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入" id="{B2B38582-E7B5-4577-BF95-A3C356843671}">
          <p14:sldIdLst>
            <p14:sldId id="256"/>
            <p14:sldId id="257"/>
          </p14:sldIdLst>
        </p14:section>
        <p14:section name="目标" id="{43B2807D-FE0F-4691-B593-A6662A45C3C5}">
          <p14:sldIdLst>
            <p14:sldId id="261"/>
          </p14:sldIdLst>
        </p14:section>
        <p14:section name="前测" id="{211914FF-4FCF-4955-BFA3-72E2CCF33984}">
          <p14:sldIdLst>
            <p14:sldId id="258"/>
            <p14:sldId id="259"/>
          </p14:sldIdLst>
        </p14:section>
        <p14:section name="动手操作" id="{C3691CEA-C98F-4B58-BCF1-A2EE18D21CA4}">
          <p14:sldIdLst>
            <p14:sldId id="260"/>
            <p14:sldId id="262"/>
            <p14:sldId id="263"/>
            <p14:sldId id="264"/>
            <p14:sldId id="265"/>
            <p14:sldId id="266"/>
            <p14:sldId id="267"/>
            <p14:sldId id="268"/>
          </p14:sldIdLst>
        </p14:section>
        <p14:section name="剧情1：我发现了" id="{DC7C011F-E1D8-47A8-85F3-C276DAE7218A}">
          <p14:sldIdLst>
            <p14:sldId id="269"/>
          </p14:sldIdLst>
        </p14:section>
        <p14:section name="我没有发现什么" id="{C09DABCC-DBBF-4ED8-85A0-7AB9D4F10318}">
          <p14:sldIdLst>
            <p14:sldId id="270"/>
          </p14:sldIdLst>
        </p14:section>
        <p14:section name="后测" id="{14DCE207-26F0-40DB-9CAD-975500B21D87}">
          <p14:sldIdLst>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9BC9F-ADDF-4684-91C5-899C7BD67F5A}" v="1757" dt="2019-04-14T06:46:07.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 豫" userId="4e3fbc6db1c35bd4" providerId="LiveId" clId="{3499BC9F-ADDF-4684-91C5-899C7BD67F5A}"/>
    <pc:docChg chg="undo custSel mod addSld modSld">
      <pc:chgData name="孙 豫" userId="4e3fbc6db1c35bd4" providerId="LiveId" clId="{3499BC9F-ADDF-4684-91C5-899C7BD67F5A}" dt="2019-04-14T06:46:25.296" v="2755" actId="13822"/>
      <pc:docMkLst>
        <pc:docMk/>
      </pc:docMkLst>
      <pc:sldChg chg="modSp">
        <pc:chgData name="孙 豫" userId="4e3fbc6db1c35bd4" providerId="LiveId" clId="{3499BC9F-ADDF-4684-91C5-899C7BD67F5A}" dt="2019-04-10T03:02:23.396" v="2543" actId="1362"/>
        <pc:sldMkLst>
          <pc:docMk/>
          <pc:sldMk cId="2691039" sldId="256"/>
        </pc:sldMkLst>
        <pc:picChg chg="mod">
          <ac:chgData name="孙 豫" userId="4e3fbc6db1c35bd4" providerId="LiveId" clId="{3499BC9F-ADDF-4684-91C5-899C7BD67F5A}" dt="2019-04-10T03:02:23.396" v="2543" actId="1362"/>
          <ac:picMkLst>
            <pc:docMk/>
            <pc:sldMk cId="2691039" sldId="256"/>
            <ac:picMk id="4" creationId="{A85D8239-A4D7-42C9-A620-BD926CA74426}"/>
          </ac:picMkLst>
        </pc:picChg>
      </pc:sldChg>
      <pc:sldChg chg="addSp modSp">
        <pc:chgData name="孙 豫" userId="4e3fbc6db1c35bd4" providerId="LiveId" clId="{3499BC9F-ADDF-4684-91C5-899C7BD67F5A}" dt="2019-04-13T01:37:25.485" v="2602" actId="1076"/>
        <pc:sldMkLst>
          <pc:docMk/>
          <pc:sldMk cId="641077231" sldId="258"/>
        </pc:sldMkLst>
        <pc:spChg chg="add mod">
          <ac:chgData name="孙 豫" userId="4e3fbc6db1c35bd4" providerId="LiveId" clId="{3499BC9F-ADDF-4684-91C5-899C7BD67F5A}" dt="2019-04-13T01:37:25.485" v="2602" actId="1076"/>
          <ac:spMkLst>
            <pc:docMk/>
            <pc:sldMk cId="641077231" sldId="258"/>
            <ac:spMk id="3" creationId="{8D398B47-46FB-4800-94D8-EA446105FDFE}"/>
          </ac:spMkLst>
        </pc:spChg>
      </pc:sldChg>
      <pc:sldChg chg="addSp modSp">
        <pc:chgData name="孙 豫" userId="4e3fbc6db1c35bd4" providerId="LiveId" clId="{3499BC9F-ADDF-4684-91C5-899C7BD67F5A}" dt="2019-04-13T01:39:27.174" v="2604" actId="1076"/>
        <pc:sldMkLst>
          <pc:docMk/>
          <pc:sldMk cId="1240262883" sldId="259"/>
        </pc:sldMkLst>
        <pc:spChg chg="add mod">
          <ac:chgData name="孙 豫" userId="4e3fbc6db1c35bd4" providerId="LiveId" clId="{3499BC9F-ADDF-4684-91C5-899C7BD67F5A}" dt="2019-04-13T01:39:27.174" v="2604" actId="1076"/>
          <ac:spMkLst>
            <pc:docMk/>
            <pc:sldMk cId="1240262883" sldId="259"/>
            <ac:spMk id="5" creationId="{A81F3955-B269-4C2B-8082-C04F617027EE}"/>
          </ac:spMkLst>
        </pc:spChg>
      </pc:sldChg>
      <pc:sldChg chg="addSp modSp">
        <pc:chgData name="孙 豫" userId="4e3fbc6db1c35bd4" providerId="LiveId" clId="{3499BC9F-ADDF-4684-91C5-899C7BD67F5A}" dt="2019-04-14T06:46:25.296" v="2755" actId="13822"/>
        <pc:sldMkLst>
          <pc:docMk/>
          <pc:sldMk cId="411123060" sldId="263"/>
        </pc:sldMkLst>
        <pc:spChg chg="add mod">
          <ac:chgData name="孙 豫" userId="4e3fbc6db1c35bd4" providerId="LiveId" clId="{3499BC9F-ADDF-4684-91C5-899C7BD67F5A}" dt="2019-04-14T06:46:25.296" v="2755" actId="13822"/>
          <ac:spMkLst>
            <pc:docMk/>
            <pc:sldMk cId="411123060" sldId="263"/>
            <ac:spMk id="3" creationId="{63CC6A14-2AAE-467D-9681-59AFF8063CC2}"/>
          </ac:spMkLst>
        </pc:spChg>
        <pc:spChg chg="add mod">
          <ac:chgData name="孙 豫" userId="4e3fbc6db1c35bd4" providerId="LiveId" clId="{3499BC9F-ADDF-4684-91C5-899C7BD67F5A}" dt="2019-04-13T01:40:41.211" v="2612"/>
          <ac:spMkLst>
            <pc:docMk/>
            <pc:sldMk cId="411123060" sldId="263"/>
            <ac:spMk id="11" creationId="{2BADBC5D-3C90-4D1B-BB8E-39314F229860}"/>
          </ac:spMkLst>
        </pc:spChg>
        <pc:picChg chg="mod">
          <ac:chgData name="孙 豫" userId="4e3fbc6db1c35bd4" providerId="LiveId" clId="{3499BC9F-ADDF-4684-91C5-899C7BD67F5A}" dt="2019-04-14T06:41:47.831" v="2740"/>
          <ac:picMkLst>
            <pc:docMk/>
            <pc:sldMk cId="411123060" sldId="263"/>
            <ac:picMk id="10" creationId="{CBAC4324-6814-48EF-95E6-DDD02D386020}"/>
          </ac:picMkLst>
        </pc:picChg>
      </pc:sldChg>
      <pc:sldChg chg="addSp modSp">
        <pc:chgData name="孙 豫" userId="4e3fbc6db1c35bd4" providerId="LiveId" clId="{3499BC9F-ADDF-4684-91C5-899C7BD67F5A}" dt="2019-04-13T01:44:46.754" v="2631"/>
        <pc:sldMkLst>
          <pc:docMk/>
          <pc:sldMk cId="468423493" sldId="264"/>
        </pc:sldMkLst>
        <pc:spChg chg="mod">
          <ac:chgData name="孙 豫" userId="4e3fbc6db1c35bd4" providerId="LiveId" clId="{3499BC9F-ADDF-4684-91C5-899C7BD67F5A}" dt="2019-04-13T01:44:20.662" v="2622" actId="5793"/>
          <ac:spMkLst>
            <pc:docMk/>
            <pc:sldMk cId="468423493" sldId="264"/>
            <ac:spMk id="3" creationId="{ADA040E8-C99A-48E1-B2F2-ADCDE7493133}"/>
          </ac:spMkLst>
        </pc:spChg>
        <pc:spChg chg="add mod">
          <ac:chgData name="孙 豫" userId="4e3fbc6db1c35bd4" providerId="LiveId" clId="{3499BC9F-ADDF-4684-91C5-899C7BD67F5A}" dt="2019-04-13T01:44:46.754" v="2631"/>
          <ac:spMkLst>
            <pc:docMk/>
            <pc:sldMk cId="468423493" sldId="264"/>
            <ac:spMk id="4" creationId="{6944B9A0-8A2D-43F7-B99C-5E6FAF4560E1}"/>
          </ac:spMkLst>
        </pc:spChg>
      </pc:sldChg>
      <pc:sldChg chg="addSp delSp modSp">
        <pc:chgData name="孙 豫" userId="4e3fbc6db1c35bd4" providerId="LiveId" clId="{3499BC9F-ADDF-4684-91C5-899C7BD67F5A}" dt="2019-04-13T01:47:29.325" v="2642" actId="20577"/>
        <pc:sldMkLst>
          <pc:docMk/>
          <pc:sldMk cId="19415183" sldId="265"/>
        </pc:sldMkLst>
        <pc:spChg chg="del mod">
          <ac:chgData name="孙 豫" userId="4e3fbc6db1c35bd4" providerId="LiveId" clId="{3499BC9F-ADDF-4684-91C5-899C7BD67F5A}" dt="2019-04-09T01:13:34.838" v="71"/>
          <ac:spMkLst>
            <pc:docMk/>
            <pc:sldMk cId="19415183" sldId="265"/>
            <ac:spMk id="3" creationId="{FF4838FF-659A-4EC1-ADF8-6CE56222C58B}"/>
          </ac:spMkLst>
        </pc:spChg>
        <pc:spChg chg="add mod">
          <ac:chgData name="孙 豫" userId="4e3fbc6db1c35bd4" providerId="LiveId" clId="{3499BC9F-ADDF-4684-91C5-899C7BD67F5A}" dt="2019-04-09T01:19:24.770" v="277"/>
          <ac:spMkLst>
            <pc:docMk/>
            <pc:sldMk cId="19415183" sldId="265"/>
            <ac:spMk id="4" creationId="{D0743B5B-F124-41FD-9E3D-47030BF70AA9}"/>
          </ac:spMkLst>
        </pc:spChg>
        <pc:spChg chg="add mod">
          <ac:chgData name="孙 豫" userId="4e3fbc6db1c35bd4" providerId="LiveId" clId="{3499BC9F-ADDF-4684-91C5-899C7BD67F5A}" dt="2019-04-09T01:41:23.298" v="843" actId="207"/>
          <ac:spMkLst>
            <pc:docMk/>
            <pc:sldMk cId="19415183" sldId="265"/>
            <ac:spMk id="6" creationId="{E39D16BA-3155-4BE7-A492-62E151A1D407}"/>
          </ac:spMkLst>
        </pc:spChg>
        <pc:spChg chg="add mod">
          <ac:chgData name="孙 豫" userId="4e3fbc6db1c35bd4" providerId="LiveId" clId="{3499BC9F-ADDF-4684-91C5-899C7BD67F5A}" dt="2019-04-13T01:47:29.325" v="2642" actId="20577"/>
          <ac:spMkLst>
            <pc:docMk/>
            <pc:sldMk cId="19415183" sldId="265"/>
            <ac:spMk id="8" creationId="{14069EC3-26ED-4954-AA18-E3FE9D509091}"/>
          </ac:spMkLst>
        </pc:spChg>
        <pc:picChg chg="add del mod">
          <ac:chgData name="孙 豫" userId="4e3fbc6db1c35bd4" providerId="LiveId" clId="{3499BC9F-ADDF-4684-91C5-899C7BD67F5A}" dt="2019-04-09T01:20:14.458" v="343" actId="478"/>
          <ac:picMkLst>
            <pc:docMk/>
            <pc:sldMk cId="19415183" sldId="265"/>
            <ac:picMk id="5" creationId="{BD8B2367-6AFE-443B-92C4-E173D7D56D21}"/>
          </ac:picMkLst>
        </pc:picChg>
        <pc:picChg chg="add mod">
          <ac:chgData name="孙 豫" userId="4e3fbc6db1c35bd4" providerId="LiveId" clId="{3499BC9F-ADDF-4684-91C5-899C7BD67F5A}" dt="2019-04-09T01:20:22.209" v="347" actId="1076"/>
          <ac:picMkLst>
            <pc:docMk/>
            <pc:sldMk cId="19415183" sldId="265"/>
            <ac:picMk id="7" creationId="{259422FD-F6E1-4AED-AA7C-15B6695DEACD}"/>
          </ac:picMkLst>
        </pc:picChg>
      </pc:sldChg>
      <pc:sldChg chg="addSp delSp modSp add">
        <pc:chgData name="孙 豫" userId="4e3fbc6db1c35bd4" providerId="LiveId" clId="{3499BC9F-ADDF-4684-91C5-899C7BD67F5A}" dt="2019-04-13T01:50:19.255" v="2698"/>
        <pc:sldMkLst>
          <pc:docMk/>
          <pc:sldMk cId="3689707903" sldId="266"/>
        </pc:sldMkLst>
        <pc:spChg chg="del">
          <ac:chgData name="孙 豫" userId="4e3fbc6db1c35bd4" providerId="LiveId" clId="{3499BC9F-ADDF-4684-91C5-899C7BD67F5A}" dt="2019-04-09T01:27:51.591" v="531"/>
          <ac:spMkLst>
            <pc:docMk/>
            <pc:sldMk cId="3689707903" sldId="266"/>
            <ac:spMk id="2" creationId="{7D4F2259-74F5-4FBD-9E41-7810A3AAA883}"/>
          </ac:spMkLst>
        </pc:spChg>
        <pc:spChg chg="add mod">
          <ac:chgData name="孙 豫" userId="4e3fbc6db1c35bd4" providerId="LiveId" clId="{3499BC9F-ADDF-4684-91C5-899C7BD67F5A}" dt="2019-04-13T01:49:57.650" v="2692" actId="20577"/>
          <ac:spMkLst>
            <pc:docMk/>
            <pc:sldMk cId="3689707903" sldId="266"/>
            <ac:spMk id="4" creationId="{E16F282C-5F3E-4107-A2C5-356EC1BFBA07}"/>
          </ac:spMkLst>
        </pc:spChg>
        <pc:spChg chg="add mod">
          <ac:chgData name="孙 豫" userId="4e3fbc6db1c35bd4" providerId="LiveId" clId="{3499BC9F-ADDF-4684-91C5-899C7BD67F5A}" dt="2019-04-13T01:49:38.763" v="2690" actId="1076"/>
          <ac:spMkLst>
            <pc:docMk/>
            <pc:sldMk cId="3689707903" sldId="266"/>
            <ac:spMk id="5" creationId="{D483CBB5-38F1-407A-9147-4FC976E4D6D1}"/>
          </ac:spMkLst>
        </pc:spChg>
        <pc:spChg chg="add mod">
          <ac:chgData name="孙 豫" userId="4e3fbc6db1c35bd4" providerId="LiveId" clId="{3499BC9F-ADDF-4684-91C5-899C7BD67F5A}" dt="2019-04-13T01:50:01.422" v="2693" actId="20577"/>
          <ac:spMkLst>
            <pc:docMk/>
            <pc:sldMk cId="3689707903" sldId="266"/>
            <ac:spMk id="6" creationId="{80941AFB-E88B-4A9A-ACEB-7392ED613CBB}"/>
          </ac:spMkLst>
        </pc:spChg>
        <pc:spChg chg="add mod">
          <ac:chgData name="孙 豫" userId="4e3fbc6db1c35bd4" providerId="LiveId" clId="{3499BC9F-ADDF-4684-91C5-899C7BD67F5A}" dt="2019-04-13T01:50:19.255" v="2698"/>
          <ac:spMkLst>
            <pc:docMk/>
            <pc:sldMk cId="3689707903" sldId="266"/>
            <ac:spMk id="7" creationId="{A31A8F4A-6A2A-4714-BE3D-F842E86996DE}"/>
          </ac:spMkLst>
        </pc:spChg>
        <pc:picChg chg="add">
          <ac:chgData name="孙 豫" userId="4e3fbc6db1c35bd4" providerId="LiveId" clId="{3499BC9F-ADDF-4684-91C5-899C7BD67F5A}" dt="2019-04-09T01:28:06.266" v="532"/>
          <ac:picMkLst>
            <pc:docMk/>
            <pc:sldMk cId="3689707903" sldId="266"/>
            <ac:picMk id="3" creationId="{BB1C42FB-B071-46FF-8642-F5ED420FC845}"/>
          </ac:picMkLst>
        </pc:picChg>
      </pc:sldChg>
      <pc:sldChg chg="addSp modSp add">
        <pc:chgData name="孙 豫" userId="4e3fbc6db1c35bd4" providerId="LiveId" clId="{3499BC9F-ADDF-4684-91C5-899C7BD67F5A}" dt="2019-04-09T01:50:50.486" v="962"/>
        <pc:sldMkLst>
          <pc:docMk/>
          <pc:sldMk cId="480388931" sldId="267"/>
        </pc:sldMkLst>
        <pc:spChg chg="add mod">
          <ac:chgData name="孙 豫" userId="4e3fbc6db1c35bd4" providerId="LiveId" clId="{3499BC9F-ADDF-4684-91C5-899C7BD67F5A}" dt="2019-04-09T01:47:23.347" v="940"/>
          <ac:spMkLst>
            <pc:docMk/>
            <pc:sldMk cId="480388931" sldId="267"/>
            <ac:spMk id="2" creationId="{567E944B-1777-41D8-AEA3-A6897156F27E}"/>
          </ac:spMkLst>
        </pc:spChg>
        <pc:spChg chg="add mod">
          <ac:chgData name="孙 豫" userId="4e3fbc6db1c35bd4" providerId="LiveId" clId="{3499BC9F-ADDF-4684-91C5-899C7BD67F5A}" dt="2019-04-09T01:48:50.625" v="955"/>
          <ac:spMkLst>
            <pc:docMk/>
            <pc:sldMk cId="480388931" sldId="267"/>
            <ac:spMk id="3" creationId="{FC558D08-762E-4677-834E-0965A9A4442F}"/>
          </ac:spMkLst>
        </pc:spChg>
        <pc:spChg chg="add mod">
          <ac:chgData name="孙 豫" userId="4e3fbc6db1c35bd4" providerId="LiveId" clId="{3499BC9F-ADDF-4684-91C5-899C7BD67F5A}" dt="2019-04-09T01:49:15.649" v="959"/>
          <ac:spMkLst>
            <pc:docMk/>
            <pc:sldMk cId="480388931" sldId="267"/>
            <ac:spMk id="4" creationId="{AF143C81-6AFC-4E33-A458-5DF460721D57}"/>
          </ac:spMkLst>
        </pc:spChg>
        <pc:spChg chg="add mod">
          <ac:chgData name="孙 豫" userId="4e3fbc6db1c35bd4" providerId="LiveId" clId="{3499BC9F-ADDF-4684-91C5-899C7BD67F5A}" dt="2019-04-09T01:50:47.973" v="961" actId="11529"/>
          <ac:spMkLst>
            <pc:docMk/>
            <pc:sldMk cId="480388931" sldId="267"/>
            <ac:spMk id="6" creationId="{B1C015ED-B730-4DA8-B24B-37D97450AB9F}"/>
          </ac:spMkLst>
        </pc:spChg>
        <pc:spChg chg="add">
          <ac:chgData name="孙 豫" userId="4e3fbc6db1c35bd4" providerId="LiveId" clId="{3499BC9F-ADDF-4684-91C5-899C7BD67F5A}" dt="2019-04-09T01:50:50.486" v="962"/>
          <ac:spMkLst>
            <pc:docMk/>
            <pc:sldMk cId="480388931" sldId="267"/>
            <ac:spMk id="7" creationId="{691E029A-B381-4380-97B2-55CC7F033E3F}"/>
          </ac:spMkLst>
        </pc:spChg>
        <pc:picChg chg="add">
          <ac:chgData name="孙 豫" userId="4e3fbc6db1c35bd4" providerId="LiveId" clId="{3499BC9F-ADDF-4684-91C5-899C7BD67F5A}" dt="2019-04-09T01:50:11.376" v="960"/>
          <ac:picMkLst>
            <pc:docMk/>
            <pc:sldMk cId="480388931" sldId="267"/>
            <ac:picMk id="5" creationId="{81F32573-BD47-4188-9585-7B94C3626B9F}"/>
          </ac:picMkLst>
        </pc:picChg>
      </pc:sldChg>
      <pc:sldChg chg="addSp modSp add">
        <pc:chgData name="孙 豫" userId="4e3fbc6db1c35bd4" providerId="LiveId" clId="{3499BC9F-ADDF-4684-91C5-899C7BD67F5A}" dt="2019-04-09T01:58:04.820" v="1116"/>
        <pc:sldMkLst>
          <pc:docMk/>
          <pc:sldMk cId="31006134" sldId="268"/>
        </pc:sldMkLst>
        <pc:spChg chg="mod">
          <ac:chgData name="孙 豫" userId="4e3fbc6db1c35bd4" providerId="LiveId" clId="{3499BC9F-ADDF-4684-91C5-899C7BD67F5A}" dt="2019-04-09T01:52:45.718" v="977"/>
          <ac:spMkLst>
            <pc:docMk/>
            <pc:sldMk cId="31006134" sldId="268"/>
            <ac:spMk id="2" creationId="{8C0AC191-8F04-4AB3-B3AB-5985280FB4EB}"/>
          </ac:spMkLst>
        </pc:spChg>
        <pc:spChg chg="add mod">
          <ac:chgData name="孙 豫" userId="4e3fbc6db1c35bd4" providerId="LiveId" clId="{3499BC9F-ADDF-4684-91C5-899C7BD67F5A}" dt="2019-04-09T01:55:47.010" v="1058"/>
          <ac:spMkLst>
            <pc:docMk/>
            <pc:sldMk cId="31006134" sldId="268"/>
            <ac:spMk id="3" creationId="{D65BE4A5-6348-4A6F-8717-6B7F86E22D71}"/>
          </ac:spMkLst>
        </pc:spChg>
        <pc:spChg chg="add mod">
          <ac:chgData name="孙 豫" userId="4e3fbc6db1c35bd4" providerId="LiveId" clId="{3499BC9F-ADDF-4684-91C5-899C7BD67F5A}" dt="2019-04-09T01:57:11.394" v="1089" actId="12"/>
          <ac:spMkLst>
            <pc:docMk/>
            <pc:sldMk cId="31006134" sldId="268"/>
            <ac:spMk id="4" creationId="{514AADE0-15F1-41DD-9572-C3DC28836E06}"/>
          </ac:spMkLst>
        </pc:spChg>
        <pc:spChg chg="add mod">
          <ac:chgData name="孙 豫" userId="4e3fbc6db1c35bd4" providerId="LiveId" clId="{3499BC9F-ADDF-4684-91C5-899C7BD67F5A}" dt="2019-04-09T01:58:04.820" v="1116"/>
          <ac:spMkLst>
            <pc:docMk/>
            <pc:sldMk cId="31006134" sldId="268"/>
            <ac:spMk id="5" creationId="{1DBF63A1-DA8E-4BE4-B427-B0A8DC1A154A}"/>
          </ac:spMkLst>
        </pc:spChg>
      </pc:sldChg>
      <pc:sldChg chg="addSp delSp modSp add">
        <pc:chgData name="孙 豫" userId="4e3fbc6db1c35bd4" providerId="LiveId" clId="{3499BC9F-ADDF-4684-91C5-899C7BD67F5A}" dt="2019-04-13T01:55:20.269" v="2715" actId="20577"/>
        <pc:sldMkLst>
          <pc:docMk/>
          <pc:sldMk cId="102447240" sldId="269"/>
        </pc:sldMkLst>
        <pc:spChg chg="del">
          <ac:chgData name="孙 豫" userId="4e3fbc6db1c35bd4" providerId="LiveId" clId="{3499BC9F-ADDF-4684-91C5-899C7BD67F5A}" dt="2019-04-09T02:30:52.467" v="1118"/>
          <ac:spMkLst>
            <pc:docMk/>
            <pc:sldMk cId="102447240" sldId="269"/>
            <ac:spMk id="2" creationId="{F423BF81-9014-452B-A6DC-9B04D3D5FBC0}"/>
          </ac:spMkLst>
        </pc:spChg>
        <pc:spChg chg="del">
          <ac:chgData name="孙 豫" userId="4e3fbc6db1c35bd4" providerId="LiveId" clId="{3499BC9F-ADDF-4684-91C5-899C7BD67F5A}" dt="2019-04-09T02:30:52.467" v="1118"/>
          <ac:spMkLst>
            <pc:docMk/>
            <pc:sldMk cId="102447240" sldId="269"/>
            <ac:spMk id="3" creationId="{00487365-6042-44E3-8498-5426CFB75B74}"/>
          </ac:spMkLst>
        </pc:spChg>
        <pc:spChg chg="del">
          <ac:chgData name="孙 豫" userId="4e3fbc6db1c35bd4" providerId="LiveId" clId="{3499BC9F-ADDF-4684-91C5-899C7BD67F5A}" dt="2019-04-09T02:30:52.467" v="1118"/>
          <ac:spMkLst>
            <pc:docMk/>
            <pc:sldMk cId="102447240" sldId="269"/>
            <ac:spMk id="4" creationId="{059F9B68-3541-4DA6-8FF9-3BC996CE0126}"/>
          </ac:spMkLst>
        </pc:spChg>
        <pc:spChg chg="add del mod">
          <ac:chgData name="孙 豫" userId="4e3fbc6db1c35bd4" providerId="LiveId" clId="{3499BC9F-ADDF-4684-91C5-899C7BD67F5A}" dt="2019-04-09T02:30:57.555" v="1119"/>
          <ac:spMkLst>
            <pc:docMk/>
            <pc:sldMk cId="102447240" sldId="269"/>
            <ac:spMk id="5" creationId="{06BE0DF9-82D4-46D8-BC5B-4C98EE2FAC51}"/>
          </ac:spMkLst>
        </pc:spChg>
        <pc:spChg chg="add mod">
          <ac:chgData name="孙 豫" userId="4e3fbc6db1c35bd4" providerId="LiveId" clId="{3499BC9F-ADDF-4684-91C5-899C7BD67F5A}" dt="2019-04-13T01:55:06.558" v="2710" actId="1076"/>
          <ac:spMkLst>
            <pc:docMk/>
            <pc:sldMk cId="102447240" sldId="269"/>
            <ac:spMk id="5" creationId="{DE9B2C6A-36BF-4036-87F0-C9BC99D47292}"/>
          </ac:spMkLst>
        </pc:spChg>
        <pc:spChg chg="add del mod">
          <ac:chgData name="孙 豫" userId="4e3fbc6db1c35bd4" providerId="LiveId" clId="{3499BC9F-ADDF-4684-91C5-899C7BD67F5A}" dt="2019-04-09T02:30:57.555" v="1119"/>
          <ac:spMkLst>
            <pc:docMk/>
            <pc:sldMk cId="102447240" sldId="269"/>
            <ac:spMk id="6" creationId="{6CF596AF-AAAC-4A8F-8A0B-BFFD74285830}"/>
          </ac:spMkLst>
        </pc:spChg>
        <pc:spChg chg="add del mod">
          <ac:chgData name="孙 豫" userId="4e3fbc6db1c35bd4" providerId="LiveId" clId="{3499BC9F-ADDF-4684-91C5-899C7BD67F5A}" dt="2019-04-09T02:31:16.475" v="1121" actId="478"/>
          <ac:spMkLst>
            <pc:docMk/>
            <pc:sldMk cId="102447240" sldId="269"/>
            <ac:spMk id="7" creationId="{9111BAA6-3818-462D-ADE5-6848B7EAD9F5}"/>
          </ac:spMkLst>
        </pc:spChg>
        <pc:spChg chg="add del mod">
          <ac:chgData name="孙 豫" userId="4e3fbc6db1c35bd4" providerId="LiveId" clId="{3499BC9F-ADDF-4684-91C5-899C7BD67F5A}" dt="2019-04-09T02:31:15.402" v="1120" actId="478"/>
          <ac:spMkLst>
            <pc:docMk/>
            <pc:sldMk cId="102447240" sldId="269"/>
            <ac:spMk id="8" creationId="{5C704D0E-B69D-4B00-8792-9A585C30E096}"/>
          </ac:spMkLst>
        </pc:spChg>
        <pc:spChg chg="add mod">
          <ac:chgData name="孙 豫" userId="4e3fbc6db1c35bd4" providerId="LiveId" clId="{3499BC9F-ADDF-4684-91C5-899C7BD67F5A}" dt="2019-04-13T01:55:20.269" v="2715" actId="20577"/>
          <ac:spMkLst>
            <pc:docMk/>
            <pc:sldMk cId="102447240" sldId="269"/>
            <ac:spMk id="9" creationId="{107DD3A3-DA24-4E44-BD3F-FFC7737A9F4A}"/>
          </ac:spMkLst>
        </pc:spChg>
        <pc:spChg chg="add mod">
          <ac:chgData name="孙 豫" userId="4e3fbc6db1c35bd4" providerId="LiveId" clId="{3499BC9F-ADDF-4684-91C5-899C7BD67F5A}" dt="2019-04-09T02:44:12.214" v="1599" actId="207"/>
          <ac:spMkLst>
            <pc:docMk/>
            <pc:sldMk cId="102447240" sldId="269"/>
            <ac:spMk id="10" creationId="{423A46BB-F2DF-481C-B098-1DE70C0D62B8}"/>
          </ac:spMkLst>
        </pc:spChg>
        <pc:spChg chg="add mod">
          <ac:chgData name="孙 豫" userId="4e3fbc6db1c35bd4" providerId="LiveId" clId="{3499BC9F-ADDF-4684-91C5-899C7BD67F5A}" dt="2019-04-09T02:57:36.614" v="1616" actId="1076"/>
          <ac:spMkLst>
            <pc:docMk/>
            <pc:sldMk cId="102447240" sldId="269"/>
            <ac:spMk id="11" creationId="{19A3B783-E0D2-4A62-9912-FDF74BB0ED14}"/>
          </ac:spMkLst>
        </pc:spChg>
      </pc:sldChg>
      <pc:sldChg chg="addSp delSp modSp add">
        <pc:chgData name="孙 豫" userId="4e3fbc6db1c35bd4" providerId="LiveId" clId="{3499BC9F-ADDF-4684-91C5-899C7BD67F5A}" dt="2019-04-13T01:53:19.598" v="2708" actId="20577"/>
        <pc:sldMkLst>
          <pc:docMk/>
          <pc:sldMk cId="3853260705" sldId="270"/>
        </pc:sldMkLst>
        <pc:spChg chg="del mod">
          <ac:chgData name="孙 豫" userId="4e3fbc6db1c35bd4" providerId="LiveId" clId="{3499BC9F-ADDF-4684-91C5-899C7BD67F5A}" dt="2019-04-09T03:02:02.759" v="1706"/>
          <ac:spMkLst>
            <pc:docMk/>
            <pc:sldMk cId="3853260705" sldId="270"/>
            <ac:spMk id="2" creationId="{FE874330-6B48-4863-942E-C688329E4EAE}"/>
          </ac:spMkLst>
        </pc:spChg>
        <pc:spChg chg="del">
          <ac:chgData name="孙 豫" userId="4e3fbc6db1c35bd4" providerId="LiveId" clId="{3499BC9F-ADDF-4684-91C5-899C7BD67F5A}" dt="2019-04-09T03:02:02.759" v="1706"/>
          <ac:spMkLst>
            <pc:docMk/>
            <pc:sldMk cId="3853260705" sldId="270"/>
            <ac:spMk id="3" creationId="{EC9D3B7C-11DC-4EB0-8C56-B8028F93D93F}"/>
          </ac:spMkLst>
        </pc:spChg>
        <pc:spChg chg="add mod">
          <ac:chgData name="孙 豫" userId="4e3fbc6db1c35bd4" providerId="LiveId" clId="{3499BC9F-ADDF-4684-91C5-899C7BD67F5A}" dt="2019-04-13T01:52:57.692" v="2699" actId="20577"/>
          <ac:spMkLst>
            <pc:docMk/>
            <pc:sldMk cId="3853260705" sldId="270"/>
            <ac:spMk id="4" creationId="{FF3D98B2-28F0-4CB2-958B-5516A79C75B1}"/>
          </ac:spMkLst>
        </pc:spChg>
        <pc:spChg chg="add mod">
          <ac:chgData name="孙 豫" userId="4e3fbc6db1c35bd4" providerId="LiveId" clId="{3499BC9F-ADDF-4684-91C5-899C7BD67F5A}" dt="2019-04-13T01:53:19.598" v="2708" actId="20577"/>
          <ac:spMkLst>
            <pc:docMk/>
            <pc:sldMk cId="3853260705" sldId="270"/>
            <ac:spMk id="5" creationId="{2497C592-CB23-4482-98F8-17B1B74E90E3}"/>
          </ac:spMkLst>
        </pc:spChg>
        <pc:spChg chg="add mod">
          <ac:chgData name="孙 豫" userId="4e3fbc6db1c35bd4" providerId="LiveId" clId="{3499BC9F-ADDF-4684-91C5-899C7BD67F5A}" dt="2019-04-09T03:09:49.119" v="1874"/>
          <ac:spMkLst>
            <pc:docMk/>
            <pc:sldMk cId="3853260705" sldId="270"/>
            <ac:spMk id="6" creationId="{BDA9170D-9953-4C1C-B181-497682242150}"/>
          </ac:spMkLst>
        </pc:spChg>
      </pc:sldChg>
      <pc:sldChg chg="addSp delSp modSp add">
        <pc:chgData name="孙 豫" userId="4e3fbc6db1c35bd4" providerId="LiveId" clId="{3499BC9F-ADDF-4684-91C5-899C7BD67F5A}" dt="2019-04-10T01:35:06.215" v="2140" actId="14100"/>
        <pc:sldMkLst>
          <pc:docMk/>
          <pc:sldMk cId="116231931" sldId="271"/>
        </pc:sldMkLst>
        <pc:spChg chg="add mod">
          <ac:chgData name="孙 豫" userId="4e3fbc6db1c35bd4" providerId="LiveId" clId="{3499BC9F-ADDF-4684-91C5-899C7BD67F5A}" dt="2019-04-10T01:28:02.429" v="1893"/>
          <ac:spMkLst>
            <pc:docMk/>
            <pc:sldMk cId="116231931" sldId="271"/>
            <ac:spMk id="2" creationId="{02C7EE6D-F6F2-48A3-BA52-602C021EDD16}"/>
          </ac:spMkLst>
        </pc:spChg>
        <pc:spChg chg="add del mod">
          <ac:chgData name="孙 豫" userId="4e3fbc6db1c35bd4" providerId="LiveId" clId="{3499BC9F-ADDF-4684-91C5-899C7BD67F5A}" dt="2019-04-10T01:28:15.563" v="1896" actId="478"/>
          <ac:spMkLst>
            <pc:docMk/>
            <pc:sldMk cId="116231931" sldId="271"/>
            <ac:spMk id="3" creationId="{DFA7F62E-1E40-4E3A-8669-9D4A461C365A}"/>
          </ac:spMkLst>
        </pc:spChg>
        <pc:spChg chg="add mod">
          <ac:chgData name="孙 豫" userId="4e3fbc6db1c35bd4" providerId="LiveId" clId="{3499BC9F-ADDF-4684-91C5-899C7BD67F5A}" dt="2019-04-10T01:35:06.215" v="2140" actId="14100"/>
          <ac:spMkLst>
            <pc:docMk/>
            <pc:sldMk cId="116231931" sldId="271"/>
            <ac:spMk id="4" creationId="{1C32FB3B-B81A-4A79-92FF-3A97E1FB1E96}"/>
          </ac:spMkLst>
        </pc:spChg>
        <pc:inkChg chg="add del">
          <ac:chgData name="孙 豫" userId="4e3fbc6db1c35bd4" providerId="LiveId" clId="{3499BC9F-ADDF-4684-91C5-899C7BD67F5A}" dt="2019-04-10T01:30:57.805" v="1984" actId="9405"/>
          <ac:inkMkLst>
            <pc:docMk/>
            <pc:sldMk cId="116231931" sldId="271"/>
            <ac:inkMk id="5" creationId="{8AE21865-818C-4835-BA91-DC1A3D9AE1FD}"/>
          </ac:inkMkLst>
        </pc:inkChg>
        <pc:inkChg chg="add del">
          <ac:chgData name="孙 豫" userId="4e3fbc6db1c35bd4" providerId="LiveId" clId="{3499BC9F-ADDF-4684-91C5-899C7BD67F5A}" dt="2019-04-10T01:30:57.444" v="1983" actId="9405"/>
          <ac:inkMkLst>
            <pc:docMk/>
            <pc:sldMk cId="116231931" sldId="271"/>
            <ac:inkMk id="6" creationId="{9653F3CC-018D-41C5-A5E9-C45108AC7293}"/>
          </ac:inkMkLst>
        </pc:inkChg>
        <pc:inkChg chg="add del">
          <ac:chgData name="孙 豫" userId="4e3fbc6db1c35bd4" providerId="LiveId" clId="{3499BC9F-ADDF-4684-91C5-899C7BD67F5A}" dt="2019-04-10T01:30:56.075" v="1982" actId="9405"/>
          <ac:inkMkLst>
            <pc:docMk/>
            <pc:sldMk cId="116231931" sldId="271"/>
            <ac:inkMk id="7" creationId="{27B247C9-1B97-4293-B51F-799275AF157D}"/>
          </ac:inkMkLst>
        </pc:inkChg>
        <pc:inkChg chg="add">
          <ac:chgData name="孙 豫" userId="4e3fbc6db1c35bd4" providerId="LiveId" clId="{3499BC9F-ADDF-4684-91C5-899C7BD67F5A}" dt="2019-04-10T01:30:55.953" v="1981"/>
          <ac:inkMkLst>
            <pc:docMk/>
            <pc:sldMk cId="116231931" sldId="271"/>
            <ac:inkMk id="8" creationId="{7E78FE17-292D-4BB4-97E7-92FAD43EBDF7}"/>
          </ac:inkMkLst>
        </pc:inkChg>
      </pc:sldChg>
      <pc:sldChg chg="addSp delSp modSp add">
        <pc:chgData name="孙 豫" userId="4e3fbc6db1c35bd4" providerId="LiveId" clId="{3499BC9F-ADDF-4684-91C5-899C7BD67F5A}" dt="2019-04-13T01:57:41.343" v="2733"/>
        <pc:sldMkLst>
          <pc:docMk/>
          <pc:sldMk cId="1059449640" sldId="272"/>
        </pc:sldMkLst>
        <pc:spChg chg="del">
          <ac:chgData name="孙 豫" userId="4e3fbc6db1c35bd4" providerId="LiveId" clId="{3499BC9F-ADDF-4684-91C5-899C7BD67F5A}" dt="2019-04-10T01:35:21.738" v="2142"/>
          <ac:spMkLst>
            <pc:docMk/>
            <pc:sldMk cId="1059449640" sldId="272"/>
            <ac:spMk id="2" creationId="{75BCB24B-46A5-4EEB-B22A-4E4D42400DDA}"/>
          </ac:spMkLst>
        </pc:spChg>
        <pc:spChg chg="del">
          <ac:chgData name="孙 豫" userId="4e3fbc6db1c35bd4" providerId="LiveId" clId="{3499BC9F-ADDF-4684-91C5-899C7BD67F5A}" dt="2019-04-10T01:35:21.738" v="2142"/>
          <ac:spMkLst>
            <pc:docMk/>
            <pc:sldMk cId="1059449640" sldId="272"/>
            <ac:spMk id="3" creationId="{AC9E6BB3-95A2-40BA-8A17-4FFCDD3B4D8D}"/>
          </ac:spMkLst>
        </pc:spChg>
        <pc:spChg chg="add mod">
          <ac:chgData name="孙 豫" userId="4e3fbc6db1c35bd4" providerId="LiveId" clId="{3499BC9F-ADDF-4684-91C5-899C7BD67F5A}" dt="2019-04-10T01:37:32.397" v="2244" actId="207"/>
          <ac:spMkLst>
            <pc:docMk/>
            <pc:sldMk cId="1059449640" sldId="272"/>
            <ac:spMk id="4" creationId="{55FBFFB8-CF24-4A4B-920D-06832C5F6043}"/>
          </ac:spMkLst>
        </pc:spChg>
        <pc:spChg chg="add mod">
          <ac:chgData name="孙 豫" userId="4e3fbc6db1c35bd4" providerId="LiveId" clId="{3499BC9F-ADDF-4684-91C5-899C7BD67F5A}" dt="2019-04-13T01:57:41.343" v="2733"/>
          <ac:spMkLst>
            <pc:docMk/>
            <pc:sldMk cId="1059449640" sldId="272"/>
            <ac:spMk id="5" creationId="{B9E96D2D-1DB2-4B45-BFA3-EB3B601033CF}"/>
          </ac:spMkLst>
        </pc:spChg>
      </pc:sldChg>
      <pc:sldChg chg="addSp delSp modSp add">
        <pc:chgData name="孙 豫" userId="4e3fbc6db1c35bd4" providerId="LiveId" clId="{3499BC9F-ADDF-4684-91C5-899C7BD67F5A}" dt="2019-04-13T01:58:43.240" v="2739"/>
        <pc:sldMkLst>
          <pc:docMk/>
          <pc:sldMk cId="1889208144" sldId="273"/>
        </pc:sldMkLst>
        <pc:spChg chg="add mod">
          <ac:chgData name="孙 豫" userId="4e3fbc6db1c35bd4" providerId="LiveId" clId="{3499BC9F-ADDF-4684-91C5-899C7BD67F5A}" dt="2019-04-10T02:16:47.715" v="2354"/>
          <ac:spMkLst>
            <pc:docMk/>
            <pc:sldMk cId="1889208144" sldId="273"/>
            <ac:spMk id="2" creationId="{189B35CE-251B-4FE6-978D-5BDD8F3145E3}"/>
          </ac:spMkLst>
        </pc:spChg>
        <pc:spChg chg="add mod">
          <ac:chgData name="孙 豫" userId="4e3fbc6db1c35bd4" providerId="LiveId" clId="{3499BC9F-ADDF-4684-91C5-899C7BD67F5A}" dt="2019-04-11T06:52:37.458" v="2546" actId="403"/>
          <ac:spMkLst>
            <pc:docMk/>
            <pc:sldMk cId="1889208144" sldId="273"/>
            <ac:spMk id="3" creationId="{D99AFBC0-8FE1-4DED-BEA9-A25DD295FA58}"/>
          </ac:spMkLst>
        </pc:spChg>
        <pc:spChg chg="add mod">
          <ac:chgData name="孙 豫" userId="4e3fbc6db1c35bd4" providerId="LiveId" clId="{3499BC9F-ADDF-4684-91C5-899C7BD67F5A}" dt="2019-04-13T01:58:43.240" v="2739"/>
          <ac:spMkLst>
            <pc:docMk/>
            <pc:sldMk cId="1889208144" sldId="273"/>
            <ac:spMk id="4" creationId="{766C6B6A-F0E3-4CE5-BBC1-E99F5A1CF178}"/>
          </ac:spMkLst>
        </pc:spChg>
        <pc:spChg chg="add mod">
          <ac:chgData name="孙 豫" userId="4e3fbc6db1c35bd4" providerId="LiveId" clId="{3499BC9F-ADDF-4684-91C5-899C7BD67F5A}" dt="2019-04-10T02:59:00.866" v="2512" actId="14100"/>
          <ac:spMkLst>
            <pc:docMk/>
            <pc:sldMk cId="1889208144" sldId="273"/>
            <ac:spMk id="6" creationId="{66F31A75-5D7C-499C-9B60-793C56DBFE28}"/>
          </ac:spMkLst>
        </pc:spChg>
        <pc:picChg chg="add mod">
          <ac:chgData name="孙 豫" userId="4e3fbc6db1c35bd4" providerId="LiveId" clId="{3499BC9F-ADDF-4684-91C5-899C7BD67F5A}" dt="2019-04-11T06:52:42.822" v="2547" actId="14100"/>
          <ac:picMkLst>
            <pc:docMk/>
            <pc:sldMk cId="1889208144" sldId="273"/>
            <ac:picMk id="5" creationId="{9307E516-AE29-4679-B9B1-5DD450EA6397}"/>
          </ac:picMkLst>
        </pc:picChg>
        <pc:inkChg chg="add del">
          <ac:chgData name="孙 豫" userId="4e3fbc6db1c35bd4" providerId="LiveId" clId="{3499BC9F-ADDF-4684-91C5-899C7BD67F5A}" dt="2019-04-10T02:55:24.706" v="2434"/>
          <ac:inkMkLst>
            <pc:docMk/>
            <pc:sldMk cId="1889208144" sldId="273"/>
            <ac:inkMk id="4" creationId="{184486E4-55E4-466E-BB75-438836F07691}"/>
          </ac:inkMkLst>
        </pc:inkChg>
        <pc:inkChg chg="add del">
          <ac:chgData name="孙 豫" userId="4e3fbc6db1c35bd4" providerId="LiveId" clId="{3499BC9F-ADDF-4684-91C5-899C7BD67F5A}" dt="2019-04-10T02:19:50.436" v="2364" actId="9405"/>
          <ac:inkMkLst>
            <pc:docMk/>
            <pc:sldMk cId="1889208144" sldId="273"/>
            <ac:inkMk id="5" creationId="{12A65C2C-66EF-4D6C-919B-36D0F442B679}"/>
          </ac:inkMkLst>
        </pc:inkChg>
      </pc:sldChg>
      <pc:sldChg chg="addSp delSp modSp add mod setBg setClrOvrMap">
        <pc:chgData name="孙 豫" userId="4e3fbc6db1c35bd4" providerId="LiveId" clId="{3499BC9F-ADDF-4684-91C5-899C7BD67F5A}" dt="2019-04-11T07:11:35.474" v="2586"/>
        <pc:sldMkLst>
          <pc:docMk/>
          <pc:sldMk cId="1710717472" sldId="274"/>
        </pc:sldMkLst>
        <pc:spChg chg="mod">
          <ac:chgData name="孙 豫" userId="4e3fbc6db1c35bd4" providerId="LiveId" clId="{3499BC9F-ADDF-4684-91C5-899C7BD67F5A}" dt="2019-04-11T07:08:23.334" v="2571" actId="1076"/>
          <ac:spMkLst>
            <pc:docMk/>
            <pc:sldMk cId="1710717472" sldId="274"/>
            <ac:spMk id="2" creationId="{F3548175-5326-498F-AA6B-D7D624414638}"/>
          </ac:spMkLst>
        </pc:spChg>
        <pc:spChg chg="del">
          <ac:chgData name="孙 豫" userId="4e3fbc6db1c35bd4" providerId="LiveId" clId="{3499BC9F-ADDF-4684-91C5-899C7BD67F5A}" dt="2019-04-11T07:07:55.200" v="2561"/>
          <ac:spMkLst>
            <pc:docMk/>
            <pc:sldMk cId="1710717472" sldId="274"/>
            <ac:spMk id="3" creationId="{0F6C5E5B-F518-49D8-99BE-10E0D1BCB9FF}"/>
          </ac:spMkLst>
        </pc:spChg>
        <pc:spChg chg="add del mod">
          <ac:chgData name="孙 豫" userId="4e3fbc6db1c35bd4" providerId="LiveId" clId="{3499BC9F-ADDF-4684-91C5-899C7BD67F5A}" dt="2019-04-11T07:11:15.840" v="2581"/>
          <ac:spMkLst>
            <pc:docMk/>
            <pc:sldMk cId="1710717472" sldId="274"/>
            <ac:spMk id="7" creationId="{51912E03-6E6E-4938-A992-F5CD3DA6670C}"/>
          </ac:spMkLst>
        </pc:spChg>
        <pc:spChg chg="add del">
          <ac:chgData name="孙 豫" userId="4e3fbc6db1c35bd4" providerId="LiveId" clId="{3499BC9F-ADDF-4684-91C5-899C7BD67F5A}" dt="2019-04-11T07:08:07.520" v="2567" actId="26606"/>
          <ac:spMkLst>
            <pc:docMk/>
            <pc:sldMk cId="1710717472" sldId="274"/>
            <ac:spMk id="13" creationId="{1D868099-6145-4BC0-A5EA-74BEF1776BA9}"/>
          </ac:spMkLst>
        </pc:spChg>
        <pc:spChg chg="add del">
          <ac:chgData name="孙 豫" userId="4e3fbc6db1c35bd4" providerId="LiveId" clId="{3499BC9F-ADDF-4684-91C5-899C7BD67F5A}" dt="2019-04-11T07:08:07.520" v="2567" actId="26606"/>
          <ac:spMkLst>
            <pc:docMk/>
            <pc:sldMk cId="1710717472" sldId="274"/>
            <ac:spMk id="15" creationId="{CC1026F7-DECB-49B4-A565-518BBA445471}"/>
          </ac:spMkLst>
        </pc:spChg>
        <pc:picChg chg="add del mod">
          <ac:chgData name="孙 豫" userId="4e3fbc6db1c35bd4" providerId="LiveId" clId="{3499BC9F-ADDF-4684-91C5-899C7BD67F5A}" dt="2019-04-11T07:10:54.450" v="2580" actId="478"/>
          <ac:picMkLst>
            <pc:docMk/>
            <pc:sldMk cId="1710717472" sldId="274"/>
            <ac:picMk id="5" creationId="{A2664357-825C-4532-A1F2-940397FDB049}"/>
          </ac:picMkLst>
        </pc:picChg>
        <pc:picChg chg="add del">
          <ac:chgData name="孙 豫" userId="4e3fbc6db1c35bd4" providerId="LiveId" clId="{3499BC9F-ADDF-4684-91C5-899C7BD67F5A}" dt="2019-04-11T07:08:07.520" v="2567" actId="26606"/>
          <ac:picMkLst>
            <pc:docMk/>
            <pc:sldMk cId="1710717472" sldId="274"/>
            <ac:picMk id="8" creationId="{A2664357-825C-4532-A1F2-940397FDB049}"/>
          </ac:picMkLst>
        </pc:picChg>
        <pc:picChg chg="add mod">
          <ac:chgData name="孙 豫" userId="4e3fbc6db1c35bd4" providerId="LiveId" clId="{3499BC9F-ADDF-4684-91C5-899C7BD67F5A}" dt="2019-04-11T07:11:35.474" v="2586"/>
          <ac:picMkLst>
            <pc:docMk/>
            <pc:sldMk cId="1710717472" sldId="274"/>
            <ac:picMk id="10" creationId="{97BFE8DE-C479-4095-BB0E-B7A8F293843C}"/>
          </ac:picMkLst>
        </pc:picChg>
      </pc:sldChg>
    </pc:docChg>
  </pc:docChgLst>
  <pc:docChgLst>
    <pc:chgData name="孙 豫" userId="4e3fbc6db1c35bd4" providerId="LiveId" clId="{206030D3-50C4-4C17-8417-5FE70930A1FD}"/>
    <pc:docChg chg="custSel addSld modSld">
      <pc:chgData name="孙 豫" userId="4e3fbc6db1c35bd4" providerId="LiveId" clId="{206030D3-50C4-4C17-8417-5FE70930A1FD}" dt="2019-04-08T07:28:22.792" v="1550" actId="403"/>
      <pc:docMkLst>
        <pc:docMk/>
      </pc:docMkLst>
      <pc:sldChg chg="addSp delSp modSp add">
        <pc:chgData name="孙 豫" userId="4e3fbc6db1c35bd4" providerId="LiveId" clId="{206030D3-50C4-4C17-8417-5FE70930A1FD}" dt="2019-04-01T06:05:24.589" v="28" actId="1440"/>
        <pc:sldMkLst>
          <pc:docMk/>
          <pc:sldMk cId="2691039" sldId="256"/>
        </pc:sldMkLst>
        <pc:spChg chg="mod">
          <ac:chgData name="孙 豫" userId="4e3fbc6db1c35bd4" providerId="LiveId" clId="{206030D3-50C4-4C17-8417-5FE70930A1FD}" dt="2019-04-01T06:03:49.110" v="17"/>
          <ac:spMkLst>
            <pc:docMk/>
            <pc:sldMk cId="2691039" sldId="256"/>
            <ac:spMk id="2" creationId="{24D117BD-9AD8-4205-84F9-F0ACB9CC4C31}"/>
          </ac:spMkLst>
        </pc:spChg>
        <pc:spChg chg="del">
          <ac:chgData name="孙 豫" userId="4e3fbc6db1c35bd4" providerId="LiveId" clId="{206030D3-50C4-4C17-8417-5FE70930A1FD}" dt="2019-04-01T06:04:28.085" v="24" actId="478"/>
          <ac:spMkLst>
            <pc:docMk/>
            <pc:sldMk cId="2691039" sldId="256"/>
            <ac:spMk id="3" creationId="{C3D6CAEA-25A0-4A97-A99B-2991BD3DB271}"/>
          </ac:spMkLst>
        </pc:spChg>
        <pc:picChg chg="add mod">
          <ac:chgData name="孙 豫" userId="4e3fbc6db1c35bd4" providerId="LiveId" clId="{206030D3-50C4-4C17-8417-5FE70930A1FD}" dt="2019-04-01T06:05:24.589" v="28" actId="1440"/>
          <ac:picMkLst>
            <pc:docMk/>
            <pc:sldMk cId="2691039" sldId="256"/>
            <ac:picMk id="4" creationId="{A85D8239-A4D7-42C9-A620-BD926CA74426}"/>
          </ac:picMkLst>
        </pc:picChg>
      </pc:sldChg>
      <pc:sldChg chg="addSp delSp modSp add">
        <pc:chgData name="孙 豫" userId="4e3fbc6db1c35bd4" providerId="LiveId" clId="{206030D3-50C4-4C17-8417-5FE70930A1FD}" dt="2019-04-01T06:21:09.835" v="468" actId="403"/>
        <pc:sldMkLst>
          <pc:docMk/>
          <pc:sldMk cId="1878620817" sldId="257"/>
        </pc:sldMkLst>
        <pc:spChg chg="del">
          <ac:chgData name="孙 豫" userId="4e3fbc6db1c35bd4" providerId="LiveId" clId="{206030D3-50C4-4C17-8417-5FE70930A1FD}" dt="2019-04-01T06:05:32.001" v="29"/>
          <ac:spMkLst>
            <pc:docMk/>
            <pc:sldMk cId="1878620817" sldId="257"/>
            <ac:spMk id="2" creationId="{1E279CEF-DBBE-4038-940E-E443C5DC8945}"/>
          </ac:spMkLst>
        </pc:spChg>
        <pc:spChg chg="del">
          <ac:chgData name="孙 豫" userId="4e3fbc6db1c35bd4" providerId="LiveId" clId="{206030D3-50C4-4C17-8417-5FE70930A1FD}" dt="2019-04-01T06:05:32.001" v="29"/>
          <ac:spMkLst>
            <pc:docMk/>
            <pc:sldMk cId="1878620817" sldId="257"/>
            <ac:spMk id="3" creationId="{4F1DAEB6-E98B-49DB-9488-77E52B61EE0F}"/>
          </ac:spMkLst>
        </pc:spChg>
        <pc:spChg chg="add mod">
          <ac:chgData name="孙 豫" userId="4e3fbc6db1c35bd4" providerId="LiveId" clId="{206030D3-50C4-4C17-8417-5FE70930A1FD}" dt="2019-04-01T06:20:55.563" v="459" actId="14100"/>
          <ac:spMkLst>
            <pc:docMk/>
            <pc:sldMk cId="1878620817" sldId="257"/>
            <ac:spMk id="4" creationId="{D8655AD9-B065-4BCE-B8D4-F66A83E45A2B}"/>
          </ac:spMkLst>
        </pc:spChg>
        <pc:spChg chg="add mod">
          <ac:chgData name="孙 豫" userId="4e3fbc6db1c35bd4" providerId="LiveId" clId="{206030D3-50C4-4C17-8417-5FE70930A1FD}" dt="2019-04-01T06:20:51.916" v="456" actId="14100"/>
          <ac:spMkLst>
            <pc:docMk/>
            <pc:sldMk cId="1878620817" sldId="257"/>
            <ac:spMk id="5" creationId="{A7718513-C0C1-446E-854A-8069A3AE8CEC}"/>
          </ac:spMkLst>
        </pc:spChg>
        <pc:spChg chg="add mod">
          <ac:chgData name="孙 豫" userId="4e3fbc6db1c35bd4" providerId="LiveId" clId="{206030D3-50C4-4C17-8417-5FE70930A1FD}" dt="2019-04-01T06:21:06.765" v="465" actId="1076"/>
          <ac:spMkLst>
            <pc:docMk/>
            <pc:sldMk cId="1878620817" sldId="257"/>
            <ac:spMk id="6" creationId="{3ADF0303-3F27-4BB8-BD35-EBB8E6FE57A1}"/>
          </ac:spMkLst>
        </pc:spChg>
        <pc:spChg chg="add mod">
          <ac:chgData name="孙 豫" userId="4e3fbc6db1c35bd4" providerId="LiveId" clId="{206030D3-50C4-4C17-8417-5FE70930A1FD}" dt="2019-04-01T06:21:09.835" v="468" actId="403"/>
          <ac:spMkLst>
            <pc:docMk/>
            <pc:sldMk cId="1878620817" sldId="257"/>
            <ac:spMk id="7" creationId="{7B478894-1D9A-410F-BED6-C215B1E47FE8}"/>
          </ac:spMkLst>
        </pc:spChg>
      </pc:sldChg>
      <pc:sldChg chg="addSp delSp modSp add">
        <pc:chgData name="孙 豫" userId="4e3fbc6db1c35bd4" providerId="LiveId" clId="{206030D3-50C4-4C17-8417-5FE70930A1FD}" dt="2019-04-01T06:26:43.378" v="626"/>
        <pc:sldMkLst>
          <pc:docMk/>
          <pc:sldMk cId="641077231" sldId="258"/>
        </pc:sldMkLst>
        <pc:spChg chg="add mod">
          <ac:chgData name="孙 豫" userId="4e3fbc6db1c35bd4" providerId="LiveId" clId="{206030D3-50C4-4C17-8417-5FE70930A1FD}" dt="2019-04-01T06:21:18.686" v="471" actId="14100"/>
          <ac:spMkLst>
            <pc:docMk/>
            <pc:sldMk cId="641077231" sldId="258"/>
            <ac:spMk id="2" creationId="{802D95AA-154D-42E2-B765-768A85AA59CF}"/>
          </ac:spMkLst>
        </pc:spChg>
        <pc:spChg chg="add del">
          <ac:chgData name="孙 豫" userId="4e3fbc6db1c35bd4" providerId="LiveId" clId="{206030D3-50C4-4C17-8417-5FE70930A1FD}" dt="2019-04-01T06:20:04.857" v="417" actId="478"/>
          <ac:spMkLst>
            <pc:docMk/>
            <pc:sldMk cId="641077231" sldId="258"/>
            <ac:spMk id="3" creationId="{16AB65AB-3602-4422-857F-37B0277460F5}"/>
          </ac:spMkLst>
        </pc:spChg>
        <pc:spChg chg="add mod">
          <ac:chgData name="孙 豫" userId="4e3fbc6db1c35bd4" providerId="LiveId" clId="{206030D3-50C4-4C17-8417-5FE70930A1FD}" dt="2019-04-01T06:25:08.547" v="577"/>
          <ac:spMkLst>
            <pc:docMk/>
            <pc:sldMk cId="641077231" sldId="258"/>
            <ac:spMk id="5" creationId="{B3AA2331-EFE5-42CA-9D56-521BC3DD6357}"/>
          </ac:spMkLst>
        </pc:spChg>
        <pc:spChg chg="add mod">
          <ac:chgData name="孙 豫" userId="4e3fbc6db1c35bd4" providerId="LiveId" clId="{206030D3-50C4-4C17-8417-5FE70930A1FD}" dt="2019-04-01T06:26:43.378" v="626"/>
          <ac:spMkLst>
            <pc:docMk/>
            <pc:sldMk cId="641077231" sldId="258"/>
            <ac:spMk id="6" creationId="{E3935EF1-5AE2-49CE-BCD6-723F9D348190}"/>
          </ac:spMkLst>
        </pc:spChg>
        <pc:picChg chg="add mod">
          <ac:chgData name="孙 豫" userId="4e3fbc6db1c35bd4" providerId="LiveId" clId="{206030D3-50C4-4C17-8417-5FE70930A1FD}" dt="2019-04-01T06:22:44.341" v="474" actId="1076"/>
          <ac:picMkLst>
            <pc:docMk/>
            <pc:sldMk cId="641077231" sldId="258"/>
            <ac:picMk id="4" creationId="{62CD78D5-90D1-406F-81D5-64D19C9C53D7}"/>
          </ac:picMkLst>
        </pc:picChg>
      </pc:sldChg>
      <pc:sldChg chg="addSp delSp modSp add">
        <pc:chgData name="孙 豫" userId="4e3fbc6db1c35bd4" providerId="LiveId" clId="{206030D3-50C4-4C17-8417-5FE70930A1FD}" dt="2019-04-01T06:43:03.822" v="1091" actId="14100"/>
        <pc:sldMkLst>
          <pc:docMk/>
          <pc:sldMk cId="1240262883" sldId="259"/>
        </pc:sldMkLst>
        <pc:spChg chg="add mod">
          <ac:chgData name="孙 豫" userId="4e3fbc6db1c35bd4" providerId="LiveId" clId="{206030D3-50C4-4C17-8417-5FE70930A1FD}" dt="2019-04-01T06:31:05.677" v="790"/>
          <ac:spMkLst>
            <pc:docMk/>
            <pc:sldMk cId="1240262883" sldId="259"/>
            <ac:spMk id="2" creationId="{1E2103E2-AEF4-4C16-A739-FF96359919AD}"/>
          </ac:spMkLst>
        </pc:spChg>
        <pc:spChg chg="add mod">
          <ac:chgData name="孙 豫" userId="4e3fbc6db1c35bd4" providerId="LiveId" clId="{206030D3-50C4-4C17-8417-5FE70930A1FD}" dt="2019-04-01T06:43:03.822" v="1091" actId="14100"/>
          <ac:spMkLst>
            <pc:docMk/>
            <pc:sldMk cId="1240262883" sldId="259"/>
            <ac:spMk id="3" creationId="{FF5FA0D9-C66C-4544-8EF4-D4ECAD40BDB5}"/>
          </ac:spMkLst>
        </pc:spChg>
        <pc:spChg chg="add del">
          <ac:chgData name="孙 豫" userId="4e3fbc6db1c35bd4" providerId="LiveId" clId="{206030D3-50C4-4C17-8417-5FE70930A1FD}" dt="2019-04-01T06:35:23.937" v="800" actId="478"/>
          <ac:spMkLst>
            <pc:docMk/>
            <pc:sldMk cId="1240262883" sldId="259"/>
            <ac:spMk id="4" creationId="{4B9442ED-AA83-4E51-B418-CD0C8CBA7BD2}"/>
          </ac:spMkLst>
        </pc:spChg>
        <pc:picChg chg="add mod">
          <ac:chgData name="孙 豫" userId="4e3fbc6db1c35bd4" providerId="LiveId" clId="{206030D3-50C4-4C17-8417-5FE70930A1FD}" dt="2019-04-01T06:35:07.355" v="799"/>
          <ac:picMkLst>
            <pc:docMk/>
            <pc:sldMk cId="1240262883" sldId="259"/>
            <ac:picMk id="6" creationId="{B38899C0-B392-448D-BABE-A26ED6ECE823}"/>
          </ac:picMkLst>
        </pc:picChg>
      </pc:sldChg>
      <pc:sldChg chg="addSp modSp add">
        <pc:chgData name="孙 豫" userId="4e3fbc6db1c35bd4" providerId="LiveId" clId="{206030D3-50C4-4C17-8417-5FE70930A1FD}" dt="2019-04-08T01:43:02.899" v="1396"/>
        <pc:sldMkLst>
          <pc:docMk/>
          <pc:sldMk cId="51530583" sldId="260"/>
        </pc:sldMkLst>
        <pc:spChg chg="add mod">
          <ac:chgData name="孙 豫" userId="4e3fbc6db1c35bd4" providerId="LiveId" clId="{206030D3-50C4-4C17-8417-5FE70930A1FD}" dt="2019-04-08T01:40:11.822" v="1213"/>
          <ac:spMkLst>
            <pc:docMk/>
            <pc:sldMk cId="51530583" sldId="260"/>
            <ac:spMk id="2" creationId="{F9DE488C-1799-4F30-83BE-878119443A2C}"/>
          </ac:spMkLst>
        </pc:spChg>
        <pc:spChg chg="add mod">
          <ac:chgData name="孙 豫" userId="4e3fbc6db1c35bd4" providerId="LiveId" clId="{206030D3-50C4-4C17-8417-5FE70930A1FD}" dt="2019-04-08T01:42:08.648" v="1324" actId="14100"/>
          <ac:spMkLst>
            <pc:docMk/>
            <pc:sldMk cId="51530583" sldId="260"/>
            <ac:spMk id="3" creationId="{CC02ED69-44D5-4420-9E5C-06C11AB6A6CE}"/>
          </ac:spMkLst>
        </pc:spChg>
        <pc:spChg chg="add mod">
          <ac:chgData name="孙 豫" userId="4e3fbc6db1c35bd4" providerId="LiveId" clId="{206030D3-50C4-4C17-8417-5FE70930A1FD}" dt="2019-04-08T01:43:02.899" v="1396"/>
          <ac:spMkLst>
            <pc:docMk/>
            <pc:sldMk cId="51530583" sldId="260"/>
            <ac:spMk id="4" creationId="{0693A297-531F-49CE-9941-222224AD47BA}"/>
          </ac:spMkLst>
        </pc:spChg>
      </pc:sldChg>
      <pc:sldChg chg="addSp delSp modSp add">
        <pc:chgData name="孙 豫" userId="4e3fbc6db1c35bd4" providerId="LiveId" clId="{206030D3-50C4-4C17-8417-5FE70930A1FD}" dt="2019-04-08T01:33:32.787" v="1162"/>
        <pc:sldMkLst>
          <pc:docMk/>
          <pc:sldMk cId="3288851587" sldId="261"/>
        </pc:sldMkLst>
        <pc:spChg chg="add mod">
          <ac:chgData name="孙 豫" userId="4e3fbc6db1c35bd4" providerId="LiveId" clId="{206030D3-50C4-4C17-8417-5FE70930A1FD}" dt="2019-04-08T01:33:13.622" v="1154" actId="122"/>
          <ac:spMkLst>
            <pc:docMk/>
            <pc:sldMk cId="3288851587" sldId="261"/>
            <ac:spMk id="2" creationId="{3716B374-9B5B-4FB4-AE53-19B3AE57A506}"/>
          </ac:spMkLst>
        </pc:spChg>
        <pc:spChg chg="add del mod">
          <ac:chgData name="孙 豫" userId="4e3fbc6db1c35bd4" providerId="LiveId" clId="{206030D3-50C4-4C17-8417-5FE70930A1FD}" dt="2019-04-08T01:31:42.637" v="1097"/>
          <ac:spMkLst>
            <pc:docMk/>
            <pc:sldMk cId="3288851587" sldId="261"/>
            <ac:spMk id="3" creationId="{107DE363-3EF7-4BC2-AAE4-66FA5AEAACF8}"/>
          </ac:spMkLst>
        </pc:spChg>
        <pc:spChg chg="add mod">
          <ac:chgData name="孙 豫" userId="4e3fbc6db1c35bd4" providerId="LiveId" clId="{206030D3-50C4-4C17-8417-5FE70930A1FD}" dt="2019-04-08T01:33:32.787" v="1162"/>
          <ac:spMkLst>
            <pc:docMk/>
            <pc:sldMk cId="3288851587" sldId="261"/>
            <ac:spMk id="5" creationId="{09CCCD3B-3A00-45A3-9767-9A45131866F4}"/>
          </ac:spMkLst>
        </pc:spChg>
        <pc:picChg chg="add mod">
          <ac:chgData name="孙 豫" userId="4e3fbc6db1c35bd4" providerId="LiveId" clId="{206030D3-50C4-4C17-8417-5FE70930A1FD}" dt="2019-04-08T01:31:44.499" v="1098" actId="1076"/>
          <ac:picMkLst>
            <pc:docMk/>
            <pc:sldMk cId="3288851587" sldId="261"/>
            <ac:picMk id="4" creationId="{3D7B5A98-C2E0-42C5-B932-EE0B3C378865}"/>
          </ac:picMkLst>
        </pc:picChg>
      </pc:sldChg>
      <pc:sldChg chg="addSp delSp modSp add">
        <pc:chgData name="孙 豫" userId="4e3fbc6db1c35bd4" providerId="LiveId" clId="{206030D3-50C4-4C17-8417-5FE70930A1FD}" dt="2019-04-08T01:55:35.083" v="1479" actId="1440"/>
        <pc:sldMkLst>
          <pc:docMk/>
          <pc:sldMk cId="880206081" sldId="262"/>
        </pc:sldMkLst>
        <pc:spChg chg="add mod">
          <ac:chgData name="孙 豫" userId="4e3fbc6db1c35bd4" providerId="LiveId" clId="{206030D3-50C4-4C17-8417-5FE70930A1FD}" dt="2019-04-08T01:46:36.022" v="1408" actId="1076"/>
          <ac:spMkLst>
            <pc:docMk/>
            <pc:sldMk cId="880206081" sldId="262"/>
            <ac:spMk id="2" creationId="{E9EE25AC-31BA-4A93-B4FB-0A8137854785}"/>
          </ac:spMkLst>
        </pc:spChg>
        <pc:spChg chg="add del mod">
          <ac:chgData name="孙 豫" userId="4e3fbc6db1c35bd4" providerId="LiveId" clId="{206030D3-50C4-4C17-8417-5FE70930A1FD}" dt="2019-04-08T01:46:23.450" v="1399"/>
          <ac:spMkLst>
            <pc:docMk/>
            <pc:sldMk cId="880206081" sldId="262"/>
            <ac:spMk id="3" creationId="{0A3F18F2-9B74-42FB-A616-974A059C822B}"/>
          </ac:spMkLst>
        </pc:spChg>
        <pc:picChg chg="add mod">
          <ac:chgData name="孙 豫" userId="4e3fbc6db1c35bd4" providerId="LiveId" clId="{206030D3-50C4-4C17-8417-5FE70930A1FD}" dt="2019-04-08T01:55:35.083" v="1479" actId="1440"/>
          <ac:picMkLst>
            <pc:docMk/>
            <pc:sldMk cId="880206081" sldId="262"/>
            <ac:picMk id="4" creationId="{4ABA37A9-ED7C-4A29-B045-BF927F6823C1}"/>
          </ac:picMkLst>
        </pc:picChg>
        <pc:picChg chg="add mod">
          <ac:chgData name="孙 豫" userId="4e3fbc6db1c35bd4" providerId="LiveId" clId="{206030D3-50C4-4C17-8417-5FE70930A1FD}" dt="2019-04-08T01:55:26.712" v="1478" actId="14100"/>
          <ac:picMkLst>
            <pc:docMk/>
            <pc:sldMk cId="880206081" sldId="262"/>
            <ac:picMk id="5" creationId="{7B891024-F19D-4B7B-8309-EBD73B31BA5D}"/>
          </ac:picMkLst>
        </pc:picChg>
      </pc:sldChg>
      <pc:sldChg chg="addSp delSp modSp add">
        <pc:chgData name="孙 豫" userId="4e3fbc6db1c35bd4" providerId="LiveId" clId="{206030D3-50C4-4C17-8417-5FE70930A1FD}" dt="2019-04-08T06:47:03.842" v="1492" actId="1076"/>
        <pc:sldMkLst>
          <pc:docMk/>
          <pc:sldMk cId="411123060" sldId="263"/>
        </pc:sldMkLst>
        <pc:spChg chg="mod">
          <ac:chgData name="孙 豫" userId="4e3fbc6db1c35bd4" providerId="LiveId" clId="{206030D3-50C4-4C17-8417-5FE70930A1FD}" dt="2019-04-08T01:47:33.662" v="1436" actId="14100"/>
          <ac:spMkLst>
            <pc:docMk/>
            <pc:sldMk cId="411123060" sldId="263"/>
            <ac:spMk id="2" creationId="{4A227830-CBE3-4E95-BB6F-32383B5EEEDA}"/>
          </ac:spMkLst>
        </pc:spChg>
        <pc:spChg chg="del">
          <ac:chgData name="孙 豫" userId="4e3fbc6db1c35bd4" providerId="LiveId" clId="{206030D3-50C4-4C17-8417-5FE70930A1FD}" dt="2019-04-08T01:48:26.253" v="1437" actId="478"/>
          <ac:spMkLst>
            <pc:docMk/>
            <pc:sldMk cId="411123060" sldId="263"/>
            <ac:spMk id="3" creationId="{08E3CF49-0F91-41E5-84AE-376AA0A19F43}"/>
          </ac:spMkLst>
        </pc:spChg>
        <pc:spChg chg="add mod">
          <ac:chgData name="孙 豫" userId="4e3fbc6db1c35bd4" providerId="LiveId" clId="{206030D3-50C4-4C17-8417-5FE70930A1FD}" dt="2019-04-08T01:51:40.854" v="1475" actId="164"/>
          <ac:spMkLst>
            <pc:docMk/>
            <pc:sldMk cId="411123060" sldId="263"/>
            <ac:spMk id="5" creationId="{DDCBFFFE-63C7-4FCD-80A0-03BA37747E21}"/>
          </ac:spMkLst>
        </pc:spChg>
        <pc:spChg chg="add mod">
          <ac:chgData name="孙 豫" userId="4e3fbc6db1c35bd4" providerId="LiveId" clId="{206030D3-50C4-4C17-8417-5FE70930A1FD}" dt="2019-04-08T01:51:40.854" v="1475" actId="164"/>
          <ac:spMkLst>
            <pc:docMk/>
            <pc:sldMk cId="411123060" sldId="263"/>
            <ac:spMk id="6" creationId="{717769DA-5271-40A2-BFB5-C90677C7A80A}"/>
          </ac:spMkLst>
        </pc:spChg>
        <pc:spChg chg="add mod">
          <ac:chgData name="孙 豫" userId="4e3fbc6db1c35bd4" providerId="LiveId" clId="{206030D3-50C4-4C17-8417-5FE70930A1FD}" dt="2019-04-08T01:51:40.854" v="1475" actId="164"/>
          <ac:spMkLst>
            <pc:docMk/>
            <pc:sldMk cId="411123060" sldId="263"/>
            <ac:spMk id="7" creationId="{FAB659A8-DAE1-4D7A-9280-B6C6FEECE7AB}"/>
          </ac:spMkLst>
        </pc:spChg>
        <pc:spChg chg="add mod">
          <ac:chgData name="孙 豫" userId="4e3fbc6db1c35bd4" providerId="LiveId" clId="{206030D3-50C4-4C17-8417-5FE70930A1FD}" dt="2019-04-08T01:51:40.854" v="1475" actId="164"/>
          <ac:spMkLst>
            <pc:docMk/>
            <pc:sldMk cId="411123060" sldId="263"/>
            <ac:spMk id="8" creationId="{46BD402E-354E-4C50-ADD2-187BF0E7F19E}"/>
          </ac:spMkLst>
        </pc:spChg>
        <pc:grpChg chg="add mod">
          <ac:chgData name="孙 豫" userId="4e3fbc6db1c35bd4" providerId="LiveId" clId="{206030D3-50C4-4C17-8417-5FE70930A1FD}" dt="2019-04-08T06:46:59.933" v="1491" actId="1076"/>
          <ac:grpSpMkLst>
            <pc:docMk/>
            <pc:sldMk cId="411123060" sldId="263"/>
            <ac:grpSpMk id="9" creationId="{EFCD96C9-FF79-48FC-BAAB-F65BA8B79F24}"/>
          </ac:grpSpMkLst>
        </pc:grpChg>
        <pc:picChg chg="add mod">
          <ac:chgData name="孙 豫" userId="4e3fbc6db1c35bd4" providerId="LiveId" clId="{206030D3-50C4-4C17-8417-5FE70930A1FD}" dt="2019-04-08T01:51:40.854" v="1475" actId="164"/>
          <ac:picMkLst>
            <pc:docMk/>
            <pc:sldMk cId="411123060" sldId="263"/>
            <ac:picMk id="4" creationId="{15C3E764-5B13-40BF-B3C2-094D369000C7}"/>
          </ac:picMkLst>
        </pc:picChg>
        <pc:picChg chg="add mod">
          <ac:chgData name="孙 豫" userId="4e3fbc6db1c35bd4" providerId="LiveId" clId="{206030D3-50C4-4C17-8417-5FE70930A1FD}" dt="2019-04-08T06:47:03.842" v="1492" actId="1076"/>
          <ac:picMkLst>
            <pc:docMk/>
            <pc:sldMk cId="411123060" sldId="263"/>
            <ac:picMk id="10" creationId="{CBAC4324-6814-48EF-95E6-DDD02D386020}"/>
          </ac:picMkLst>
        </pc:picChg>
      </pc:sldChg>
      <pc:sldChg chg="modSp add">
        <pc:chgData name="孙 豫" userId="4e3fbc6db1c35bd4" providerId="LiveId" clId="{206030D3-50C4-4C17-8417-5FE70930A1FD}" dt="2019-04-08T07:28:22.792" v="1550" actId="403"/>
        <pc:sldMkLst>
          <pc:docMk/>
          <pc:sldMk cId="468423493" sldId="264"/>
        </pc:sldMkLst>
        <pc:spChg chg="mod">
          <ac:chgData name="孙 豫" userId="4e3fbc6db1c35bd4" providerId="LiveId" clId="{206030D3-50C4-4C17-8417-5FE70930A1FD}" dt="2019-04-08T06:48:39.250" v="1509"/>
          <ac:spMkLst>
            <pc:docMk/>
            <pc:sldMk cId="468423493" sldId="264"/>
            <ac:spMk id="2" creationId="{581A69AF-CEB2-4038-8C49-D5EDDCD48CF0}"/>
          </ac:spMkLst>
        </pc:spChg>
        <pc:spChg chg="mod">
          <ac:chgData name="孙 豫" userId="4e3fbc6db1c35bd4" providerId="LiveId" clId="{206030D3-50C4-4C17-8417-5FE70930A1FD}" dt="2019-04-08T07:28:22.792" v="1550" actId="403"/>
          <ac:spMkLst>
            <pc:docMk/>
            <pc:sldMk cId="468423493" sldId="264"/>
            <ac:spMk id="3" creationId="{ADA040E8-C99A-48E1-B2F2-ADCDE7493133}"/>
          </ac:spMkLst>
        </pc:spChg>
      </pc:sldChg>
      <pc:sldChg chg="modSp add">
        <pc:chgData name="孙 豫" userId="4e3fbc6db1c35bd4" providerId="LiveId" clId="{206030D3-50C4-4C17-8417-5FE70930A1FD}" dt="2019-04-08T06:52:26.282" v="1548" actId="20577"/>
        <pc:sldMkLst>
          <pc:docMk/>
          <pc:sldMk cId="19415183" sldId="265"/>
        </pc:sldMkLst>
        <pc:spChg chg="mod">
          <ac:chgData name="孙 豫" userId="4e3fbc6db1c35bd4" providerId="LiveId" clId="{206030D3-50C4-4C17-8417-5FE70930A1FD}" dt="2019-04-08T06:51:26.181" v="1544"/>
          <ac:spMkLst>
            <pc:docMk/>
            <pc:sldMk cId="19415183" sldId="265"/>
            <ac:spMk id="2" creationId="{C06D12CE-8F6A-4269-8864-A082D541B493}"/>
          </ac:spMkLst>
        </pc:spChg>
        <pc:spChg chg="mod">
          <ac:chgData name="孙 豫" userId="4e3fbc6db1c35bd4" providerId="LiveId" clId="{206030D3-50C4-4C17-8417-5FE70930A1FD}" dt="2019-04-08T06:52:26.282" v="1548" actId="20577"/>
          <ac:spMkLst>
            <pc:docMk/>
            <pc:sldMk cId="19415183" sldId="265"/>
            <ac:spMk id="3" creationId="{FF4838FF-659A-4EC1-ADF8-6CE56222C5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48C1E-08C8-4AE4-80A2-928DB9FBB98E}"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A2911-8C74-45F1-9AAB-A08B3CA97CBE}" type="slidenum">
              <a:rPr lang="zh-CN" altLang="en-US" smtClean="0"/>
              <a:t>‹#›</a:t>
            </a:fld>
            <a:endParaRPr lang="zh-CN" altLang="en-US"/>
          </a:p>
        </p:txBody>
      </p:sp>
    </p:spTree>
    <p:extLst>
      <p:ext uri="{BB962C8B-B14F-4D97-AF65-F5344CB8AC3E}">
        <p14:creationId xmlns:p14="http://schemas.microsoft.com/office/powerpoint/2010/main" val="193856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9A2911-8C74-45F1-9AAB-A08B3CA97CBE}" type="slidenum">
              <a:rPr lang="zh-CN" altLang="en-US" smtClean="0"/>
              <a:t>1</a:t>
            </a:fld>
            <a:endParaRPr lang="zh-CN" altLang="en-US"/>
          </a:p>
        </p:txBody>
      </p:sp>
    </p:spTree>
    <p:extLst>
      <p:ext uri="{BB962C8B-B14F-4D97-AF65-F5344CB8AC3E}">
        <p14:creationId xmlns:p14="http://schemas.microsoft.com/office/powerpoint/2010/main" val="185887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A24050-67DB-4F44-A3ED-30CC976B6CC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254426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384154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88687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94991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A24050-67DB-4F44-A3ED-30CC976B6CC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297564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5511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204968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6052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1253A-7611-4E93-AA60-BC77705E25EE}" type="datetimeFigureOut">
              <a:rPr lang="zh-CN" altLang="en-US" smtClean="0"/>
              <a:t>2019/4/14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24050-67DB-4F44-A3ED-30CC976B6CCA}" type="slidenum">
              <a:rPr lang="zh-CN" altLang="en-US" smtClean="0"/>
              <a:t>‹#›</a:t>
            </a:fld>
            <a:endParaRPr lang="zh-CN" altLang="en-US"/>
          </a:p>
        </p:txBody>
      </p:sp>
    </p:spTree>
    <p:extLst>
      <p:ext uri="{BB962C8B-B14F-4D97-AF65-F5344CB8AC3E}">
        <p14:creationId xmlns:p14="http://schemas.microsoft.com/office/powerpoint/2010/main" val="399953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E71253A-7611-4E93-AA60-BC77705E25EE}" type="datetimeFigureOut">
              <a:rPr lang="zh-CN" altLang="en-US" smtClean="0"/>
              <a:t>2019/4/14</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A24050-67DB-4F44-A3ED-30CC976B6CC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852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E71253A-7611-4E93-AA60-BC77705E25EE}" type="datetimeFigureOut">
              <a:rPr lang="zh-CN" altLang="en-US" smtClean="0"/>
              <a:t>2019/4/14</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A24050-67DB-4F44-A3ED-30CC976B6CC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973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E71253A-7611-4E93-AA60-BC77705E25EE}" type="datetimeFigureOut">
              <a:rPr lang="zh-CN" altLang="en-US" smtClean="0"/>
              <a:t>2019/4/14</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A24050-67DB-4F44-A3ED-30CC976B6CC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7587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ogebra.org/classic/djry3c25"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117BD-9AD8-4205-84F9-F0ACB9CC4C31}"/>
              </a:ext>
            </a:extLst>
          </p:cNvPr>
          <p:cNvSpPr>
            <a:spLocks noGrp="1"/>
          </p:cNvSpPr>
          <p:nvPr>
            <p:ph type="ctrTitle"/>
          </p:nvPr>
        </p:nvSpPr>
        <p:spPr/>
        <p:txBody>
          <a:bodyPr/>
          <a:lstStyle/>
          <a:p>
            <a:r>
              <a:rPr lang="zh-CN" altLang="en-US" dirty="0"/>
              <a:t>三重积分的概念与计算</a:t>
            </a:r>
          </a:p>
        </p:txBody>
      </p:sp>
      <p:pic>
        <p:nvPicPr>
          <p:cNvPr id="4" name="图片 3">
            <a:extLst>
              <a:ext uri="{FF2B5EF4-FFF2-40B4-BE49-F238E27FC236}">
                <a16:creationId xmlns:a16="http://schemas.microsoft.com/office/drawing/2014/main" id="{A85D8239-A4D7-42C9-A620-BD926CA744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53360" y="2847749"/>
            <a:ext cx="1658511" cy="346161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9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D12CE-8F6A-4269-8864-A082D541B493}"/>
              </a:ext>
            </a:extLst>
          </p:cNvPr>
          <p:cNvSpPr>
            <a:spLocks noGrp="1"/>
          </p:cNvSpPr>
          <p:nvPr>
            <p:ph type="title"/>
          </p:nvPr>
        </p:nvSpPr>
        <p:spPr/>
        <p:txBody>
          <a:bodyPr/>
          <a:lstStyle/>
          <a:p>
            <a:r>
              <a:rPr lang="zh-CN" altLang="en-US" dirty="0"/>
              <a:t>三重积分的计算</a:t>
            </a:r>
          </a:p>
        </p:txBody>
      </p:sp>
      <p:sp>
        <p:nvSpPr>
          <p:cNvPr id="4" name="对话气泡: 矩形 3">
            <a:extLst>
              <a:ext uri="{FF2B5EF4-FFF2-40B4-BE49-F238E27FC236}">
                <a16:creationId xmlns:a16="http://schemas.microsoft.com/office/drawing/2014/main" id="{D0743B5B-F124-41FD-9E3D-47030BF70AA9}"/>
              </a:ext>
            </a:extLst>
          </p:cNvPr>
          <p:cNvSpPr/>
          <p:nvPr/>
        </p:nvSpPr>
        <p:spPr>
          <a:xfrm>
            <a:off x="802629" y="1838143"/>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刚才你已经写出了用三重积分的形式写出了这个半椭球质量的表达式，那么怎么样计算这个三重积分呢？</a:t>
            </a:r>
          </a:p>
        </p:txBody>
      </p:sp>
      <mc:AlternateContent xmlns:mc="http://schemas.openxmlformats.org/markup-compatibility/2006" xmlns:a14="http://schemas.microsoft.com/office/drawing/2010/main">
        <mc:Choice Requires="a14">
          <p:sp>
            <p:nvSpPr>
              <p:cNvPr id="6" name="对话气泡: 圆角矩形 5">
                <a:extLst>
                  <a:ext uri="{FF2B5EF4-FFF2-40B4-BE49-F238E27FC236}">
                    <a16:creationId xmlns:a16="http://schemas.microsoft.com/office/drawing/2014/main" id="{E39D16BA-3155-4BE7-A492-62E151A1D407}"/>
                  </a:ext>
                </a:extLst>
              </p:cNvPr>
              <p:cNvSpPr/>
              <p:nvPr/>
            </p:nvSpPr>
            <p:spPr>
              <a:xfrm>
                <a:off x="7173371" y="3429000"/>
                <a:ext cx="4663440" cy="2043223"/>
              </a:xfrm>
              <a:prstGeom prst="wedgeRoundRectCallout">
                <a:avLst>
                  <a:gd name="adj1" fmla="val 41041"/>
                  <a:gd name="adj2" fmla="val 78312"/>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不过一看到这个图我就特别有感觉，我可以固定</a:t>
                </a:r>
                <a14:m>
                  <m:oMath xmlns:m="http://schemas.openxmlformats.org/officeDocument/2006/math">
                    <m:r>
                      <a:rPr lang="en-US" altLang="zh-CN" sz="2400" b="0" i="1" smtClean="0">
                        <a:latin typeface="Cambria Math" panose="02040503050406030204" pitchFamily="18" charset="0"/>
                      </a:rPr>
                      <m:t>𝑧</m:t>
                    </m:r>
                  </m:oMath>
                </a14:m>
                <a:r>
                  <a:rPr lang="zh-CN" altLang="en-US" sz="2400" dirty="0"/>
                  <a:t>的坐标，然后一层一层地往上数，和我们二重积分的计算方法一个道理。就是</a:t>
                </a:r>
                <a:r>
                  <a:rPr lang="zh-CN" altLang="en-US" sz="2400" dirty="0">
                    <a:solidFill>
                      <a:srgbClr val="FFFF00"/>
                    </a:solidFill>
                  </a:rPr>
                  <a:t>先数</a:t>
                </a:r>
                <a14:m>
                  <m:oMath xmlns:m="http://schemas.openxmlformats.org/officeDocument/2006/math">
                    <m:r>
                      <a:rPr lang="en-US" altLang="zh-CN" sz="2400" b="0" i="1" smtClean="0">
                        <a:solidFill>
                          <a:srgbClr val="FFFF00"/>
                        </a:solidFill>
                        <a:latin typeface="Cambria Math" panose="02040503050406030204" pitchFamily="18" charset="0"/>
                      </a:rPr>
                      <m:t>𝑥𝑦</m:t>
                    </m:r>
                    <m:r>
                      <a:rPr lang="zh-CN" altLang="en-US" sz="2400" i="1">
                        <a:solidFill>
                          <a:srgbClr val="FFFF00"/>
                        </a:solidFill>
                        <a:latin typeface="Cambria Math" panose="02040503050406030204" pitchFamily="18" charset="0"/>
                      </a:rPr>
                      <m:t>面</m:t>
                    </m:r>
                  </m:oMath>
                </a14:m>
                <a:r>
                  <a:rPr lang="zh-CN" altLang="en-US" sz="2400" dirty="0">
                    <a:solidFill>
                      <a:srgbClr val="FFFF00"/>
                    </a:solidFill>
                  </a:rPr>
                  <a:t>，再数</a:t>
                </a:r>
                <a14:m>
                  <m:oMath xmlns:m="http://schemas.openxmlformats.org/officeDocument/2006/math">
                    <m:r>
                      <a:rPr lang="en-US" altLang="zh-CN" sz="2400" b="0" i="1" smtClean="0">
                        <a:solidFill>
                          <a:srgbClr val="FFFF00"/>
                        </a:solidFill>
                        <a:latin typeface="Cambria Math" panose="02040503050406030204" pitchFamily="18" charset="0"/>
                      </a:rPr>
                      <m:t>𝑧</m:t>
                    </m:r>
                    <m:r>
                      <a:rPr lang="zh-CN" altLang="en-US" sz="2400" i="1">
                        <a:solidFill>
                          <a:srgbClr val="FFFF00"/>
                        </a:solidFill>
                        <a:latin typeface="Cambria Math" panose="02040503050406030204" pitchFamily="18" charset="0"/>
                      </a:rPr>
                      <m:t>轴</m:t>
                    </m:r>
                  </m:oMath>
                </a14:m>
                <a:endParaRPr lang="en-US" altLang="zh-CN" sz="2400" dirty="0"/>
              </a:p>
            </p:txBody>
          </p:sp>
        </mc:Choice>
        <mc:Fallback xmlns="">
          <p:sp>
            <p:nvSpPr>
              <p:cNvPr id="6" name="对话气泡: 圆角矩形 5">
                <a:extLst>
                  <a:ext uri="{FF2B5EF4-FFF2-40B4-BE49-F238E27FC236}">
                    <a16:creationId xmlns:a16="http://schemas.microsoft.com/office/drawing/2014/main" id="{E39D16BA-3155-4BE7-A492-62E151A1D407}"/>
                  </a:ext>
                </a:extLst>
              </p:cNvPr>
              <p:cNvSpPr>
                <a:spLocks noRot="1" noChangeAspect="1" noMove="1" noResize="1" noEditPoints="1" noAdjustHandles="1" noChangeArrowheads="1" noChangeShapeType="1" noTextEdit="1"/>
              </p:cNvSpPr>
              <p:nvPr/>
            </p:nvSpPr>
            <p:spPr>
              <a:xfrm>
                <a:off x="7173371" y="3429000"/>
                <a:ext cx="4663440" cy="2043223"/>
              </a:xfrm>
              <a:prstGeom prst="wedgeRoundRectCallout">
                <a:avLst>
                  <a:gd name="adj1" fmla="val 41041"/>
                  <a:gd name="adj2" fmla="val 78312"/>
                  <a:gd name="adj3" fmla="val 16667"/>
                </a:avLst>
              </a:prstGeom>
              <a:blipFill>
                <a:blip r:embed="rId2"/>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59422FD-F6E1-4AED-AA7C-15B6695DEA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685415" y="539004"/>
            <a:ext cx="3639351" cy="2659249"/>
          </a:xfrm>
          <a:prstGeom prst="rect">
            <a:avLst/>
          </a:prstGeom>
        </p:spPr>
      </p:pic>
      <mc:AlternateContent xmlns:mc="http://schemas.openxmlformats.org/markup-compatibility/2006" xmlns:a14="http://schemas.microsoft.com/office/drawing/2010/main">
        <mc:Choice Requires="a14">
          <p:sp>
            <p:nvSpPr>
              <p:cNvPr id="8" name="对话气泡: 矩形 7">
                <a:extLst>
                  <a:ext uri="{FF2B5EF4-FFF2-40B4-BE49-F238E27FC236}">
                    <a16:creationId xmlns:a16="http://schemas.microsoft.com/office/drawing/2014/main" id="{14069EC3-26ED-4954-AA18-E3FE9D509091}"/>
                  </a:ext>
                </a:extLst>
              </p:cNvPr>
              <p:cNvSpPr/>
              <p:nvPr/>
            </p:nvSpPr>
            <p:spPr>
              <a:xfrm>
                <a:off x="802629" y="5504502"/>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说的好，按照这样的想法如何拆解</a:t>
                </a:r>
                <a14:m>
                  <m:oMath xmlns:m="http://schemas.openxmlformats.org/officeDocument/2006/math">
                    <m:r>
                      <m:rPr>
                        <m:sty m:val="p"/>
                      </m:rPr>
                      <a:rPr lang="en-US" altLang="zh-CN" sz="2400" b="0" i="0" smtClean="0">
                        <a:latin typeface="Cambria Math" panose="02040503050406030204" pitchFamily="18" charset="0"/>
                      </a:rPr>
                      <m:t>m</m:t>
                    </m:r>
                    <m:r>
                      <a:rPr lang="en-US" altLang="zh-CN" sz="2400" b="0" i="0" smtClean="0">
                        <a:latin typeface="Cambria Math" panose="02040503050406030204" pitchFamily="18" charset="0"/>
                      </a:rPr>
                      <m:t>=</m:t>
                    </m:r>
                    <m:nary>
                      <m:naryPr>
                        <m:chr m:val="∭"/>
                        <m:ctrlPr>
                          <a:rPr lang="zh-CN" altLang="en-US" sz="2400" i="1">
                            <a:latin typeface="Cambria Math" panose="02040503050406030204" pitchFamily="18" charset="0"/>
                          </a:rPr>
                        </m:ctrlPr>
                      </m:naryPr>
                      <m:sub>
                        <m:r>
                          <m:rPr>
                            <m:sty m:val="p"/>
                            <m:brk m:alnAt="23"/>
                          </m:rPr>
                          <a:rPr lang="el-GR" altLang="zh-CN" sz="2400" i="1">
                            <a:latin typeface="Cambria Math" panose="02040503050406030204" pitchFamily="18" charset="0"/>
                            <a:ea typeface="Cambria Math" panose="02040503050406030204" pitchFamily="18" charset="0"/>
                          </a:rPr>
                          <m:t>Ω</m:t>
                        </m:r>
                      </m:sub>
                      <m:sup>
                        <m:r>
                          <a:rPr lang="en-US" altLang="zh-CN" sz="2400" i="1">
                            <a:latin typeface="Cambria Math" panose="02040503050406030204" pitchFamily="18" charset="0"/>
                          </a:rPr>
                          <m:t> </m:t>
                        </m:r>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𝑑𝑣</m:t>
                        </m:r>
                      </m:e>
                    </m:nary>
                  </m:oMath>
                </a14:m>
                <a:r>
                  <a:rPr lang="zh-CN" altLang="en-US" sz="2400" dirty="0">
                    <a:solidFill>
                      <a:prstClr val="white"/>
                    </a:solidFill>
                  </a:rPr>
                  <a:t>呢？</a:t>
                </a:r>
              </a:p>
            </p:txBody>
          </p:sp>
        </mc:Choice>
        <mc:Fallback xmlns="">
          <p:sp>
            <p:nvSpPr>
              <p:cNvPr id="8" name="对话气泡: 矩形 7">
                <a:extLst>
                  <a:ext uri="{FF2B5EF4-FFF2-40B4-BE49-F238E27FC236}">
                    <a16:creationId xmlns:a16="http://schemas.microsoft.com/office/drawing/2014/main" id="{14069EC3-26ED-4954-AA18-E3FE9D509091}"/>
                  </a:ext>
                </a:extLst>
              </p:cNvPr>
              <p:cNvSpPr>
                <a:spLocks noRot="1" noChangeAspect="1" noMove="1" noResize="1" noEditPoints="1" noAdjustHandles="1" noChangeArrowheads="1" noChangeShapeType="1" noTextEdit="1"/>
              </p:cNvSpPr>
              <p:nvPr/>
            </p:nvSpPr>
            <p:spPr>
              <a:xfrm>
                <a:off x="802629" y="5504502"/>
                <a:ext cx="6614160" cy="1335396"/>
              </a:xfrm>
              <a:prstGeom prst="wedgeRectCallout">
                <a:avLst>
                  <a:gd name="adj1" fmla="val -33724"/>
                  <a:gd name="adj2" fmla="val 82285"/>
                </a:avLst>
              </a:prstGeom>
              <a:blipFill>
                <a:blip r:embed="rId4"/>
                <a:stretch>
                  <a:fillRect l="-1379" t="-40956" r="-122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1C42FB-B071-46FF-8642-F5ED420FC84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20820" y="0"/>
            <a:ext cx="3639351" cy="2659249"/>
          </a:xfrm>
          <a:prstGeom prst="rect">
            <a:avLst/>
          </a:prstGeom>
        </p:spPr>
      </p:pic>
      <mc:AlternateContent xmlns:mc="http://schemas.openxmlformats.org/markup-compatibility/2006" xmlns:a14="http://schemas.microsoft.com/office/drawing/2010/main">
        <mc:Choice Requires="a14">
          <p:sp>
            <p:nvSpPr>
              <p:cNvPr id="4" name="对话气泡: 圆角矩形 3">
                <a:extLst>
                  <a:ext uri="{FF2B5EF4-FFF2-40B4-BE49-F238E27FC236}">
                    <a16:creationId xmlns:a16="http://schemas.microsoft.com/office/drawing/2014/main" id="{E16F282C-5F3E-4107-A2C5-356EC1BFBA07}"/>
                  </a:ext>
                </a:extLst>
              </p:cNvPr>
              <p:cNvSpPr/>
              <p:nvPr/>
            </p:nvSpPr>
            <p:spPr>
              <a:xfrm>
                <a:off x="6921763" y="-17434"/>
                <a:ext cx="4681901" cy="3001639"/>
              </a:xfrm>
              <a:prstGeom prst="wedgeRoundRectCallout">
                <a:avLst>
                  <a:gd name="adj1" fmla="val 41041"/>
                  <a:gd name="adj2" fmla="val 67135"/>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𝑚</m:t>
                      </m:r>
                      <m:r>
                        <a:rPr lang="en-US" altLang="zh-CN" sz="2400">
                          <a:latin typeface="Cambria Math" panose="02040503050406030204" pitchFamily="18" charset="0"/>
                        </a:rPr>
                        <m:t>=</m:t>
                      </m:r>
                      <m:nary>
                        <m:naryPr>
                          <m:chr m:val="∭"/>
                          <m:ctrlPr>
                            <a:rPr lang="zh-CN" altLang="en-US" sz="2400" i="1">
                              <a:latin typeface="Cambria Math" panose="02040503050406030204" pitchFamily="18" charset="0"/>
                            </a:rPr>
                          </m:ctrlPr>
                        </m:naryPr>
                        <m:sub>
                          <m:r>
                            <m:rPr>
                              <m:sty m:val="p"/>
                              <m:brk m:alnAt="23"/>
                            </m:rPr>
                            <a:rPr lang="el-GR" altLang="zh-CN" sz="2400" i="1">
                              <a:latin typeface="Cambria Math" panose="02040503050406030204" pitchFamily="18" charset="0"/>
                              <a:ea typeface="Cambria Math" panose="02040503050406030204" pitchFamily="18" charset="0"/>
                            </a:rPr>
                            <m:t>Ω</m:t>
                          </m:r>
                        </m:sub>
                        <m:sup>
                          <m:r>
                            <a:rPr lang="en-US" altLang="zh-CN" sz="2400" i="1">
                              <a:latin typeface="Cambria Math" panose="02040503050406030204" pitchFamily="18" charset="0"/>
                            </a:rPr>
                            <m:t> </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𝑑𝑣</m:t>
                          </m:r>
                        </m:e>
                      </m:nary>
                      <m:r>
                        <a:rPr lang="en-US" altLang="zh-CN" sz="2400" b="0" i="1" smtClean="0">
                          <a:latin typeface="Cambria Math" panose="02040503050406030204" pitchFamily="18" charset="0"/>
                        </a:rPr>
                        <m:t>=</m:t>
                      </m:r>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2</m:t>
                          </m:r>
                        </m:sup>
                        <m:e>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𝑑𝑧</m:t>
                          </m:r>
                        </m:e>
                      </m:nary>
                    </m:oMath>
                  </m:oMathPara>
                </a14:m>
                <a:endParaRPr lang="en-US" altLang="zh-CN" sz="2400" b="0" dirty="0"/>
              </a:p>
              <a:p>
                <a:r>
                  <a:rPr lang="zh-CN" altLang="en-US" sz="2400" dirty="0"/>
                  <a:t>其中</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oMath>
                </a14:m>
                <a:r>
                  <a:rPr lang="zh-CN" altLang="en-US" sz="2400" b="0" dirty="0"/>
                  <a:t>代表着</a:t>
                </a:r>
                <a:r>
                  <a:rPr lang="en-US" altLang="zh-CN" sz="2400" b="0" dirty="0"/>
                  <a:t>【</a:t>
                </a:r>
                <a:r>
                  <a:rPr lang="zh-CN" altLang="en-US" sz="2400" b="0" dirty="0"/>
                  <a:t>填空</a:t>
                </a:r>
                <a:r>
                  <a:rPr lang="en-US" altLang="zh-CN" sz="2400" b="0" dirty="0"/>
                  <a:t>1】</a:t>
                </a:r>
                <a:r>
                  <a:rPr lang="zh-CN" altLang="en-US" sz="2400" dirty="0"/>
                  <a:t>，由于</a:t>
                </a:r>
                <a14:m>
                  <m:oMath xmlns:m="http://schemas.openxmlformats.org/officeDocument/2006/math">
                    <m:r>
                      <a:rPr lang="en-US" altLang="zh-CN" sz="2400" b="0" i="1" smtClean="0">
                        <a:latin typeface="Cambria Math" panose="02040503050406030204" pitchFamily="18" charset="0"/>
                      </a:rPr>
                      <m:t>𝑑𝑧</m:t>
                    </m:r>
                  </m:oMath>
                </a14:m>
                <a:r>
                  <a:rPr lang="zh-CN" altLang="en-US" sz="2400" b="0" dirty="0"/>
                  <a:t>非常小，所以在高度为</a:t>
                </a:r>
                <a14:m>
                  <m:oMath xmlns:m="http://schemas.openxmlformats.org/officeDocument/2006/math">
                    <m:r>
                      <m:rPr>
                        <m:sty m:val="p"/>
                      </m:rPr>
                      <a:rPr lang="en-US" altLang="zh-CN" sz="2400" i="1" dirty="0">
                        <a:latin typeface="Cambria Math" panose="02040503050406030204" pitchFamily="18" charset="0"/>
                      </a:rPr>
                      <m:t>dz</m:t>
                    </m:r>
                  </m:oMath>
                </a14:m>
                <a:r>
                  <a:rPr lang="zh-CN" altLang="en-US" sz="2400" b="0" dirty="0"/>
                  <a:t>的一层中，每个横截面的质量都可以看做是不变的，那么一个薄片的总的质量就是</a:t>
                </a:r>
                <a:r>
                  <a:rPr lang="en-US" altLang="zh-CN" sz="2400" b="0" dirty="0"/>
                  <a:t>【</a:t>
                </a:r>
                <a:r>
                  <a:rPr lang="zh-CN" altLang="en-US" sz="2400" b="0" dirty="0"/>
                  <a:t>填空</a:t>
                </a:r>
                <a:r>
                  <a:rPr lang="en-US" altLang="zh-CN" sz="2400" b="0" dirty="0"/>
                  <a:t>2】</a:t>
                </a:r>
              </a:p>
              <a:p>
                <a:endParaRPr lang="en-US" altLang="zh-CN" sz="2400" b="0" dirty="0"/>
              </a:p>
              <a:p>
                <a:r>
                  <a:rPr lang="en-US" altLang="zh-CN" sz="2400" dirty="0"/>
                  <a:t> </a:t>
                </a:r>
              </a:p>
            </p:txBody>
          </p:sp>
        </mc:Choice>
        <mc:Fallback xmlns="">
          <p:sp>
            <p:nvSpPr>
              <p:cNvPr id="4" name="对话气泡: 圆角矩形 3">
                <a:extLst>
                  <a:ext uri="{FF2B5EF4-FFF2-40B4-BE49-F238E27FC236}">
                    <a16:creationId xmlns:a16="http://schemas.microsoft.com/office/drawing/2014/main" id="{E16F282C-5F3E-4107-A2C5-356EC1BFBA07}"/>
                  </a:ext>
                </a:extLst>
              </p:cNvPr>
              <p:cNvSpPr>
                <a:spLocks noRot="1" noChangeAspect="1" noMove="1" noResize="1" noEditPoints="1" noAdjustHandles="1" noChangeArrowheads="1" noChangeShapeType="1" noTextEdit="1"/>
              </p:cNvSpPr>
              <p:nvPr/>
            </p:nvSpPr>
            <p:spPr>
              <a:xfrm>
                <a:off x="6921763" y="-17434"/>
                <a:ext cx="4681901" cy="3001639"/>
              </a:xfrm>
              <a:prstGeom prst="wedgeRoundRectCallout">
                <a:avLst>
                  <a:gd name="adj1" fmla="val 41041"/>
                  <a:gd name="adj2" fmla="val 67135"/>
                  <a:gd name="adj3" fmla="val 16667"/>
                </a:avLst>
              </a:prstGeom>
              <a:blipFill>
                <a:blip r:embed="rId3"/>
                <a:stretch>
                  <a:fillRect r="-3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话气泡: 矩形 4">
                <a:extLst>
                  <a:ext uri="{FF2B5EF4-FFF2-40B4-BE49-F238E27FC236}">
                    <a16:creationId xmlns:a16="http://schemas.microsoft.com/office/drawing/2014/main" id="{D483CBB5-38F1-407A-9147-4FC976E4D6D1}"/>
                  </a:ext>
                </a:extLst>
              </p:cNvPr>
              <p:cNvSpPr/>
              <p:nvPr/>
            </p:nvSpPr>
            <p:spPr>
              <a:xfrm>
                <a:off x="804629" y="2984205"/>
                <a:ext cx="6264417" cy="857523"/>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说的好，接下来就该写出</a:t>
                </a:r>
                <a14:m>
                  <m:oMath xmlns:m="http://schemas.openxmlformats.org/officeDocument/2006/math">
                    <m:r>
                      <a:rPr lang="en-US" altLang="zh-CN" sz="2400" b="0" i="1" smtClean="0">
                        <a:solidFill>
                          <a:prstClr val="white"/>
                        </a:solidFill>
                        <a:latin typeface="Cambria Math" panose="02040503050406030204" pitchFamily="18" charset="0"/>
                      </a:rPr>
                      <m:t>𝑚</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𝑧</m:t>
                    </m:r>
                    <m:r>
                      <a:rPr lang="en-US" altLang="zh-CN" sz="2400" b="0" i="1" smtClean="0">
                        <a:solidFill>
                          <a:prstClr val="white"/>
                        </a:solidFill>
                        <a:latin typeface="Cambria Math" panose="02040503050406030204" pitchFamily="18" charset="0"/>
                      </a:rPr>
                      <m:t>)</m:t>
                    </m:r>
                  </m:oMath>
                </a14:m>
                <a:r>
                  <a:rPr lang="zh-CN" altLang="en-US" sz="2400" dirty="0">
                    <a:solidFill>
                      <a:prstClr val="white"/>
                    </a:solidFill>
                  </a:rPr>
                  <a:t>的具体表达式了</a:t>
                </a:r>
              </a:p>
            </p:txBody>
          </p:sp>
        </mc:Choice>
        <mc:Fallback xmlns="">
          <p:sp>
            <p:nvSpPr>
              <p:cNvPr id="5" name="对话气泡: 矩形 4">
                <a:extLst>
                  <a:ext uri="{FF2B5EF4-FFF2-40B4-BE49-F238E27FC236}">
                    <a16:creationId xmlns:a16="http://schemas.microsoft.com/office/drawing/2014/main" id="{D483CBB5-38F1-407A-9147-4FC976E4D6D1}"/>
                  </a:ext>
                </a:extLst>
              </p:cNvPr>
              <p:cNvSpPr>
                <a:spLocks noRot="1" noChangeAspect="1" noMove="1" noResize="1" noEditPoints="1" noAdjustHandles="1" noChangeArrowheads="1" noChangeShapeType="1" noTextEdit="1"/>
              </p:cNvSpPr>
              <p:nvPr/>
            </p:nvSpPr>
            <p:spPr>
              <a:xfrm>
                <a:off x="804629" y="2984205"/>
                <a:ext cx="6264417" cy="857523"/>
              </a:xfrm>
              <a:prstGeom prst="wedgeRectCallout">
                <a:avLst>
                  <a:gd name="adj1" fmla="val -33724"/>
                  <a:gd name="adj2" fmla="val 82285"/>
                </a:avLst>
              </a:prstGeom>
              <a:blipFill>
                <a:blip r:embed="rId4"/>
                <a:stretch>
                  <a:fillRect l="-1455" t="-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话气泡: 圆角矩形 5">
                <a:extLst>
                  <a:ext uri="{FF2B5EF4-FFF2-40B4-BE49-F238E27FC236}">
                    <a16:creationId xmlns:a16="http://schemas.microsoft.com/office/drawing/2014/main" id="{80941AFB-E88B-4A9A-ACEB-7392ED613CBB}"/>
                  </a:ext>
                </a:extLst>
              </p:cNvPr>
              <p:cNvSpPr/>
              <p:nvPr/>
            </p:nvSpPr>
            <p:spPr>
              <a:xfrm>
                <a:off x="6921763" y="3886863"/>
                <a:ext cx="4854765" cy="2818737"/>
              </a:xfrm>
              <a:prstGeom prst="wedgeRoundRectCallout">
                <a:avLst>
                  <a:gd name="adj1" fmla="val 41041"/>
                  <a:gd name="adj2" fmla="val 67135"/>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计算</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oMath>
                </a14:m>
                <a:r>
                  <a:rPr lang="zh-CN" altLang="en-US" sz="2400" dirty="0"/>
                  <a:t>其实就是要计算某个薄片中横截面的质量，那就转化为我们刚才已经学过的二重积分的问题了就是</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b="0" i="1" smtClean="0">
                                  <a:latin typeface="Cambria Math" panose="02040503050406030204" pitchFamily="18" charset="0"/>
                                </a:rPr>
                                <m:t>𝑧</m:t>
                              </m:r>
                            </m:sub>
                          </m:sSub>
                        </m:sub>
                        <m:sup>
                          <m:r>
                            <a:rPr lang="en-US" altLang="zh-CN" sz="2400" b="0" i="1" smtClean="0">
                              <a:latin typeface="Cambria Math" panose="02040503050406030204" pitchFamily="18" charset="0"/>
                            </a:rPr>
                            <m:t> </m:t>
                          </m:r>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e>
                      </m:nary>
                      <m:r>
                        <a:rPr lang="en-US" altLang="zh-CN" sz="2400" b="0" i="1" smtClean="0">
                          <a:latin typeface="Cambria Math" panose="02040503050406030204" pitchFamily="18" charset="0"/>
                        </a:rPr>
                        <m:t>𝑑𝑥𝑑𝑦</m:t>
                      </m:r>
                    </m:oMath>
                  </m:oMathPara>
                </a14:m>
                <a:endParaRPr lang="en-US" altLang="zh-CN" sz="2400" b="0" dirty="0"/>
              </a:p>
              <a:p>
                <a:r>
                  <a:rPr lang="zh-CN" altLang="en-US" sz="2400" b="0" dirty="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𝑧</m:t>
                        </m:r>
                      </m:sub>
                    </m:sSub>
                    <m:r>
                      <a:rPr lang="zh-CN" altLang="en-US" sz="2400" i="1">
                        <a:latin typeface="Cambria Math" panose="02040503050406030204" pitchFamily="18" charset="0"/>
                      </a:rPr>
                      <m:t>表示</m:t>
                    </m:r>
                  </m:oMath>
                </a14:m>
                <a:r>
                  <a:rPr lang="en-US" altLang="zh-CN" sz="2400" b="0" dirty="0"/>
                  <a:t>【</a:t>
                </a:r>
                <a:r>
                  <a:rPr lang="zh-CN" altLang="en-US" sz="2400" b="0" dirty="0"/>
                  <a:t>填空</a:t>
                </a:r>
                <a:r>
                  <a:rPr lang="en-US" altLang="zh-CN" sz="2400" b="0" dirty="0"/>
                  <a:t>3】</a:t>
                </a:r>
              </a:p>
              <a:p>
                <a:endParaRPr lang="en-US" altLang="zh-CN" sz="2400" dirty="0"/>
              </a:p>
            </p:txBody>
          </p:sp>
        </mc:Choice>
        <mc:Fallback xmlns="">
          <p:sp>
            <p:nvSpPr>
              <p:cNvPr id="6" name="对话气泡: 圆角矩形 5">
                <a:extLst>
                  <a:ext uri="{FF2B5EF4-FFF2-40B4-BE49-F238E27FC236}">
                    <a16:creationId xmlns:a16="http://schemas.microsoft.com/office/drawing/2014/main" id="{80941AFB-E88B-4A9A-ACEB-7392ED613CBB}"/>
                  </a:ext>
                </a:extLst>
              </p:cNvPr>
              <p:cNvSpPr>
                <a:spLocks noRot="1" noChangeAspect="1" noMove="1" noResize="1" noEditPoints="1" noAdjustHandles="1" noChangeArrowheads="1" noChangeShapeType="1" noTextEdit="1"/>
              </p:cNvSpPr>
              <p:nvPr/>
            </p:nvSpPr>
            <p:spPr>
              <a:xfrm>
                <a:off x="6921763" y="3886863"/>
                <a:ext cx="4854765" cy="2818737"/>
              </a:xfrm>
              <a:prstGeom prst="wedgeRoundRectCallout">
                <a:avLst>
                  <a:gd name="adj1" fmla="val 41041"/>
                  <a:gd name="adj2" fmla="val 67135"/>
                  <a:gd name="adj3" fmla="val 16667"/>
                </a:avLst>
              </a:prstGeom>
              <a:blipFill>
                <a:blip r:embed="rId5"/>
                <a:stretch>
                  <a:fillRect/>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A31A8F4A-6A2A-4714-BE3D-F842E86996DE}"/>
              </a:ext>
            </a:extLst>
          </p:cNvPr>
          <p:cNvSpPr/>
          <p:nvPr/>
        </p:nvSpPr>
        <p:spPr>
          <a:xfrm>
            <a:off x="5472596" y="3562549"/>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填空第三</a:t>
            </a:r>
          </a:p>
        </p:txBody>
      </p:sp>
    </p:spTree>
    <p:extLst>
      <p:ext uri="{BB962C8B-B14F-4D97-AF65-F5344CB8AC3E}">
        <p14:creationId xmlns:p14="http://schemas.microsoft.com/office/powerpoint/2010/main" val="368970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话气泡: 圆角矩形 2">
            <a:extLst>
              <a:ext uri="{FF2B5EF4-FFF2-40B4-BE49-F238E27FC236}">
                <a16:creationId xmlns:a16="http://schemas.microsoft.com/office/drawing/2014/main" id="{FC558D08-762E-4677-834E-0965A9A4442F}"/>
              </a:ext>
            </a:extLst>
          </p:cNvPr>
          <p:cNvSpPr/>
          <p:nvPr/>
        </p:nvSpPr>
        <p:spPr>
          <a:xfrm>
            <a:off x="6872145" y="1630055"/>
            <a:ext cx="4554311" cy="1169581"/>
          </a:xfrm>
          <a:prstGeom prst="wedgeRoundRectCallout">
            <a:avLst>
              <a:gd name="adj1" fmla="val 41041"/>
              <a:gd name="adj2" fmla="val 67135"/>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而且我还发现，在计算这个二重积分的时候</a:t>
            </a:r>
            <a:endParaRPr lang="en-US" altLang="zh-CN" sz="2400" dirty="0"/>
          </a:p>
        </p:txBody>
      </p:sp>
      <p:pic>
        <p:nvPicPr>
          <p:cNvPr id="5" name="图片 4">
            <a:extLst>
              <a:ext uri="{FF2B5EF4-FFF2-40B4-BE49-F238E27FC236}">
                <a16:creationId xmlns:a16="http://schemas.microsoft.com/office/drawing/2014/main" id="{81F32573-BD47-4188-9585-7B94C3626B9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44374" y="1342705"/>
            <a:ext cx="2387161" cy="1744282"/>
          </a:xfrm>
          <a:prstGeom prst="rect">
            <a:avLst/>
          </a:prstGeom>
        </p:spPr>
      </p:pic>
    </p:spTree>
    <p:extLst>
      <p:ext uri="{BB962C8B-B14F-4D97-AF65-F5344CB8AC3E}">
        <p14:creationId xmlns:p14="http://schemas.microsoft.com/office/powerpoint/2010/main" val="4803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AC191-8F04-4AB3-B3AB-5985280FB4EB}"/>
              </a:ext>
            </a:extLst>
          </p:cNvPr>
          <p:cNvSpPr>
            <a:spLocks noGrp="1"/>
          </p:cNvSpPr>
          <p:nvPr>
            <p:ph type="title"/>
          </p:nvPr>
        </p:nvSpPr>
        <p:spPr/>
        <p:txBody>
          <a:bodyPr/>
          <a:lstStyle/>
          <a:p>
            <a:r>
              <a:rPr lang="zh-CN" altLang="en-US" dirty="0"/>
              <a:t>你似乎发现了什么：请选择剧情走向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5BE4A5-6348-4A6F-8717-6B7F86E22D71}"/>
                  </a:ext>
                </a:extLst>
              </p:cNvPr>
              <p:cNvSpPr>
                <a:spLocks noGrp="1"/>
              </p:cNvSpPr>
              <p:nvPr>
                <p:ph sz="half" idx="1"/>
              </p:nvPr>
            </p:nvSpPr>
            <p:spPr>
              <a:xfrm>
                <a:off x="1371600" y="2285999"/>
                <a:ext cx="4525926" cy="1591341"/>
              </a:xfrm>
            </p:spPr>
            <p:style>
              <a:lnRef idx="2">
                <a:schemeClr val="accent2">
                  <a:shade val="50000"/>
                </a:schemeClr>
              </a:lnRef>
              <a:fillRef idx="1">
                <a:schemeClr val="accent2"/>
              </a:fillRef>
              <a:effectRef idx="0">
                <a:schemeClr val="accent2"/>
              </a:effectRef>
              <a:fontRef idx="minor">
                <a:schemeClr val="lt1"/>
              </a:fontRef>
            </p:style>
            <p:txBody>
              <a:bodyPr/>
              <a:lstStyle/>
              <a:p>
                <a:pPr>
                  <a:buFont typeface="Wingdings" panose="05000000000000000000" pitchFamily="2" charset="2"/>
                  <a:buChar char="Ø"/>
                </a:pPr>
                <a:r>
                  <a:rPr lang="zh-CN" altLang="en-US" dirty="0"/>
                  <a:t>我发现了：鉴于这个被积函数的特殊性，每一个薄片是均匀的，</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t>一下子就能算出来</a:t>
                </a:r>
              </a:p>
            </p:txBody>
          </p:sp>
        </mc:Choice>
        <mc:Fallback xmlns="">
          <p:sp>
            <p:nvSpPr>
              <p:cNvPr id="3" name="内容占位符 2">
                <a:extLst>
                  <a:ext uri="{FF2B5EF4-FFF2-40B4-BE49-F238E27FC236}">
                    <a16:creationId xmlns:a16="http://schemas.microsoft.com/office/drawing/2014/main" id="{D65BE4A5-6348-4A6F-8717-6B7F86E22D71}"/>
                  </a:ext>
                </a:extLst>
              </p:cNvPr>
              <p:cNvSpPr>
                <a:spLocks noGrp="1" noRot="1" noChangeAspect="1" noMove="1" noResize="1" noEditPoints="1" noAdjustHandles="1" noChangeArrowheads="1" noChangeShapeType="1" noTextEdit="1"/>
              </p:cNvSpPr>
              <p:nvPr>
                <p:ph sz="half" idx="1"/>
              </p:nvPr>
            </p:nvSpPr>
            <p:spPr>
              <a:xfrm>
                <a:off x="1371600" y="2285999"/>
                <a:ext cx="4525926" cy="1591341"/>
              </a:xfrm>
              <a:blipFill>
                <a:blip r:embed="rId2"/>
                <a:stretch>
                  <a:fillRect l="-802" t="-1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514AADE0-15F1-41DD-9572-C3DC28836E06}"/>
                  </a:ext>
                </a:extLst>
              </p:cNvPr>
              <p:cNvSpPr>
                <a:spLocks noGrp="1"/>
              </p:cNvSpPr>
              <p:nvPr>
                <p:ph sz="half" idx="2"/>
              </p:nvPr>
            </p:nvSpPr>
            <p:spPr>
              <a:xfrm>
                <a:off x="6525402" y="2285999"/>
                <a:ext cx="4638783" cy="1591341"/>
              </a:xfrm>
            </p:spPr>
            <p:style>
              <a:lnRef idx="2">
                <a:schemeClr val="accent2">
                  <a:shade val="50000"/>
                </a:schemeClr>
              </a:lnRef>
              <a:fillRef idx="1">
                <a:schemeClr val="accent2"/>
              </a:fillRef>
              <a:effectRef idx="0">
                <a:schemeClr val="accent2"/>
              </a:effectRef>
              <a:fontRef idx="minor">
                <a:schemeClr val="lt1"/>
              </a:fontRef>
            </p:style>
            <p:txBody>
              <a:bodyPr/>
              <a:lstStyle/>
              <a:p>
                <a:pPr>
                  <a:buFont typeface="Wingdings" panose="05000000000000000000" pitchFamily="2" charset="2"/>
                  <a:buChar char="Ø"/>
                </a:pPr>
                <a:r>
                  <a:rPr lang="zh-CN" altLang="en-US" dirty="0"/>
                  <a:t>我没有发现什么：直接使用以前二重积分的方式计算</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t>就好了。</a:t>
                </a:r>
              </a:p>
            </p:txBody>
          </p:sp>
        </mc:Choice>
        <mc:Fallback xmlns="">
          <p:sp>
            <p:nvSpPr>
              <p:cNvPr id="4" name="内容占位符 3">
                <a:extLst>
                  <a:ext uri="{FF2B5EF4-FFF2-40B4-BE49-F238E27FC236}">
                    <a16:creationId xmlns:a16="http://schemas.microsoft.com/office/drawing/2014/main" id="{514AADE0-15F1-41DD-9572-C3DC28836E06}"/>
                  </a:ext>
                </a:extLst>
              </p:cNvPr>
              <p:cNvSpPr>
                <a:spLocks noGrp="1" noRot="1" noChangeAspect="1" noMove="1" noResize="1" noEditPoints="1" noAdjustHandles="1" noChangeArrowheads="1" noChangeShapeType="1" noTextEdit="1"/>
              </p:cNvSpPr>
              <p:nvPr>
                <p:ph sz="half" idx="2"/>
              </p:nvPr>
            </p:nvSpPr>
            <p:spPr>
              <a:xfrm>
                <a:off x="6525402" y="2285999"/>
                <a:ext cx="4638783" cy="1591341"/>
              </a:xfrm>
              <a:blipFill>
                <a:blip r:embed="rId3"/>
                <a:stretch>
                  <a:fillRect l="-782" t="-1873" r="-104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DBF63A1-DA8E-4BE4-B427-B0A8DC1A154A}"/>
              </a:ext>
            </a:extLst>
          </p:cNvPr>
          <p:cNvSpPr txBox="1"/>
          <p:nvPr/>
        </p:nvSpPr>
        <p:spPr>
          <a:xfrm>
            <a:off x="2788975" y="4954772"/>
            <a:ext cx="6765693" cy="83099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400" dirty="0"/>
              <a:t>无论你选择怎样的剧情走向，都会有对应的题目，最后获得的总分不会变化，请放心选择</a:t>
            </a:r>
          </a:p>
        </p:txBody>
      </p:sp>
    </p:spTree>
    <p:extLst>
      <p:ext uri="{BB962C8B-B14F-4D97-AF65-F5344CB8AC3E}">
        <p14:creationId xmlns:p14="http://schemas.microsoft.com/office/powerpoint/2010/main" val="3100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对话气泡: 圆角矩形 8">
                <a:extLst>
                  <a:ext uri="{FF2B5EF4-FFF2-40B4-BE49-F238E27FC236}">
                    <a16:creationId xmlns:a16="http://schemas.microsoft.com/office/drawing/2014/main" id="{107DD3A3-DA24-4E44-BD3F-FFC7737A9F4A}"/>
                  </a:ext>
                </a:extLst>
              </p:cNvPr>
              <p:cNvSpPr/>
              <p:nvPr/>
            </p:nvSpPr>
            <p:spPr>
              <a:xfrm>
                <a:off x="659218" y="0"/>
                <a:ext cx="9739423" cy="6719777"/>
              </a:xfrm>
              <a:prstGeom prst="wedgeRoundRectCallout">
                <a:avLst>
                  <a:gd name="adj1" fmla="val 43516"/>
                  <a:gd name="adj2" fmla="val 53316"/>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而且我还发现，在计算这个二重积分</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i="1">
                                  <a:latin typeface="Cambria Math" panose="02040503050406030204" pitchFamily="18" charset="0"/>
                                </a:rPr>
                                <m:t>𝑧</m:t>
                              </m:r>
                            </m:sub>
                          </m:sSub>
                        </m:sub>
                        <m:sup>
                          <m:r>
                            <a:rPr lang="en-US" altLang="zh-CN" sz="2400" i="1">
                              <a:latin typeface="Cambria Math" panose="02040503050406030204" pitchFamily="18" charset="0"/>
                            </a:rPr>
                            <m:t> </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e>
                      </m:nary>
                      <m:r>
                        <a:rPr lang="en-US" altLang="zh-CN" sz="2400" i="1">
                          <a:latin typeface="Cambria Math" panose="02040503050406030204" pitchFamily="18" charset="0"/>
                        </a:rPr>
                        <m:t>𝑑𝑥𝑑𝑦</m:t>
                      </m:r>
                    </m:oMath>
                  </m:oMathPara>
                </a14:m>
                <a:endParaRPr lang="en-US" altLang="zh-CN" sz="2400" dirty="0"/>
              </a:p>
              <a:p>
                <a:r>
                  <a:rPr lang="zh-CN" altLang="en-US" sz="2400" dirty="0"/>
                  <a:t>的时候，被积函数</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oMath>
                </a14:m>
                <a:r>
                  <a:rPr lang="zh-CN" altLang="en-US" sz="2400" dirty="0"/>
                  <a:t>与</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a14:m>
                <a:r>
                  <a:rPr lang="zh-CN" altLang="en-US" sz="2400" dirty="0">
                    <a:solidFill>
                      <a:srgbClr val="FFFF00"/>
                    </a:solidFill>
                  </a:rPr>
                  <a:t>都无关</a:t>
                </a:r>
                <a:r>
                  <a:rPr lang="zh-CN" altLang="en-US" sz="2400" dirty="0"/>
                  <a:t>，那么</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i="1">
                                  <a:latin typeface="Cambria Math" panose="02040503050406030204" pitchFamily="18" charset="0"/>
                                </a:rPr>
                                <m:t>𝑧</m:t>
                              </m:r>
                            </m:sub>
                          </m:sSub>
                        </m:sub>
                        <m:sup>
                          <m:r>
                            <a:rPr lang="en-US" altLang="zh-CN" sz="2400" i="1">
                              <a:latin typeface="Cambria Math" panose="02040503050406030204" pitchFamily="18" charset="0"/>
                            </a:rPr>
                            <m:t> </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e>
                      </m:nary>
                      <m:r>
                        <a:rPr lang="en-US" altLang="zh-CN" sz="2400" i="1">
                          <a:latin typeface="Cambria Math" panose="02040503050406030204" pitchFamily="18" charset="0"/>
                        </a:rPr>
                        <m:t>𝑑𝑥𝑑𝑦</m:t>
                      </m:r>
                      <m:r>
                        <a:rPr lang="en-US" altLang="zh-CN" sz="2400" i="1">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i="1">
                                  <a:latin typeface="Cambria Math" panose="02040503050406030204" pitchFamily="18" charset="0"/>
                                </a:rPr>
                                <m:t>𝑧</m:t>
                              </m:r>
                            </m:sub>
                          </m:sSub>
                        </m:sub>
                        <m:sup>
                          <m:r>
                            <a:rPr lang="en-US" altLang="zh-CN" sz="2400" i="1">
                              <a:latin typeface="Cambria Math" panose="02040503050406030204" pitchFamily="18" charset="0"/>
                            </a:rPr>
                            <m:t> </m:t>
                          </m:r>
                        </m:sup>
                        <m:e>
                          <m:r>
                            <a:rPr lang="en-US" altLang="zh-CN" sz="2400" b="0" i="1" smtClean="0">
                              <a:latin typeface="Cambria Math" panose="02040503050406030204" pitchFamily="18" charset="0"/>
                            </a:rPr>
                            <m:t> </m:t>
                          </m:r>
                        </m:e>
                      </m:nary>
                      <m:r>
                        <a:rPr lang="en-US" altLang="zh-CN" sz="2400" i="1">
                          <a:latin typeface="Cambria Math" panose="02040503050406030204" pitchFamily="18" charset="0"/>
                        </a:rPr>
                        <m:t>𝑑𝑥𝑑𝑦</m:t>
                      </m:r>
                    </m:oMath>
                  </m:oMathPara>
                </a14:m>
                <a:endParaRPr lang="en-US" altLang="zh-CN" sz="2400" dirty="0"/>
              </a:p>
              <a:p>
                <a:r>
                  <a:rPr lang="zh-CN" altLang="en-US" sz="2400" dirty="0"/>
                  <a:t>而</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i="1">
                                  <a:latin typeface="Cambria Math" panose="02040503050406030204" pitchFamily="18" charset="0"/>
                                </a:rPr>
                                <m:t>𝑧</m:t>
                              </m:r>
                            </m:sub>
                          </m:sSub>
                        </m:sub>
                        <m:sup>
                          <m:r>
                            <a:rPr lang="en-US" altLang="zh-CN" sz="2400" i="1">
                              <a:latin typeface="Cambria Math" panose="02040503050406030204" pitchFamily="18" charset="0"/>
                            </a:rPr>
                            <m:t> </m:t>
                          </m:r>
                        </m:sup>
                        <m:e>
                          <m:r>
                            <a:rPr lang="en-US" altLang="zh-CN" sz="2400" i="1">
                              <a:latin typeface="Cambria Math" panose="02040503050406030204" pitchFamily="18" charset="0"/>
                            </a:rPr>
                            <m:t> </m:t>
                          </m:r>
                        </m:e>
                      </m:nary>
                      <m:r>
                        <a:rPr lang="en-US" altLang="zh-CN" sz="2400" i="1">
                          <a:latin typeface="Cambria Math" panose="02040503050406030204" pitchFamily="18" charset="0"/>
                        </a:rPr>
                        <m:t>𝑑𝑥𝑑𝑦</m:t>
                      </m:r>
                    </m:oMath>
                  </m:oMathPara>
                </a14:m>
                <a:endParaRPr lang="en-US" altLang="zh-CN" sz="2400" dirty="0"/>
              </a:p>
              <a:p>
                <a:r>
                  <a:rPr lang="zh-CN" altLang="en-US" sz="2400" dirty="0"/>
                  <a:t>表示的就是椭球横截面的面积也就是一个</a:t>
                </a:r>
                <a:r>
                  <a:rPr lang="zh-CN" altLang="en-US" sz="2400" dirty="0">
                    <a:solidFill>
                      <a:srgbClr val="FFFF00"/>
                    </a:solidFill>
                  </a:rPr>
                  <a:t>椭圆的面积</a:t>
                </a:r>
                <a:r>
                  <a:rPr lang="zh-CN" altLang="en-US" sz="2400" dirty="0"/>
                  <a:t>，直接根据椭圆的面积公式</a:t>
                </a:r>
                <a14:m>
                  <m:oMath xmlns:m="http://schemas.openxmlformats.org/officeDocument/2006/math">
                    <m:sSub>
                      <m:sSubPr>
                        <m:ctrlPr>
                          <a:rPr lang="en-US" altLang="zh-CN" sz="2400" b="0" i="1" dirty="0" smtClean="0">
                            <a:solidFill>
                              <a:srgbClr val="FFFF00"/>
                            </a:solidFill>
                            <a:latin typeface="Cambria Math" panose="02040503050406030204" pitchFamily="18" charset="0"/>
                          </a:rPr>
                        </m:ctrlPr>
                      </m:sSubPr>
                      <m:e>
                        <m:r>
                          <a:rPr lang="en-US" altLang="zh-CN" sz="2400" b="0" i="1" dirty="0" smtClean="0">
                            <a:solidFill>
                              <a:srgbClr val="FFFF00"/>
                            </a:solidFill>
                            <a:latin typeface="Cambria Math" panose="02040503050406030204" pitchFamily="18" charset="0"/>
                          </a:rPr>
                          <m:t>𝑆</m:t>
                        </m:r>
                      </m:e>
                      <m:sub>
                        <m:r>
                          <a:rPr lang="zh-CN" altLang="en-US" sz="2400" i="1" dirty="0" smtClean="0">
                            <a:solidFill>
                              <a:srgbClr val="FFFF00"/>
                            </a:solidFill>
                            <a:latin typeface="Cambria Math" panose="02040503050406030204" pitchFamily="18" charset="0"/>
                          </a:rPr>
                          <m:t>椭</m:t>
                        </m:r>
                      </m:sub>
                    </m:sSub>
                    <m:r>
                      <a:rPr lang="en-US" altLang="zh-CN" sz="2400" i="1" dirty="0" smtClean="0">
                        <a:solidFill>
                          <a:srgbClr val="FFFF00"/>
                        </a:solidFill>
                        <a:latin typeface="Cambria Math" panose="02040503050406030204" pitchFamily="18" charset="0"/>
                      </a:rPr>
                      <m:t>=</m:t>
                    </m:r>
                    <m:r>
                      <a:rPr lang="en-US" altLang="zh-CN" sz="2400" b="0" i="1" dirty="0" smtClean="0">
                        <a:solidFill>
                          <a:srgbClr val="FFFF00"/>
                        </a:solidFill>
                        <a:latin typeface="Cambria Math" panose="02040503050406030204" pitchFamily="18" charset="0"/>
                      </a:rPr>
                      <m:t>𝜋</m:t>
                    </m:r>
                    <m:r>
                      <a:rPr lang="en-US" altLang="zh-CN" sz="2400" b="0" i="1" dirty="0" smtClean="0">
                        <a:solidFill>
                          <a:srgbClr val="FFFF00"/>
                        </a:solidFill>
                        <a:latin typeface="Cambria Math" panose="02040503050406030204" pitchFamily="18" charset="0"/>
                      </a:rPr>
                      <m:t>⋅</m:t>
                    </m:r>
                    <m:r>
                      <a:rPr lang="en-US" altLang="zh-CN" sz="2400" b="0" i="1" dirty="0" smtClean="0">
                        <a:solidFill>
                          <a:srgbClr val="FFFF00"/>
                        </a:solidFill>
                        <a:latin typeface="Cambria Math" panose="02040503050406030204" pitchFamily="18" charset="0"/>
                      </a:rPr>
                      <m:t>𝑎</m:t>
                    </m:r>
                    <m:r>
                      <a:rPr lang="en-US" altLang="zh-CN" sz="2400" b="0" i="1" dirty="0" smtClean="0">
                        <a:solidFill>
                          <a:srgbClr val="FFFF00"/>
                        </a:solidFill>
                        <a:latin typeface="Cambria Math" panose="02040503050406030204" pitchFamily="18" charset="0"/>
                      </a:rPr>
                      <m:t>⋅</m:t>
                    </m:r>
                    <m:r>
                      <a:rPr lang="en-US" altLang="zh-CN" sz="2400" b="0" i="1" dirty="0" smtClean="0">
                        <a:solidFill>
                          <a:srgbClr val="FFFF00"/>
                        </a:solidFill>
                        <a:latin typeface="Cambria Math" panose="02040503050406030204" pitchFamily="18" charset="0"/>
                      </a:rPr>
                      <m:t>𝑏</m:t>
                    </m:r>
                    <m:r>
                      <a:rPr lang="zh-CN" altLang="en-US" sz="2400" i="1" dirty="0">
                        <a:latin typeface="Cambria Math" panose="02040503050406030204" pitchFamily="18" charset="0"/>
                      </a:rPr>
                      <m:t>，</m:t>
                    </m:r>
                  </m:oMath>
                </a14:m>
                <a:r>
                  <a:rPr lang="zh-CN" altLang="en-US" sz="2400" dirty="0"/>
                  <a:t>和</a:t>
                </a:r>
                <a14:m>
                  <m:oMath xmlns:m="http://schemas.openxmlformats.org/officeDocument/2006/math">
                    <m:r>
                      <a:rPr lang="en-US" altLang="zh-CN" sz="2400" b="0" i="1" smtClean="0">
                        <a:latin typeface="Cambria Math" panose="02040503050406030204" pitchFamily="18" charset="0"/>
                      </a:rPr>
                      <m:t>𝑧</m:t>
                    </m:r>
                  </m:oMath>
                </a14:m>
                <a:r>
                  <a:rPr lang="zh-CN" altLang="en-US" sz="2400" dirty="0"/>
                  <a:t>截面的方程，就可以直接求出椭圆的面积为</a:t>
                </a:r>
                <a:r>
                  <a:rPr lang="en-US" altLang="zh-CN" sz="2400" dirty="0"/>
                  <a:t>【</a:t>
                </a:r>
                <a:r>
                  <a:rPr lang="zh-CN" altLang="en-US" sz="2400" dirty="0"/>
                  <a:t>填空</a:t>
                </a:r>
                <a:r>
                  <a:rPr lang="en-US" altLang="zh-CN" sz="2400" dirty="0"/>
                  <a:t>1】</a:t>
                </a:r>
              </a:p>
              <a:p>
                <a:r>
                  <a:rPr lang="zh-CN" altLang="en-US" sz="2400" dirty="0"/>
                  <a:t>那么，</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sty m:val="p"/>
                                  <m:brk m:alnAt="23"/>
                                </m:rPr>
                                <a:rPr lang="en-US" altLang="zh-CN" sz="2400" i="1">
                                  <a:latin typeface="Cambria Math" panose="02040503050406030204" pitchFamily="18" charset="0"/>
                                </a:rPr>
                                <m:t>D</m:t>
                              </m:r>
                            </m:e>
                            <m:sub>
                              <m:r>
                                <m:rPr>
                                  <m:brk m:alnAt="23"/>
                                </m:rPr>
                                <a:rPr lang="en-US" altLang="zh-CN" sz="2400" i="1">
                                  <a:latin typeface="Cambria Math" panose="02040503050406030204" pitchFamily="18" charset="0"/>
                                </a:rPr>
                                <m:t>𝑧</m:t>
                              </m:r>
                            </m:sub>
                          </m:sSub>
                        </m:sub>
                        <m:sup>
                          <m:r>
                            <a:rPr lang="en-US" altLang="zh-CN" sz="2400" i="1">
                              <a:latin typeface="Cambria Math" panose="02040503050406030204" pitchFamily="18" charset="0"/>
                            </a:rPr>
                            <m:t> </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e>
                      </m:nary>
                      <m:r>
                        <a:rPr lang="en-US" altLang="zh-CN" sz="2400" i="1">
                          <a:latin typeface="Cambria Math" panose="02040503050406030204" pitchFamily="18" charset="0"/>
                        </a:rPr>
                        <m:t>𝑑𝑥𝑑𝑦</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填空</m:t>
                      </m:r>
                      <m:r>
                        <a:rPr lang="en-US" altLang="zh-CN" sz="2400" b="0" i="1" dirty="0" smtClean="0">
                          <a:latin typeface="Cambria Math" panose="02040503050406030204" pitchFamily="18" charset="0"/>
                        </a:rPr>
                        <m:t>2</m:t>
                      </m:r>
                      <m:r>
                        <a:rPr lang="en-US" altLang="zh-CN" sz="2400" i="1" dirty="0" smtClean="0">
                          <a:latin typeface="Cambria Math" panose="02040503050406030204" pitchFamily="18" charset="0"/>
                        </a:rPr>
                        <m:t>】</m:t>
                      </m:r>
                    </m:oMath>
                  </m:oMathPara>
                </a14:m>
                <a:endParaRPr lang="en-US" altLang="zh-CN" sz="2400" dirty="0"/>
              </a:p>
              <a:p>
                <a:r>
                  <a:rPr lang="zh-CN" altLang="en-US" sz="2400" dirty="0"/>
                  <a:t>最后求得这个半椭球的质量为</a:t>
                </a:r>
                <a:r>
                  <a:rPr lang="en-US" altLang="zh-CN" sz="2400" dirty="0"/>
                  <a:t>【</a:t>
                </a:r>
                <a:r>
                  <a:rPr lang="zh-CN" altLang="en-US" sz="2400" dirty="0"/>
                  <a:t>填空</a:t>
                </a:r>
                <a:r>
                  <a:rPr lang="en-US" altLang="zh-CN" sz="2400" dirty="0"/>
                  <a:t>3】</a:t>
                </a:r>
              </a:p>
              <a:p>
                <a:endParaRPr lang="en-US" altLang="zh-CN" sz="2400" dirty="0"/>
              </a:p>
              <a:p>
                <a:endParaRPr lang="en-US" altLang="zh-CN" sz="2400" dirty="0"/>
              </a:p>
            </p:txBody>
          </p:sp>
        </mc:Choice>
        <mc:Fallback xmlns="">
          <p:sp>
            <p:nvSpPr>
              <p:cNvPr id="9" name="对话气泡: 圆角矩形 8">
                <a:extLst>
                  <a:ext uri="{FF2B5EF4-FFF2-40B4-BE49-F238E27FC236}">
                    <a16:creationId xmlns:a16="http://schemas.microsoft.com/office/drawing/2014/main" id="{107DD3A3-DA24-4E44-BD3F-FFC7737A9F4A}"/>
                  </a:ext>
                </a:extLst>
              </p:cNvPr>
              <p:cNvSpPr>
                <a:spLocks noRot="1" noChangeAspect="1" noMove="1" noResize="1" noEditPoints="1" noAdjustHandles="1" noChangeArrowheads="1" noChangeShapeType="1" noTextEdit="1"/>
              </p:cNvSpPr>
              <p:nvPr/>
            </p:nvSpPr>
            <p:spPr>
              <a:xfrm>
                <a:off x="659218" y="0"/>
                <a:ext cx="9739423" cy="6719777"/>
              </a:xfrm>
              <a:prstGeom prst="wedgeRoundRectCallout">
                <a:avLst>
                  <a:gd name="adj1" fmla="val 43516"/>
                  <a:gd name="adj2" fmla="val 53316"/>
                  <a:gd name="adj3" fmla="val 16667"/>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423A46BB-F2DF-481C-B098-1DE70C0D62B8}"/>
              </a:ext>
            </a:extLst>
          </p:cNvPr>
          <p:cNvSpPr/>
          <p:nvPr/>
        </p:nvSpPr>
        <p:spPr>
          <a:xfrm>
            <a:off x="10604205" y="226827"/>
            <a:ext cx="1460205" cy="2530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92D050"/>
                </a:solidFill>
              </a:rPr>
              <a:t>提示</a:t>
            </a:r>
            <a:endParaRPr lang="en-US" altLang="zh-CN" sz="2400" dirty="0">
              <a:solidFill>
                <a:srgbClr val="92D050"/>
              </a:solidFill>
            </a:endParaRPr>
          </a:p>
          <a:p>
            <a:r>
              <a:rPr lang="zh-CN" altLang="en-US" dirty="0"/>
              <a:t>如果你觉得这一页的填空</a:t>
            </a:r>
            <a:r>
              <a:rPr lang="zh-CN" altLang="en-US" dirty="0">
                <a:solidFill>
                  <a:srgbClr val="92D050"/>
                </a:solidFill>
              </a:rPr>
              <a:t>难以完成</a:t>
            </a:r>
            <a:r>
              <a:rPr lang="zh-CN" altLang="en-US" dirty="0"/>
              <a:t>，可以点击</a:t>
            </a:r>
            <a:r>
              <a:rPr lang="zh-CN" altLang="en-US" dirty="0">
                <a:solidFill>
                  <a:srgbClr val="92D050"/>
                </a:solidFill>
              </a:rPr>
              <a:t>这里</a:t>
            </a:r>
            <a:r>
              <a:rPr lang="zh-CN" altLang="en-US" dirty="0"/>
              <a:t>转向“我没有发现什么”剧情</a:t>
            </a:r>
          </a:p>
        </p:txBody>
      </p:sp>
      <p:sp>
        <p:nvSpPr>
          <p:cNvPr id="11" name="箭头: 右 10">
            <a:extLst>
              <a:ext uri="{FF2B5EF4-FFF2-40B4-BE49-F238E27FC236}">
                <a16:creationId xmlns:a16="http://schemas.microsoft.com/office/drawing/2014/main" id="{19A3B783-E0D2-4A62-9912-FDF74BB0ED14}"/>
              </a:ext>
            </a:extLst>
          </p:cNvPr>
          <p:cNvSpPr/>
          <p:nvPr/>
        </p:nvSpPr>
        <p:spPr>
          <a:xfrm>
            <a:off x="10497879" y="5589180"/>
            <a:ext cx="1672855" cy="126882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 </a:t>
            </a:r>
            <a:r>
              <a:rPr lang="zh-CN" altLang="en-US" dirty="0"/>
              <a:t>继续剧情</a:t>
            </a:r>
          </a:p>
        </p:txBody>
      </p:sp>
      <p:sp>
        <p:nvSpPr>
          <p:cNvPr id="5" name="箭头: 右 4">
            <a:extLst>
              <a:ext uri="{FF2B5EF4-FFF2-40B4-BE49-F238E27FC236}">
                <a16:creationId xmlns:a16="http://schemas.microsoft.com/office/drawing/2014/main" id="{DE9B2C6A-36BF-4036-87F0-C9BC99D47292}"/>
              </a:ext>
            </a:extLst>
          </p:cNvPr>
          <p:cNvSpPr/>
          <p:nvPr/>
        </p:nvSpPr>
        <p:spPr>
          <a:xfrm>
            <a:off x="7847200" y="4902251"/>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填空第三</a:t>
            </a:r>
          </a:p>
        </p:txBody>
      </p:sp>
    </p:spTree>
    <p:extLst>
      <p:ext uri="{BB962C8B-B14F-4D97-AF65-F5344CB8AC3E}">
        <p14:creationId xmlns:p14="http://schemas.microsoft.com/office/powerpoint/2010/main" val="10244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对话气泡: 圆角矩形 3">
                <a:extLst>
                  <a:ext uri="{FF2B5EF4-FFF2-40B4-BE49-F238E27FC236}">
                    <a16:creationId xmlns:a16="http://schemas.microsoft.com/office/drawing/2014/main" id="{FF3D98B2-28F0-4CB2-958B-5516A79C75B1}"/>
                  </a:ext>
                </a:extLst>
              </p:cNvPr>
              <p:cNvSpPr/>
              <p:nvPr/>
            </p:nvSpPr>
            <p:spPr>
              <a:xfrm>
                <a:off x="6971383" y="-10490"/>
                <a:ext cx="5298590" cy="2286414"/>
              </a:xfrm>
              <a:prstGeom prst="wedgeRoundRectCallout">
                <a:avLst>
                  <a:gd name="adj1" fmla="val 41041"/>
                  <a:gd name="adj2" fmla="val 67135"/>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在计算这个二重积分的时候，采用和原来相同的方式，我喜欢“横着数”先固定</a:t>
                </a:r>
                <a14:m>
                  <m:oMath xmlns:m="http://schemas.openxmlformats.org/officeDocument/2006/math">
                    <m:r>
                      <m:rPr>
                        <m:sty m:val="p"/>
                      </m:rPr>
                      <a:rPr lang="en-US" altLang="zh-CN" sz="2400" b="0" i="0" smtClean="0">
                        <a:latin typeface="Cambria Math" panose="02040503050406030204" pitchFamily="18" charset="0"/>
                      </a:rPr>
                      <m:t>y</m:t>
                    </m:r>
                    <m:r>
                      <a:rPr lang="zh-CN" altLang="en-US" sz="2400" i="1" smtClean="0">
                        <a:latin typeface="Cambria Math" panose="02040503050406030204" pitchFamily="18" charset="0"/>
                      </a:rPr>
                      <m:t>轴</m:t>
                    </m:r>
                  </m:oMath>
                </a14:m>
                <a:r>
                  <a:rPr lang="zh-CN" altLang="en-US" sz="2400" dirty="0"/>
                  <a:t>上的值，计算</a:t>
                </a:r>
                <a14:m>
                  <m:oMath xmlns:m="http://schemas.openxmlformats.org/officeDocument/2006/math">
                    <m:r>
                      <a:rPr lang="en-US" altLang="zh-CN" sz="2400" b="0" i="1" smtClean="0">
                        <a:latin typeface="Cambria Math" panose="02040503050406030204" pitchFamily="18" charset="0"/>
                      </a:rPr>
                      <m:t>𝑥</m:t>
                    </m:r>
                  </m:oMath>
                </a14:m>
                <a:r>
                  <a:rPr lang="zh-CN" altLang="en-US" sz="2400" dirty="0"/>
                  <a:t>一小条，转化成两个定积分的形式是：</a:t>
                </a:r>
                <a:r>
                  <a:rPr lang="en-US" altLang="zh-CN" sz="2400" dirty="0"/>
                  <a:t>【</a:t>
                </a:r>
                <a:r>
                  <a:rPr lang="zh-CN" altLang="en-US" sz="2400" dirty="0"/>
                  <a:t>填空</a:t>
                </a:r>
                <a:r>
                  <a:rPr lang="en-US" altLang="zh-CN" sz="2400" dirty="0"/>
                  <a:t>1】</a:t>
                </a:r>
                <a:r>
                  <a:rPr lang="zh-CN" altLang="en-US" sz="2400" dirty="0"/>
                  <a:t>。然后计算出来就好了。</a:t>
                </a:r>
                <a:endParaRPr lang="en-US" altLang="zh-CN" sz="2400" dirty="0"/>
              </a:p>
            </p:txBody>
          </p:sp>
        </mc:Choice>
        <mc:Fallback xmlns="">
          <p:sp>
            <p:nvSpPr>
              <p:cNvPr id="4" name="对话气泡: 圆角矩形 3">
                <a:extLst>
                  <a:ext uri="{FF2B5EF4-FFF2-40B4-BE49-F238E27FC236}">
                    <a16:creationId xmlns:a16="http://schemas.microsoft.com/office/drawing/2014/main" id="{FF3D98B2-28F0-4CB2-958B-5516A79C75B1}"/>
                  </a:ext>
                </a:extLst>
              </p:cNvPr>
              <p:cNvSpPr>
                <a:spLocks noRot="1" noChangeAspect="1" noMove="1" noResize="1" noEditPoints="1" noAdjustHandles="1" noChangeArrowheads="1" noChangeShapeType="1" noTextEdit="1"/>
              </p:cNvSpPr>
              <p:nvPr/>
            </p:nvSpPr>
            <p:spPr>
              <a:xfrm>
                <a:off x="6971383" y="-10490"/>
                <a:ext cx="5298590" cy="2286414"/>
              </a:xfrm>
              <a:prstGeom prst="wedgeRoundRectCallout">
                <a:avLst>
                  <a:gd name="adj1" fmla="val 41041"/>
                  <a:gd name="adj2" fmla="val 67135"/>
                  <a:gd name="adj3" fmla="val 16667"/>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话气泡: 矩形 4">
                <a:extLst>
                  <a:ext uri="{FF2B5EF4-FFF2-40B4-BE49-F238E27FC236}">
                    <a16:creationId xmlns:a16="http://schemas.microsoft.com/office/drawing/2014/main" id="{2497C592-CB23-4482-98F8-17B1B74E90E3}"/>
                  </a:ext>
                </a:extLst>
              </p:cNvPr>
              <p:cNvSpPr/>
              <p:nvPr/>
            </p:nvSpPr>
            <p:spPr>
              <a:xfrm>
                <a:off x="790126" y="2448189"/>
                <a:ext cx="7051288" cy="2133888"/>
              </a:xfrm>
              <a:prstGeom prst="wedgeRectCallout">
                <a:avLst>
                  <a:gd name="adj1" fmla="val -37946"/>
                  <a:gd name="adj2" fmla="val 71987"/>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你做的非常好，这样我们就将三重积分转化为了一个三次积分，即</a:t>
                </a:r>
                <a:endParaRPr lang="en-US" altLang="zh-CN" sz="2400" dirty="0">
                  <a:solidFill>
                    <a:prstClr val="white"/>
                  </a:solidFill>
                </a:endParaRPr>
              </a:p>
              <a:p>
                <a:pPr lvl="0"/>
                <a14:m>
                  <m:oMathPara xmlns:m="http://schemas.openxmlformats.org/officeDocument/2006/math">
                    <m:oMathParaPr>
                      <m:jc m:val="centerGroup"/>
                    </m:oMathParaPr>
                    <m:oMath xmlns:m="http://schemas.openxmlformats.org/officeDocument/2006/math">
                      <m:nary>
                        <m:naryPr>
                          <m:chr m:val="∭"/>
                          <m:ctrlPr>
                            <a:rPr lang="zh-CN" altLang="en-US" sz="2400" i="1">
                              <a:latin typeface="Cambria Math" panose="02040503050406030204" pitchFamily="18" charset="0"/>
                            </a:rPr>
                          </m:ctrlPr>
                        </m:naryPr>
                        <m:sub>
                          <m:r>
                            <m:rPr>
                              <m:sty m:val="p"/>
                              <m:brk m:alnAt="23"/>
                            </m:rPr>
                            <a:rPr lang="el-GR" altLang="zh-CN" sz="2400" i="1">
                              <a:latin typeface="Cambria Math" panose="02040503050406030204" pitchFamily="18" charset="0"/>
                              <a:ea typeface="Cambria Math" panose="02040503050406030204" pitchFamily="18" charset="0"/>
                            </a:rPr>
                            <m:t>Ω</m:t>
                          </m:r>
                        </m:sub>
                        <m:sup>
                          <m:r>
                            <a:rPr lang="en-US" altLang="zh-CN" sz="2400" i="1">
                              <a:latin typeface="Cambria Math" panose="02040503050406030204" pitchFamily="18" charset="0"/>
                            </a:rPr>
                            <m:t> </m:t>
                          </m:r>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𝑑𝑣</m:t>
                          </m:r>
                        </m:e>
                      </m:nary>
                      <m:r>
                        <a:rPr lang="en-US" altLang="zh-CN" sz="2400" b="0" i="1" smtClean="0">
                          <a:latin typeface="Cambria Math" panose="02040503050406030204" pitchFamily="18" charset="0"/>
                        </a:rPr>
                        <m:t>=</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0</m:t>
                          </m:r>
                        </m:sub>
                        <m:sup>
                          <m:r>
                            <a:rPr lang="en-US" altLang="zh-CN" sz="2400" i="1">
                              <a:latin typeface="Cambria Math" panose="02040503050406030204" pitchFamily="18" charset="0"/>
                            </a:rPr>
                            <m:t>2</m:t>
                          </m:r>
                        </m:sup>
                        <m:e>
                          <m:r>
                            <a:rPr lang="en-US" altLang="zh-CN" sz="2400" i="1">
                              <a:latin typeface="Cambria Math" panose="02040503050406030204" pitchFamily="18" charset="0"/>
                            </a:rPr>
                            <m:t>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𝑑𝑧</m:t>
                          </m:r>
                        </m:e>
                      </m:nary>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zh-CN" altLang="en-US" sz="2400" i="1" smtClean="0">
                          <a:latin typeface="Cambria Math" panose="02040503050406030204" pitchFamily="18" charset="0"/>
                        </a:rPr>
                        <m:t>填空</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oMath>
                  </m:oMathPara>
                </a14:m>
                <a:endParaRPr lang="zh-CN" altLang="en-US" sz="2400" dirty="0">
                  <a:solidFill>
                    <a:prstClr val="white"/>
                  </a:solidFill>
                </a:endParaRPr>
              </a:p>
            </p:txBody>
          </p:sp>
        </mc:Choice>
        <mc:Fallback xmlns="">
          <p:sp>
            <p:nvSpPr>
              <p:cNvPr id="5" name="对话气泡: 矩形 4">
                <a:extLst>
                  <a:ext uri="{FF2B5EF4-FFF2-40B4-BE49-F238E27FC236}">
                    <a16:creationId xmlns:a16="http://schemas.microsoft.com/office/drawing/2014/main" id="{2497C592-CB23-4482-98F8-17B1B74E90E3}"/>
                  </a:ext>
                </a:extLst>
              </p:cNvPr>
              <p:cNvSpPr>
                <a:spLocks noRot="1" noChangeAspect="1" noMove="1" noResize="1" noEditPoints="1" noAdjustHandles="1" noChangeArrowheads="1" noChangeShapeType="1" noTextEdit="1"/>
              </p:cNvSpPr>
              <p:nvPr/>
            </p:nvSpPr>
            <p:spPr>
              <a:xfrm>
                <a:off x="790126" y="2448189"/>
                <a:ext cx="7051288" cy="2133888"/>
              </a:xfrm>
              <a:prstGeom prst="wedgeRectCallout">
                <a:avLst>
                  <a:gd name="adj1" fmla="val -37946"/>
                  <a:gd name="adj2" fmla="val 71987"/>
                </a:avLst>
              </a:prstGeom>
              <a:blipFill>
                <a:blip r:embed="rId3"/>
                <a:stretch>
                  <a:fillRect l="-1294" t="-1628"/>
                </a:stretch>
              </a:blipFill>
            </p:spPr>
            <p:txBody>
              <a:bodyPr/>
              <a:lstStyle/>
              <a:p>
                <a:r>
                  <a:rPr lang="zh-CN" altLang="en-US">
                    <a:noFill/>
                  </a:rPr>
                  <a:t> </a:t>
                </a:r>
              </a:p>
            </p:txBody>
          </p:sp>
        </mc:Fallback>
      </mc:AlternateContent>
      <p:sp>
        <p:nvSpPr>
          <p:cNvPr id="6" name="对话气泡: 矩形 5">
            <a:extLst>
              <a:ext uri="{FF2B5EF4-FFF2-40B4-BE49-F238E27FC236}">
                <a16:creationId xmlns:a16="http://schemas.microsoft.com/office/drawing/2014/main" id="{BDA9170D-9953-4C1C-B181-497682242150}"/>
              </a:ext>
            </a:extLst>
          </p:cNvPr>
          <p:cNvSpPr/>
          <p:nvPr/>
        </p:nvSpPr>
        <p:spPr>
          <a:xfrm>
            <a:off x="790126" y="5543107"/>
            <a:ext cx="7051288" cy="964164"/>
          </a:xfrm>
          <a:prstGeom prst="wedgeRectCallout">
            <a:avLst>
              <a:gd name="adj1" fmla="val -37946"/>
              <a:gd name="adj2" fmla="val 71987"/>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不过这个积分的计算稍显繁琐，这里就不再具体计算了。</a:t>
            </a:r>
          </a:p>
        </p:txBody>
      </p:sp>
    </p:spTree>
    <p:extLst>
      <p:ext uri="{BB962C8B-B14F-4D97-AF65-F5344CB8AC3E}">
        <p14:creationId xmlns:p14="http://schemas.microsoft.com/office/powerpoint/2010/main" val="385326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7EE6D-F6F2-48A3-BA52-602C021EDD16}"/>
              </a:ext>
            </a:extLst>
          </p:cNvPr>
          <p:cNvSpPr>
            <a:spLocks noGrp="1"/>
          </p:cNvSpPr>
          <p:nvPr>
            <p:ph type="title"/>
          </p:nvPr>
        </p:nvSpPr>
        <p:spPr/>
        <p:txBody>
          <a:bodyPr/>
          <a:lstStyle/>
          <a:p>
            <a:r>
              <a:rPr lang="zh-CN" altLang="en-US" dirty="0"/>
              <a:t>积分次序</a:t>
            </a:r>
          </a:p>
        </p:txBody>
      </p:sp>
      <mc:AlternateContent xmlns:mc="http://schemas.openxmlformats.org/markup-compatibility/2006" xmlns:a14="http://schemas.microsoft.com/office/drawing/2010/main">
        <mc:Choice Requires="a14">
          <p:sp>
            <p:nvSpPr>
              <p:cNvPr id="4" name="对话气泡: 矩形 3">
                <a:extLst>
                  <a:ext uri="{FF2B5EF4-FFF2-40B4-BE49-F238E27FC236}">
                    <a16:creationId xmlns:a16="http://schemas.microsoft.com/office/drawing/2014/main" id="{1C32FB3B-B81A-4A79-92FF-3A97E1FB1E96}"/>
                  </a:ext>
                </a:extLst>
              </p:cNvPr>
              <p:cNvSpPr/>
              <p:nvPr/>
            </p:nvSpPr>
            <p:spPr>
              <a:xfrm>
                <a:off x="783038" y="1428749"/>
                <a:ext cx="6978729" cy="4525484"/>
              </a:xfrm>
              <a:prstGeom prst="wedgeRectCallout">
                <a:avLst>
                  <a:gd name="adj1" fmla="val -40587"/>
                  <a:gd name="adj2" fmla="val 63842"/>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我们通过把三重积分</a:t>
                </a:r>
                <a:endParaRPr lang="en-US" altLang="zh-CN" sz="2400" dirty="0">
                  <a:solidFill>
                    <a:prstClr val="white"/>
                  </a:solidFill>
                </a:endParaRPr>
              </a:p>
              <a:p>
                <a:pPr lvl="0"/>
                <a14:m>
                  <m:oMathPara xmlns:m="http://schemas.openxmlformats.org/officeDocument/2006/math">
                    <m:oMathParaPr>
                      <m:jc m:val="centerGroup"/>
                    </m:oMathParaPr>
                    <m:oMath xmlns:m="http://schemas.openxmlformats.org/officeDocument/2006/math">
                      <m:nary>
                        <m:naryPr>
                          <m:chr m:val="∭"/>
                          <m:ctrlPr>
                            <a:rPr lang="zh-CN" altLang="en-US" sz="2400" i="1">
                              <a:latin typeface="Cambria Math" panose="02040503050406030204" pitchFamily="18" charset="0"/>
                            </a:rPr>
                          </m:ctrlPr>
                        </m:naryPr>
                        <m:sub>
                          <m:r>
                            <m:rPr>
                              <m:sty m:val="p"/>
                              <m:brk m:alnAt="23"/>
                            </m:rPr>
                            <a:rPr lang="el-GR" altLang="zh-CN" sz="2400" i="1">
                              <a:latin typeface="Cambria Math" panose="02040503050406030204" pitchFamily="18" charset="0"/>
                              <a:ea typeface="Cambria Math" panose="02040503050406030204" pitchFamily="18" charset="0"/>
                            </a:rPr>
                            <m:t>Ω</m:t>
                          </m:r>
                        </m:sub>
                        <m:sup>
                          <m:r>
                            <a:rPr lang="en-US" altLang="zh-CN" sz="2400" i="1">
                              <a:latin typeface="Cambria Math" panose="02040503050406030204" pitchFamily="18" charset="0"/>
                            </a:rPr>
                            <m:t> </m:t>
                          </m:r>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𝑑𝑣</m:t>
                          </m:r>
                        </m:e>
                      </m:nary>
                    </m:oMath>
                  </m:oMathPara>
                </a14:m>
                <a:endParaRPr lang="en-US" altLang="zh-CN" sz="2400" dirty="0"/>
              </a:p>
              <a:p>
                <a:pPr lvl="0"/>
                <a:r>
                  <a:rPr lang="zh-CN" altLang="en-US" sz="2400" dirty="0">
                    <a:solidFill>
                      <a:prstClr val="white"/>
                    </a:solidFill>
                  </a:rPr>
                  <a:t>其中</a:t>
                </a:r>
                <a:endParaRPr lang="en-US" altLang="zh-CN" sz="2400" dirty="0">
                  <a:solidFill>
                    <a:prstClr val="white"/>
                  </a:solidFill>
                </a:endParaRPr>
              </a:p>
              <a:p>
                <a:pPr lvl="0"/>
                <a14:m>
                  <m:oMathPara xmlns:m="http://schemas.openxmlformats.org/officeDocument/2006/math">
                    <m:oMathParaPr>
                      <m:jc m:val="centerGroup"/>
                    </m:oMathParaPr>
                    <m:oMath xmlns:m="http://schemas.openxmlformats.org/officeDocument/2006/math">
                      <m:r>
                        <m:rPr>
                          <m:sty m:val="p"/>
                          <m:brk m:alnAt="23"/>
                        </m:rPr>
                        <a:rPr lang="el-GR" altLang="zh-CN" sz="2400" i="1">
                          <a:latin typeface="Cambria Math" panose="02040503050406030204" pitchFamily="18" charset="0"/>
                          <a:ea typeface="Cambria Math" panose="02040503050406030204" pitchFamily="18" charset="0"/>
                        </a:rPr>
                        <m:t>Ω</m:t>
                      </m:r>
                      <m:r>
                        <a:rPr lang="en-US" altLang="zh-CN" sz="2400" b="0" i="1" smtClean="0">
                          <a:latin typeface="Cambria Math" panose="02040503050406030204" pitchFamily="18" charset="0"/>
                          <a:ea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4−</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num>
                            <m:den>
                              <m:r>
                                <a:rPr lang="en-US" altLang="zh-CN" sz="2400" i="1">
                                  <a:latin typeface="Cambria Math" panose="02040503050406030204" pitchFamily="18" charset="0"/>
                                </a:rPr>
                                <m:t>3</m:t>
                              </m:r>
                            </m:den>
                          </m:f>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2</m:t>
                              </m:r>
                            </m:sup>
                          </m:sSup>
                        </m:e>
                      </m:rad>
                    </m:oMath>
                  </m:oMathPara>
                </a14:m>
                <a:endParaRPr lang="en-US" altLang="zh-CN" sz="2400" dirty="0">
                  <a:solidFill>
                    <a:prstClr val="white"/>
                  </a:solidFill>
                </a:endParaRPr>
              </a:p>
              <a:p>
                <a:pPr lvl="0"/>
                <a:r>
                  <a:rPr lang="zh-CN" altLang="en-US" sz="2400" dirty="0">
                    <a:solidFill>
                      <a:prstClr val="white"/>
                    </a:solidFill>
                  </a:rPr>
                  <a:t>转化为三次积分的方式计算了这个半椭球的质量。我们转化的方式是一层一层往上数，即先固定</a:t>
                </a:r>
                <a14:m>
                  <m:oMath xmlns:m="http://schemas.openxmlformats.org/officeDocument/2006/math">
                    <m:r>
                      <a:rPr lang="en-US" altLang="zh-CN" sz="2400" b="0" i="1" smtClean="0">
                        <a:solidFill>
                          <a:prstClr val="white"/>
                        </a:solidFill>
                        <a:latin typeface="Cambria Math" panose="02040503050406030204" pitchFamily="18" charset="0"/>
                      </a:rPr>
                      <m:t>𝑧</m:t>
                    </m:r>
                    <m:r>
                      <a:rPr lang="zh-CN" altLang="en-US" sz="2400" i="1">
                        <a:solidFill>
                          <a:prstClr val="white"/>
                        </a:solidFill>
                        <a:latin typeface="Cambria Math" panose="02040503050406030204" pitchFamily="18" charset="0"/>
                      </a:rPr>
                      <m:t>的</m:t>
                    </m:r>
                  </m:oMath>
                </a14:m>
                <a:r>
                  <a:rPr lang="zh-CN" altLang="en-US" sz="2400" dirty="0">
                    <a:solidFill>
                      <a:prstClr val="white"/>
                    </a:solidFill>
                  </a:rPr>
                  <a:t>坐标，表达出</a:t>
                </a:r>
                <a14:m>
                  <m:oMath xmlns:m="http://schemas.openxmlformats.org/officeDocument/2006/math">
                    <m:r>
                      <a:rPr lang="zh-CN" altLang="en-US" sz="2400" b="0" i="1" dirty="0">
                        <a:solidFill>
                          <a:prstClr val="white"/>
                        </a:solidFill>
                        <a:latin typeface="Cambria Math" panose="02040503050406030204" pitchFamily="18" charset="0"/>
                      </a:rPr>
                      <m:t>每一层</m:t>
                    </m:r>
                    <m:r>
                      <a:rPr lang="en-US" altLang="zh-CN" sz="2400" b="0" i="1" smtClean="0">
                        <a:solidFill>
                          <a:prstClr val="white"/>
                        </a:solidFill>
                        <a:latin typeface="Cambria Math" panose="02040503050406030204" pitchFamily="18" charset="0"/>
                      </a:rPr>
                      <m:t>𝑥𝑦</m:t>
                    </m:r>
                  </m:oMath>
                </a14:m>
                <a:r>
                  <a:rPr lang="zh-CN" altLang="en-US" sz="2400" dirty="0">
                    <a:solidFill>
                      <a:prstClr val="white"/>
                    </a:solidFill>
                  </a:rPr>
                  <a:t>平面上的质量，之后再沿着</a:t>
                </a:r>
                <a14:m>
                  <m:oMath xmlns:m="http://schemas.openxmlformats.org/officeDocument/2006/math">
                    <m:r>
                      <a:rPr lang="en-US" altLang="zh-CN" sz="2400" b="0" i="1" smtClean="0">
                        <a:solidFill>
                          <a:prstClr val="white"/>
                        </a:solidFill>
                        <a:latin typeface="Cambria Math" panose="02040503050406030204" pitchFamily="18" charset="0"/>
                      </a:rPr>
                      <m:t>𝑧</m:t>
                    </m:r>
                  </m:oMath>
                </a14:m>
                <a:r>
                  <a:rPr lang="zh-CN" altLang="en-US" sz="2400" dirty="0">
                    <a:solidFill>
                      <a:prstClr val="white"/>
                    </a:solidFill>
                  </a:rPr>
                  <a:t>轴进行积分，那么还有其它的转化方式吗？ </a:t>
                </a:r>
              </a:p>
            </p:txBody>
          </p:sp>
        </mc:Choice>
        <mc:Fallback xmlns="">
          <p:sp>
            <p:nvSpPr>
              <p:cNvPr id="4" name="对话气泡: 矩形 3">
                <a:extLst>
                  <a:ext uri="{FF2B5EF4-FFF2-40B4-BE49-F238E27FC236}">
                    <a16:creationId xmlns:a16="http://schemas.microsoft.com/office/drawing/2014/main" id="{1C32FB3B-B81A-4A79-92FF-3A97E1FB1E96}"/>
                  </a:ext>
                </a:extLst>
              </p:cNvPr>
              <p:cNvSpPr>
                <a:spLocks noRot="1" noChangeAspect="1" noMove="1" noResize="1" noEditPoints="1" noAdjustHandles="1" noChangeArrowheads="1" noChangeShapeType="1" noTextEdit="1"/>
              </p:cNvSpPr>
              <p:nvPr/>
            </p:nvSpPr>
            <p:spPr>
              <a:xfrm>
                <a:off x="783038" y="1428749"/>
                <a:ext cx="6978729" cy="4525484"/>
              </a:xfrm>
              <a:prstGeom prst="wedgeRectCallout">
                <a:avLst>
                  <a:gd name="adj1" fmla="val -40587"/>
                  <a:gd name="adj2" fmla="val 63842"/>
                </a:avLst>
              </a:prstGeom>
              <a:blipFill>
                <a:blip r:embed="rId2"/>
                <a:stretch>
                  <a:fillRect l="-1220" t="-707"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23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对话气泡: 圆角矩形 3">
                <a:extLst>
                  <a:ext uri="{FF2B5EF4-FFF2-40B4-BE49-F238E27FC236}">
                    <a16:creationId xmlns:a16="http://schemas.microsoft.com/office/drawing/2014/main" id="{55FBFFB8-CF24-4A4B-920D-06832C5F6043}"/>
                  </a:ext>
                </a:extLst>
              </p:cNvPr>
              <p:cNvSpPr/>
              <p:nvPr/>
            </p:nvSpPr>
            <p:spPr>
              <a:xfrm>
                <a:off x="6971383" y="-10490"/>
                <a:ext cx="5298590" cy="2286414"/>
              </a:xfrm>
              <a:prstGeom prst="wedgeRoundRectCallout">
                <a:avLst>
                  <a:gd name="adj1" fmla="val 41041"/>
                  <a:gd name="adj2" fmla="val 67135"/>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当然还有，其原理上来说，就是</a:t>
                </a:r>
                <a:r>
                  <a:rPr lang="zh-CN" altLang="en-US" sz="2400" dirty="0">
                    <a:solidFill>
                      <a:srgbClr val="FFFF00"/>
                    </a:solidFill>
                  </a:rPr>
                  <a:t>一共有三个变量</a:t>
                </a:r>
                <a14:m>
                  <m:oMath xmlns:m="http://schemas.openxmlformats.org/officeDocument/2006/math">
                    <m:r>
                      <a:rPr lang="en-US" altLang="zh-CN" sz="2400" b="0" i="1" smtClean="0">
                        <a:solidFill>
                          <a:srgbClr val="FFFF00"/>
                        </a:solidFill>
                        <a:latin typeface="Cambria Math" panose="02040503050406030204" pitchFamily="18" charset="0"/>
                      </a:rPr>
                      <m:t>𝑥</m:t>
                    </m:r>
                    <m:r>
                      <a:rPr lang="en-US" altLang="zh-CN" sz="2400" b="0" i="1" smtClean="0">
                        <a:solidFill>
                          <a:srgbClr val="FFFF00"/>
                        </a:solidFill>
                        <a:latin typeface="Cambria Math" panose="02040503050406030204" pitchFamily="18" charset="0"/>
                      </a:rPr>
                      <m:t> </m:t>
                    </m:r>
                    <m:r>
                      <a:rPr lang="en-US" altLang="zh-CN" sz="2400" b="0" i="1" smtClean="0">
                        <a:solidFill>
                          <a:srgbClr val="FFFF00"/>
                        </a:solidFill>
                        <a:latin typeface="Cambria Math" panose="02040503050406030204" pitchFamily="18" charset="0"/>
                      </a:rPr>
                      <m:t>𝑦</m:t>
                    </m:r>
                    <m:r>
                      <a:rPr lang="en-US" altLang="zh-CN" sz="2400" b="0" i="1" smtClean="0">
                        <a:solidFill>
                          <a:srgbClr val="FFFF00"/>
                        </a:solidFill>
                        <a:latin typeface="Cambria Math" panose="02040503050406030204" pitchFamily="18" charset="0"/>
                      </a:rPr>
                      <m:t> </m:t>
                    </m:r>
                    <m:r>
                      <a:rPr lang="en-US" altLang="zh-CN" sz="2400" b="0" i="1" smtClean="0">
                        <a:solidFill>
                          <a:srgbClr val="FFFF00"/>
                        </a:solidFill>
                        <a:latin typeface="Cambria Math" panose="02040503050406030204" pitchFamily="18" charset="0"/>
                      </a:rPr>
                      <m:t>𝑧</m:t>
                    </m:r>
                    <m:r>
                      <a:rPr lang="zh-CN" altLang="en-US" sz="2400" i="1">
                        <a:latin typeface="Cambria Math" panose="02040503050406030204" pitchFamily="18" charset="0"/>
                      </a:rPr>
                      <m:t>，</m:t>
                    </m:r>
                  </m:oMath>
                </a14:m>
                <a:r>
                  <a:rPr lang="zh-CN" altLang="en-US" sz="2400" dirty="0"/>
                  <a:t>按照</a:t>
                </a:r>
                <a:r>
                  <a:rPr lang="zh-CN" altLang="en-US" sz="2400" dirty="0">
                    <a:solidFill>
                      <a:srgbClr val="FFFF00"/>
                    </a:solidFill>
                  </a:rPr>
                  <a:t>不同的先后顺序数</a:t>
                </a:r>
                <a:r>
                  <a:rPr lang="zh-CN" altLang="en-US" sz="2400" dirty="0"/>
                  <a:t>就好了，数某一个的时候，要</a:t>
                </a:r>
                <a:r>
                  <a:rPr lang="zh-CN" altLang="en-US" sz="2400" dirty="0">
                    <a:solidFill>
                      <a:srgbClr val="FFFF00"/>
                    </a:solidFill>
                  </a:rPr>
                  <a:t>固定</a:t>
                </a:r>
                <a:r>
                  <a:rPr lang="zh-CN" altLang="en-US" sz="2400" dirty="0"/>
                  <a:t>后面</a:t>
                </a:r>
                <a:r>
                  <a:rPr lang="zh-CN" altLang="en-US" sz="2400" dirty="0">
                    <a:solidFill>
                      <a:srgbClr val="FFFF00"/>
                    </a:solidFill>
                  </a:rPr>
                  <a:t>其它的变量</a:t>
                </a:r>
                <a:r>
                  <a:rPr lang="zh-CN" altLang="en-US" sz="2400" dirty="0"/>
                  <a:t>。</a:t>
                </a:r>
                <a:endParaRPr lang="en-US" altLang="zh-CN" sz="2400" dirty="0"/>
              </a:p>
            </p:txBody>
          </p:sp>
        </mc:Choice>
        <mc:Fallback xmlns="">
          <p:sp>
            <p:nvSpPr>
              <p:cNvPr id="4" name="对话气泡: 圆角矩形 3">
                <a:extLst>
                  <a:ext uri="{FF2B5EF4-FFF2-40B4-BE49-F238E27FC236}">
                    <a16:creationId xmlns:a16="http://schemas.microsoft.com/office/drawing/2014/main" id="{55FBFFB8-CF24-4A4B-920D-06832C5F6043}"/>
                  </a:ext>
                </a:extLst>
              </p:cNvPr>
              <p:cNvSpPr>
                <a:spLocks noRot="1" noChangeAspect="1" noMove="1" noResize="1" noEditPoints="1" noAdjustHandles="1" noChangeArrowheads="1" noChangeShapeType="1" noTextEdit="1"/>
              </p:cNvSpPr>
              <p:nvPr/>
            </p:nvSpPr>
            <p:spPr>
              <a:xfrm>
                <a:off x="6971383" y="-10490"/>
                <a:ext cx="5298590" cy="2286414"/>
              </a:xfrm>
              <a:prstGeom prst="wedgeRoundRectCallout">
                <a:avLst>
                  <a:gd name="adj1" fmla="val 41041"/>
                  <a:gd name="adj2" fmla="val 67135"/>
                  <a:gd name="adj3" fmla="val 16667"/>
                </a:avLst>
              </a:prstGeom>
              <a:blipFill>
                <a:blip r:embed="rId2"/>
                <a:stretch>
                  <a:fillRect/>
                </a:stretch>
              </a:blipFill>
            </p:spPr>
            <p:txBody>
              <a:bodyPr/>
              <a:lstStyle/>
              <a:p>
                <a:r>
                  <a:rPr lang="zh-CN" altLang="en-US">
                    <a:noFill/>
                  </a:rPr>
                  <a:t> </a:t>
                </a:r>
              </a:p>
            </p:txBody>
          </p:sp>
        </mc:Fallback>
      </mc:AlternateContent>
      <p:sp>
        <p:nvSpPr>
          <p:cNvPr id="5" name="对话气泡: 矩形 4">
            <a:extLst>
              <a:ext uri="{FF2B5EF4-FFF2-40B4-BE49-F238E27FC236}">
                <a16:creationId xmlns:a16="http://schemas.microsoft.com/office/drawing/2014/main" id="{B9E96D2D-1DB2-4B45-BFA3-EB3B601033CF}"/>
              </a:ext>
            </a:extLst>
          </p:cNvPr>
          <p:cNvSpPr/>
          <p:nvPr/>
        </p:nvSpPr>
        <p:spPr>
          <a:xfrm>
            <a:off x="726330" y="2544725"/>
            <a:ext cx="7042526" cy="1438940"/>
          </a:xfrm>
          <a:prstGeom prst="wedgeRectCallout">
            <a:avLst>
              <a:gd name="adj1" fmla="val -37946"/>
              <a:gd name="adj2" fmla="val 71987"/>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总结的非常到位，那么下面就一起开动脑筋来具体说一说有哪些数法吧</a:t>
            </a:r>
            <a:r>
              <a:rPr lang="en-US" altLang="zh-CN" sz="2400" dirty="0">
                <a:solidFill>
                  <a:prstClr val="white"/>
                </a:solidFill>
              </a:rPr>
              <a:t>【</a:t>
            </a:r>
            <a:r>
              <a:rPr lang="zh-CN" altLang="en-US" sz="2400" dirty="0">
                <a:solidFill>
                  <a:prstClr val="white"/>
                </a:solidFill>
              </a:rPr>
              <a:t>至少说出两种</a:t>
            </a:r>
            <a:r>
              <a:rPr lang="en-US" altLang="zh-CN" sz="2400" dirty="0">
                <a:solidFill>
                  <a:prstClr val="white"/>
                </a:solidFill>
              </a:rPr>
              <a:t>】</a:t>
            </a:r>
            <a:r>
              <a:rPr lang="zh-CN" altLang="en-US" sz="2400" dirty="0">
                <a:solidFill>
                  <a:prstClr val="white"/>
                </a:solidFill>
              </a:rPr>
              <a:t>，并且用这些数法来尝试下面这个题目。</a:t>
            </a:r>
          </a:p>
        </p:txBody>
      </p:sp>
    </p:spTree>
    <p:extLst>
      <p:ext uri="{BB962C8B-B14F-4D97-AF65-F5344CB8AC3E}">
        <p14:creationId xmlns:p14="http://schemas.microsoft.com/office/powerpoint/2010/main" val="105944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B35CE-251B-4FE6-978D-5BDD8F3145E3}"/>
              </a:ext>
            </a:extLst>
          </p:cNvPr>
          <p:cNvSpPr>
            <a:spLocks noGrp="1"/>
          </p:cNvSpPr>
          <p:nvPr>
            <p:ph type="title"/>
          </p:nvPr>
        </p:nvSpPr>
        <p:spPr/>
        <p:txBody>
          <a:bodyPr/>
          <a:lstStyle/>
          <a:p>
            <a:r>
              <a:rPr lang="zh-CN" altLang="en-US" dirty="0"/>
              <a:t>课后测试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9AFBC0-8FE1-4DED-BEA9-A25DD295FA58}"/>
                  </a:ext>
                </a:extLst>
              </p:cNvPr>
              <p:cNvSpPr>
                <a:spLocks noGrp="1"/>
              </p:cNvSpPr>
              <p:nvPr>
                <p:ph idx="1"/>
              </p:nvPr>
            </p:nvSpPr>
            <p:spPr/>
            <p:txBody>
              <a:bodyPr>
                <a:normAutofit/>
              </a:bodyPr>
              <a:lstStyle/>
              <a:p>
                <a:pPr marL="0" indent="0">
                  <a:buNone/>
                </a:pPr>
                <a:r>
                  <a:rPr lang="zh-CN" altLang="en-US" sz="2800" dirty="0"/>
                  <a:t>计算三重积分</a:t>
                </a:r>
                <a:endParaRPr lang="en-US" altLang="zh-CN" sz="28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en-US" sz="2800" i="1" smtClean="0">
                              <a:latin typeface="Cambria Math" panose="02040503050406030204" pitchFamily="18" charset="0"/>
                            </a:rPr>
                          </m:ctrlPr>
                        </m:naryPr>
                        <m:sub>
                          <m:r>
                            <m:rPr>
                              <m:sty m:val="p"/>
                              <m:brk m:alnAt="24"/>
                            </m:rPr>
                            <a:rPr lang="el-GR" altLang="zh-CN" sz="2800" i="1" smtClean="0">
                              <a:latin typeface="Cambria Math" panose="02040503050406030204" pitchFamily="18" charset="0"/>
                              <a:ea typeface="Cambria Math" panose="02040503050406030204" pitchFamily="18" charset="0"/>
                            </a:rPr>
                            <m:t>Ω</m:t>
                          </m:r>
                        </m:sub>
                        <m:sup>
                          <m:r>
                            <a:rPr lang="en-US" altLang="zh-CN" sz="2800" b="0" i="1" smtClean="0">
                              <a:latin typeface="Cambria Math" panose="02040503050406030204" pitchFamily="18" charset="0"/>
                            </a:rPr>
                            <m:t> </m:t>
                          </m:r>
                        </m:sup>
                        <m:e>
                          <m:r>
                            <a:rPr lang="en-US" altLang="zh-CN" sz="2800" b="0" i="1" smtClean="0">
                              <a:latin typeface="Cambria Math" panose="02040503050406030204" pitchFamily="18" charset="0"/>
                            </a:rPr>
                            <m:t>𝑥</m:t>
                          </m:r>
                        </m:e>
                      </m:nary>
                      <m:r>
                        <a:rPr lang="en-US" altLang="zh-CN" sz="2800" b="0" i="1" smtClean="0">
                          <a:latin typeface="Cambria Math" panose="02040503050406030204" pitchFamily="18" charset="0"/>
                        </a:rPr>
                        <m:t>𝑑𝑥𝑑𝑦𝑑𝑧</m:t>
                      </m:r>
                    </m:oMath>
                  </m:oMathPara>
                </a14:m>
                <a:endParaRPr lang="en-US" altLang="zh-CN" sz="2800" dirty="0"/>
              </a:p>
              <a:p>
                <a:pPr marL="0" indent="0">
                  <a:buNone/>
                </a:pPr>
                <a:r>
                  <a:rPr lang="zh-CN" altLang="en-US" sz="2800" b="0" dirty="0"/>
                  <a:t>其中</a:t>
                </a:r>
                <a14:m>
                  <m:oMath xmlns:m="http://schemas.openxmlformats.org/officeDocument/2006/math">
                    <m:r>
                      <m:rPr>
                        <m:sty m:val="p"/>
                      </m:rPr>
                      <a:rPr lang="en-US" altLang="zh-CN" sz="2800" b="0" i="0" smtClean="0">
                        <a:latin typeface="Cambria Math" panose="02040503050406030204" pitchFamily="18" charset="0"/>
                      </a:rPr>
                      <m:t>Ω</m:t>
                    </m:r>
                    <m:r>
                      <a:rPr lang="zh-CN" altLang="en-US" sz="2800" i="1">
                        <a:latin typeface="Cambria Math" panose="02040503050406030204" pitchFamily="18" charset="0"/>
                      </a:rPr>
                      <m:t>为</m:t>
                    </m:r>
                  </m:oMath>
                </a14:m>
                <a:r>
                  <a:rPr lang="zh-CN" altLang="en-US" sz="2800" b="0" dirty="0"/>
                  <a:t>三个坐标面及平面</a:t>
                </a:r>
                <a14:m>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𝑧</m:t>
                    </m:r>
                    <m:r>
                      <a:rPr lang="en-US" altLang="zh-CN" sz="2800" b="0" i="1" smtClean="0">
                        <a:latin typeface="Cambria Math" panose="02040503050406030204" pitchFamily="18" charset="0"/>
                      </a:rPr>
                      <m:t>=1</m:t>
                    </m:r>
                  </m:oMath>
                </a14:m>
                <a:r>
                  <a:rPr lang="zh-CN" altLang="en-US" sz="2800" b="0" dirty="0"/>
                  <a:t>所围成的闭区域</a:t>
                </a:r>
                <a:endParaRPr lang="en-US" altLang="zh-CN" sz="2800" b="0" dirty="0"/>
              </a:p>
              <a:p>
                <a:pPr marL="0" indent="0">
                  <a:buNone/>
                </a:pPr>
                <a:endParaRPr lang="zh-CN" altLang="en-US" sz="2800" dirty="0"/>
              </a:p>
            </p:txBody>
          </p:sp>
        </mc:Choice>
        <mc:Fallback xmlns="">
          <p:sp>
            <p:nvSpPr>
              <p:cNvPr id="3" name="内容占位符 2">
                <a:extLst>
                  <a:ext uri="{FF2B5EF4-FFF2-40B4-BE49-F238E27FC236}">
                    <a16:creationId xmlns:a16="http://schemas.microsoft.com/office/drawing/2014/main" id="{D99AFBC0-8FE1-4DED-BEA9-A25DD295FA58}"/>
                  </a:ext>
                </a:extLst>
              </p:cNvPr>
              <p:cNvSpPr>
                <a:spLocks noGrp="1" noRot="1" noChangeAspect="1" noMove="1" noResize="1" noEditPoints="1" noAdjustHandles="1" noChangeArrowheads="1" noChangeShapeType="1" noTextEdit="1"/>
              </p:cNvSpPr>
              <p:nvPr>
                <p:ph idx="1"/>
              </p:nvPr>
            </p:nvSpPr>
            <p:spPr>
              <a:blipFill>
                <a:blip r:embed="rId2"/>
                <a:stretch>
                  <a:fillRect l="-1270"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307E516-AE29-4679-B9B1-5DD450EA63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844197" y="1151134"/>
            <a:ext cx="2679869" cy="2738984"/>
          </a:xfrm>
          <a:prstGeom prst="rect">
            <a:avLst/>
          </a:prstGeom>
        </p:spPr>
      </p:pic>
      <p:sp>
        <p:nvSpPr>
          <p:cNvPr id="6" name="对话气泡: 矩形 5">
            <a:extLst>
              <a:ext uri="{FF2B5EF4-FFF2-40B4-BE49-F238E27FC236}">
                <a16:creationId xmlns:a16="http://schemas.microsoft.com/office/drawing/2014/main" id="{66F31A75-5D7C-499C-9B60-793C56DBFE28}"/>
              </a:ext>
            </a:extLst>
          </p:cNvPr>
          <p:cNvSpPr/>
          <p:nvPr/>
        </p:nvSpPr>
        <p:spPr>
          <a:xfrm>
            <a:off x="917716" y="4686301"/>
            <a:ext cx="7049614" cy="1034015"/>
          </a:xfrm>
          <a:prstGeom prst="wedgeRectCallout">
            <a:avLst>
              <a:gd name="adj1" fmla="val -37946"/>
              <a:gd name="adj2" fmla="val 71987"/>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用刚才想到的积分次序的方法来试试吧（至少使用两种方法）</a:t>
            </a:r>
          </a:p>
        </p:txBody>
      </p:sp>
      <p:sp>
        <p:nvSpPr>
          <p:cNvPr id="4" name="箭头: 右 3">
            <a:extLst>
              <a:ext uri="{FF2B5EF4-FFF2-40B4-BE49-F238E27FC236}">
                <a16:creationId xmlns:a16="http://schemas.microsoft.com/office/drawing/2014/main" id="{766C6B6A-F0E3-4CE5-BBC1-E99F5A1CF178}"/>
              </a:ext>
            </a:extLst>
          </p:cNvPr>
          <p:cNvSpPr/>
          <p:nvPr/>
        </p:nvSpPr>
        <p:spPr>
          <a:xfrm>
            <a:off x="6790660" y="1768992"/>
            <a:ext cx="1722475" cy="1034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简答第二</a:t>
            </a:r>
          </a:p>
        </p:txBody>
      </p:sp>
    </p:spTree>
    <p:extLst>
      <p:ext uri="{BB962C8B-B14F-4D97-AF65-F5344CB8AC3E}">
        <p14:creationId xmlns:p14="http://schemas.microsoft.com/office/powerpoint/2010/main" val="188920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48175-5326-498F-AA6B-D7D624414638}"/>
              </a:ext>
            </a:extLst>
          </p:cNvPr>
          <p:cNvSpPr>
            <a:spLocks noGrp="1"/>
          </p:cNvSpPr>
          <p:nvPr>
            <p:ph type="title"/>
          </p:nvPr>
        </p:nvSpPr>
        <p:spPr>
          <a:xfrm>
            <a:off x="1416443" y="267586"/>
            <a:ext cx="9601200" cy="1485900"/>
          </a:xfrm>
        </p:spPr>
        <p:txBody>
          <a:bodyPr/>
          <a:lstStyle/>
          <a:p>
            <a:r>
              <a:rPr lang="zh-CN" altLang="en-US"/>
              <a:t>总结：预习完本科时后你应该知道</a:t>
            </a:r>
            <a:endParaRPr lang="zh-CN" altLang="en-US" dirty="0"/>
          </a:p>
        </p:txBody>
      </p:sp>
      <p:pic>
        <p:nvPicPr>
          <p:cNvPr id="10" name="内容占位符 9">
            <a:extLst>
              <a:ext uri="{FF2B5EF4-FFF2-40B4-BE49-F238E27FC236}">
                <a16:creationId xmlns:a16="http://schemas.microsoft.com/office/drawing/2014/main" id="{97BFE8DE-C479-4095-BB0E-B7A8F293843C}"/>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5489" y="1220971"/>
            <a:ext cx="9621021" cy="5369443"/>
          </a:xfrm>
        </p:spPr>
      </p:pic>
    </p:spTree>
    <p:extLst>
      <p:ext uri="{BB962C8B-B14F-4D97-AF65-F5344CB8AC3E}">
        <p14:creationId xmlns:p14="http://schemas.microsoft.com/office/powerpoint/2010/main" val="171071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话气泡: 圆角矩形 3">
            <a:extLst>
              <a:ext uri="{FF2B5EF4-FFF2-40B4-BE49-F238E27FC236}">
                <a16:creationId xmlns:a16="http://schemas.microsoft.com/office/drawing/2014/main" id="{D8655AD9-B065-4BCE-B8D4-F66A83E45A2B}"/>
              </a:ext>
            </a:extLst>
          </p:cNvPr>
          <p:cNvSpPr/>
          <p:nvPr/>
        </p:nvSpPr>
        <p:spPr>
          <a:xfrm>
            <a:off x="7434292" y="390103"/>
            <a:ext cx="4597452" cy="910795"/>
          </a:xfrm>
          <a:prstGeom prst="wedgeRoundRectCallout">
            <a:avLst>
              <a:gd name="adj1" fmla="val 37119"/>
              <a:gd name="adj2" fmla="val 107104"/>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又是这个冰淇淋，上次我们已经求出冰淇淋的体积了。</a:t>
            </a:r>
            <a:endParaRPr lang="en-US" altLang="zh-CN" sz="2400" dirty="0"/>
          </a:p>
        </p:txBody>
      </p:sp>
      <p:sp>
        <p:nvSpPr>
          <p:cNvPr id="5" name="对话气泡: 矩形 4">
            <a:extLst>
              <a:ext uri="{FF2B5EF4-FFF2-40B4-BE49-F238E27FC236}">
                <a16:creationId xmlns:a16="http://schemas.microsoft.com/office/drawing/2014/main" id="{A7718513-C0C1-446E-854A-8069A3AE8CEC}"/>
              </a:ext>
            </a:extLst>
          </p:cNvPr>
          <p:cNvSpPr/>
          <p:nvPr/>
        </p:nvSpPr>
        <p:spPr>
          <a:xfrm>
            <a:off x="820132" y="1740544"/>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没错，不过老师再吃冰淇淋的时候感觉越来越不对，我发现啊，冰淇淋老板用量有蹊跷，冰淇淋上面还算实在，越往下，用料就越来越小了。</a:t>
            </a:r>
          </a:p>
        </p:txBody>
      </p:sp>
      <p:sp>
        <p:nvSpPr>
          <p:cNvPr id="6" name="对话气泡: 圆角矩形 5">
            <a:extLst>
              <a:ext uri="{FF2B5EF4-FFF2-40B4-BE49-F238E27FC236}">
                <a16:creationId xmlns:a16="http://schemas.microsoft.com/office/drawing/2014/main" id="{3ADF0303-3F27-4BB8-BD35-EBB8E6FE57A1}"/>
              </a:ext>
            </a:extLst>
          </p:cNvPr>
          <p:cNvSpPr/>
          <p:nvPr/>
        </p:nvSpPr>
        <p:spPr>
          <a:xfrm>
            <a:off x="7434292" y="3174682"/>
            <a:ext cx="4597452" cy="1214758"/>
          </a:xfrm>
          <a:prstGeom prst="wedgeRoundRectCallout">
            <a:avLst>
              <a:gd name="adj1" fmla="val 37119"/>
              <a:gd name="adj2" fmla="val 107104"/>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这样的话，计算体积显然就无法很好地衡量冰淇淋的用料了，就要计算冰淇淋的质量了。</a:t>
            </a:r>
            <a:endParaRPr lang="en-US" altLang="zh-CN" sz="2400" dirty="0"/>
          </a:p>
        </p:txBody>
      </p:sp>
      <p:sp>
        <p:nvSpPr>
          <p:cNvPr id="7" name="对话气泡: 矩形 6">
            <a:extLst>
              <a:ext uri="{FF2B5EF4-FFF2-40B4-BE49-F238E27FC236}">
                <a16:creationId xmlns:a16="http://schemas.microsoft.com/office/drawing/2014/main" id="{7B478894-1D9A-410F-BED6-C215B1E47FE8}"/>
              </a:ext>
            </a:extLst>
          </p:cNvPr>
          <p:cNvSpPr/>
          <p:nvPr/>
        </p:nvSpPr>
        <p:spPr>
          <a:xfrm>
            <a:off x="820132" y="5208310"/>
            <a:ext cx="6702458"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说的好，那么怎样计算冰淇淋的质量呢？别着急，下面先由老师提出一个理想化的模型，还记得那个用二重积分来计算体积的冰淇淋吗？</a:t>
            </a:r>
          </a:p>
        </p:txBody>
      </p:sp>
    </p:spTree>
    <p:extLst>
      <p:ext uri="{BB962C8B-B14F-4D97-AF65-F5344CB8AC3E}">
        <p14:creationId xmlns:p14="http://schemas.microsoft.com/office/powerpoint/2010/main" val="187862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6B374-9B5B-4FB4-AE53-19B3AE57A506}"/>
              </a:ext>
            </a:extLst>
          </p:cNvPr>
          <p:cNvSpPr>
            <a:spLocks noGrp="1"/>
          </p:cNvSpPr>
          <p:nvPr>
            <p:ph type="title"/>
          </p:nvPr>
        </p:nvSpPr>
        <p:spPr/>
        <p:txBody>
          <a:bodyPr/>
          <a:lstStyle/>
          <a:p>
            <a:pPr algn="ctr"/>
            <a:r>
              <a:rPr lang="zh-CN" altLang="en-US" dirty="0"/>
              <a:t>目标</a:t>
            </a:r>
          </a:p>
        </p:txBody>
      </p:sp>
      <p:pic>
        <p:nvPicPr>
          <p:cNvPr id="4" name="内容占位符 3">
            <a:extLst>
              <a:ext uri="{FF2B5EF4-FFF2-40B4-BE49-F238E27FC236}">
                <a16:creationId xmlns:a16="http://schemas.microsoft.com/office/drawing/2014/main" id="{3D7B5A98-C2E0-42C5-B932-EE0B3C378865}"/>
              </a:ext>
            </a:extLst>
          </p:cNvPr>
          <p:cNvPicPr>
            <a:picLocks noGrp="1" noChangeAspect="1"/>
          </p:cNvPicPr>
          <p:nvPr>
            <p:ph idx="1"/>
          </p:nvPr>
        </p:nvPicPr>
        <p:blipFill>
          <a:blip r:embed="rId2"/>
          <a:stretch>
            <a:fillRect/>
          </a:stretch>
        </p:blipFill>
        <p:spPr>
          <a:xfrm>
            <a:off x="1605125" y="3221118"/>
            <a:ext cx="3566469" cy="2523963"/>
          </a:xfrm>
          <a:prstGeom prst="rect">
            <a:avLst/>
          </a:prstGeom>
        </p:spPr>
      </p:pic>
      <p:sp>
        <p:nvSpPr>
          <p:cNvPr id="5" name="文本框 4">
            <a:extLst>
              <a:ext uri="{FF2B5EF4-FFF2-40B4-BE49-F238E27FC236}">
                <a16:creationId xmlns:a16="http://schemas.microsoft.com/office/drawing/2014/main" id="{09CCCD3B-3A00-45A3-9767-9A45131866F4}"/>
              </a:ext>
            </a:extLst>
          </p:cNvPr>
          <p:cNvSpPr txBox="1"/>
          <p:nvPr/>
        </p:nvSpPr>
        <p:spPr>
          <a:xfrm>
            <a:off x="1605125" y="1953260"/>
            <a:ext cx="9448800" cy="657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3600" dirty="0"/>
              <a:t> </a:t>
            </a:r>
            <a:r>
              <a:rPr lang="zh-CN" altLang="en-US" sz="3600" dirty="0"/>
              <a:t>灵活运用三重积分计算半椭球的质量</a:t>
            </a:r>
          </a:p>
        </p:txBody>
      </p:sp>
    </p:spTree>
    <p:extLst>
      <p:ext uri="{BB962C8B-B14F-4D97-AF65-F5344CB8AC3E}">
        <p14:creationId xmlns:p14="http://schemas.microsoft.com/office/powerpoint/2010/main" val="328885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话气泡: 圆角矩形 1">
            <a:extLst>
              <a:ext uri="{FF2B5EF4-FFF2-40B4-BE49-F238E27FC236}">
                <a16:creationId xmlns:a16="http://schemas.microsoft.com/office/drawing/2014/main" id="{802D95AA-154D-42E2-B765-768A85AA59CF}"/>
              </a:ext>
            </a:extLst>
          </p:cNvPr>
          <p:cNvSpPr/>
          <p:nvPr/>
        </p:nvSpPr>
        <p:spPr>
          <a:xfrm>
            <a:off x="7368304" y="390103"/>
            <a:ext cx="4663440" cy="1193599"/>
          </a:xfrm>
          <a:prstGeom prst="wedgeRoundRectCallout">
            <a:avLst>
              <a:gd name="adj1" fmla="val 37119"/>
              <a:gd name="adj2" fmla="val 107104"/>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当然记得，我们上次计算的冰淇淋上半部分的椭球方程是</a:t>
            </a:r>
            <a:r>
              <a:rPr lang="en-US" altLang="zh-CN" sz="2400" dirty="0"/>
              <a:t>【</a:t>
            </a:r>
            <a:r>
              <a:rPr lang="zh-CN" altLang="en-US" sz="2400" dirty="0"/>
              <a:t>填空</a:t>
            </a:r>
            <a:r>
              <a:rPr lang="en-US" altLang="zh-CN" sz="2400" dirty="0"/>
              <a:t>1】</a:t>
            </a:r>
          </a:p>
        </p:txBody>
      </p:sp>
      <p:pic>
        <p:nvPicPr>
          <p:cNvPr id="4" name="图片 3">
            <a:extLst>
              <a:ext uri="{FF2B5EF4-FFF2-40B4-BE49-F238E27FC236}">
                <a16:creationId xmlns:a16="http://schemas.microsoft.com/office/drawing/2014/main" id="{62CD78D5-90D1-406F-81D5-64D19C9C53D7}"/>
              </a:ext>
            </a:extLst>
          </p:cNvPr>
          <p:cNvPicPr>
            <a:picLocks noChangeAspect="1"/>
          </p:cNvPicPr>
          <p:nvPr/>
        </p:nvPicPr>
        <p:blipFill>
          <a:blip r:embed="rId2"/>
          <a:stretch>
            <a:fillRect/>
          </a:stretch>
        </p:blipFill>
        <p:spPr>
          <a:xfrm>
            <a:off x="1607272" y="321720"/>
            <a:ext cx="3566469" cy="2523963"/>
          </a:xfrm>
          <a:prstGeom prst="rect">
            <a:avLst/>
          </a:prstGeom>
        </p:spPr>
      </p:pic>
      <mc:AlternateContent xmlns:mc="http://schemas.openxmlformats.org/markup-compatibility/2006" xmlns:a14="http://schemas.microsoft.com/office/drawing/2010/main">
        <mc:Choice Requires="a14">
          <p:sp>
            <p:nvSpPr>
              <p:cNvPr id="5" name="对话气泡: 矩形 4">
                <a:extLst>
                  <a:ext uri="{FF2B5EF4-FFF2-40B4-BE49-F238E27FC236}">
                    <a16:creationId xmlns:a16="http://schemas.microsoft.com/office/drawing/2014/main" id="{B3AA2331-EFE5-42CA-9D56-521BC3DD6357}"/>
                  </a:ext>
                </a:extLst>
              </p:cNvPr>
              <p:cNvSpPr/>
              <p:nvPr/>
            </p:nvSpPr>
            <p:spPr>
              <a:xfrm>
                <a:off x="754144" y="3258259"/>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真棒，现在我们来设计一个理想化的模型，假设这个椭球在点</a:t>
                </a:r>
                <a14:m>
                  <m:oMath xmlns:m="http://schemas.openxmlformats.org/officeDocument/2006/math">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𝑥</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𝑦</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𝑧</m:t>
                    </m:r>
                    <m:r>
                      <a:rPr lang="en-US" altLang="zh-CN" sz="2400" b="0" i="1" smtClean="0">
                        <a:solidFill>
                          <a:prstClr val="white"/>
                        </a:solidFill>
                        <a:latin typeface="Cambria Math" panose="02040503050406030204" pitchFamily="18" charset="0"/>
                      </a:rPr>
                      <m:t>)</m:t>
                    </m:r>
                  </m:oMath>
                </a14:m>
                <a:r>
                  <a:rPr lang="zh-CN" altLang="en-US" sz="2400" dirty="0">
                    <a:solidFill>
                      <a:prstClr val="white"/>
                    </a:solidFill>
                  </a:rPr>
                  <a:t>处的密度为</a:t>
                </a:r>
                <a14:m>
                  <m:oMath xmlns:m="http://schemas.openxmlformats.org/officeDocument/2006/math">
                    <m:r>
                      <a:rPr lang="en-US" altLang="zh-CN" sz="2400" b="0" i="1" smtClean="0">
                        <a:solidFill>
                          <a:prstClr val="white"/>
                        </a:solidFill>
                        <a:latin typeface="Cambria Math" panose="02040503050406030204" pitchFamily="18" charset="0"/>
                      </a:rPr>
                      <m:t>𝑓</m:t>
                    </m:r>
                    <m:d>
                      <m:dPr>
                        <m:ctrlPr>
                          <a:rPr lang="en-US" altLang="zh-CN" sz="2400" b="0" i="1" smtClean="0">
                            <a:solidFill>
                              <a:prstClr val="white"/>
                            </a:solidFill>
                            <a:latin typeface="Cambria Math" panose="02040503050406030204" pitchFamily="18" charset="0"/>
                          </a:rPr>
                        </m:ctrlPr>
                      </m:dPr>
                      <m:e>
                        <m:r>
                          <a:rPr lang="en-US" altLang="zh-CN" sz="2400" b="0" i="1" smtClean="0">
                            <a:solidFill>
                              <a:prstClr val="white"/>
                            </a:solidFill>
                            <a:latin typeface="Cambria Math" panose="02040503050406030204" pitchFamily="18" charset="0"/>
                          </a:rPr>
                          <m:t>𝑥</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𝑦</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𝑧</m:t>
                        </m:r>
                      </m:e>
                    </m:d>
                    <m:r>
                      <a:rPr lang="en-US" altLang="zh-CN" sz="2400" b="0" i="1" smtClean="0">
                        <a:solidFill>
                          <a:prstClr val="white"/>
                        </a:solidFill>
                        <a:latin typeface="Cambria Math" panose="02040503050406030204" pitchFamily="18" charset="0"/>
                      </a:rPr>
                      <m:t>=</m:t>
                    </m:r>
                    <m:sSup>
                      <m:sSupPr>
                        <m:ctrlPr>
                          <a:rPr lang="en-US" altLang="zh-CN" sz="2400" b="0" i="1" smtClean="0">
                            <a:solidFill>
                              <a:prstClr val="white"/>
                            </a:solidFill>
                            <a:latin typeface="Cambria Math" panose="02040503050406030204" pitchFamily="18" charset="0"/>
                          </a:rPr>
                        </m:ctrlPr>
                      </m:sSupPr>
                      <m:e>
                        <m:r>
                          <a:rPr lang="en-US" altLang="zh-CN" sz="2400" b="0" i="1" smtClean="0">
                            <a:solidFill>
                              <a:prstClr val="white"/>
                            </a:solidFill>
                            <a:latin typeface="Cambria Math" panose="02040503050406030204" pitchFamily="18" charset="0"/>
                          </a:rPr>
                          <m:t>𝑧</m:t>
                        </m:r>
                      </m:e>
                      <m:sup>
                        <m:r>
                          <a:rPr lang="en-US" altLang="zh-CN" sz="2400" b="0" i="1" smtClean="0">
                            <a:solidFill>
                              <a:prstClr val="white"/>
                            </a:solidFill>
                            <a:latin typeface="Cambria Math" panose="02040503050406030204" pitchFamily="18" charset="0"/>
                          </a:rPr>
                          <m:t>2</m:t>
                        </m:r>
                      </m:sup>
                    </m:sSup>
                    <m:r>
                      <a:rPr lang="zh-CN" altLang="en-US" sz="2400" i="1">
                        <a:solidFill>
                          <a:prstClr val="white"/>
                        </a:solidFill>
                        <a:latin typeface="Cambria Math" panose="02040503050406030204" pitchFamily="18" charset="0"/>
                      </a:rPr>
                      <m:t>，</m:t>
                    </m:r>
                  </m:oMath>
                </a14:m>
                <a:r>
                  <a:rPr lang="zh-CN" altLang="en-US" sz="2400" dirty="0">
                    <a:solidFill>
                      <a:prstClr val="white"/>
                    </a:solidFill>
                  </a:rPr>
                  <a:t>试求这个半椭球的质量是多少？</a:t>
                </a:r>
              </a:p>
            </p:txBody>
          </p:sp>
        </mc:Choice>
        <mc:Fallback xmlns="">
          <p:sp>
            <p:nvSpPr>
              <p:cNvPr id="5" name="对话气泡: 矩形 4">
                <a:extLst>
                  <a:ext uri="{FF2B5EF4-FFF2-40B4-BE49-F238E27FC236}">
                    <a16:creationId xmlns:a16="http://schemas.microsoft.com/office/drawing/2014/main" id="{B3AA2331-EFE5-42CA-9D56-521BC3DD6357}"/>
                  </a:ext>
                </a:extLst>
              </p:cNvPr>
              <p:cNvSpPr>
                <a:spLocks noRot="1" noChangeAspect="1" noMove="1" noResize="1" noEditPoints="1" noAdjustHandles="1" noChangeArrowheads="1" noChangeShapeType="1" noTextEdit="1"/>
              </p:cNvSpPr>
              <p:nvPr/>
            </p:nvSpPr>
            <p:spPr>
              <a:xfrm>
                <a:off x="754144" y="3258259"/>
                <a:ext cx="6614160" cy="1335396"/>
              </a:xfrm>
              <a:prstGeom prst="wedgeRectCallout">
                <a:avLst>
                  <a:gd name="adj1" fmla="val -33724"/>
                  <a:gd name="adj2" fmla="val 82285"/>
                </a:avLst>
              </a:prstGeom>
              <a:blipFill>
                <a:blip r:embed="rId3"/>
                <a:stretch>
                  <a:fillRect l="-1379" t="-2373" r="-735"/>
                </a:stretch>
              </a:blipFill>
            </p:spPr>
            <p:txBody>
              <a:bodyPr/>
              <a:lstStyle/>
              <a:p>
                <a:r>
                  <a:rPr lang="zh-CN" altLang="en-US">
                    <a:noFill/>
                  </a:rPr>
                  <a:t> </a:t>
                </a:r>
              </a:p>
            </p:txBody>
          </p:sp>
        </mc:Fallback>
      </mc:AlternateContent>
      <p:sp>
        <p:nvSpPr>
          <p:cNvPr id="6" name="对话气泡: 圆角矩形 5">
            <a:extLst>
              <a:ext uri="{FF2B5EF4-FFF2-40B4-BE49-F238E27FC236}">
                <a16:creationId xmlns:a16="http://schemas.microsoft.com/office/drawing/2014/main" id="{E3935EF1-5AE2-49CE-BCD6-723F9D348190}"/>
              </a:ext>
            </a:extLst>
          </p:cNvPr>
          <p:cNvSpPr/>
          <p:nvPr/>
        </p:nvSpPr>
        <p:spPr>
          <a:xfrm>
            <a:off x="7368304" y="4876459"/>
            <a:ext cx="4663440" cy="1193599"/>
          </a:xfrm>
          <a:prstGeom prst="wedgeRoundRectCallout">
            <a:avLst>
              <a:gd name="adj1" fmla="val 37119"/>
              <a:gd name="adj2" fmla="val 107104"/>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这个问题似曾相识，在二重积分就可以用来求平面的平面薄片的面积。</a:t>
            </a:r>
            <a:endParaRPr lang="en-US" altLang="zh-CN" sz="2400" dirty="0"/>
          </a:p>
        </p:txBody>
      </p:sp>
      <p:sp>
        <p:nvSpPr>
          <p:cNvPr id="3" name="箭头: 右 2">
            <a:extLst>
              <a:ext uri="{FF2B5EF4-FFF2-40B4-BE49-F238E27FC236}">
                <a16:creationId xmlns:a16="http://schemas.microsoft.com/office/drawing/2014/main" id="{8D398B47-46FB-4800-94D8-EA446105FDFE}"/>
              </a:ext>
            </a:extLst>
          </p:cNvPr>
          <p:cNvSpPr/>
          <p:nvPr/>
        </p:nvSpPr>
        <p:spPr>
          <a:xfrm>
            <a:off x="7018261" y="1304454"/>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填空第一</a:t>
            </a:r>
          </a:p>
        </p:txBody>
      </p:sp>
    </p:spTree>
    <p:extLst>
      <p:ext uri="{BB962C8B-B14F-4D97-AF65-F5344CB8AC3E}">
        <p14:creationId xmlns:p14="http://schemas.microsoft.com/office/powerpoint/2010/main" val="6410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对话气泡: 矩形 1">
                <a:extLst>
                  <a:ext uri="{FF2B5EF4-FFF2-40B4-BE49-F238E27FC236}">
                    <a16:creationId xmlns:a16="http://schemas.microsoft.com/office/drawing/2014/main" id="{1E2103E2-AEF4-4C16-A739-FF96359919AD}"/>
                  </a:ext>
                </a:extLst>
              </p:cNvPr>
              <p:cNvSpPr/>
              <p:nvPr/>
            </p:nvSpPr>
            <p:spPr>
              <a:xfrm>
                <a:off x="735290" y="222828"/>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是的，如果有一平面薄片在平面</a:t>
                </a:r>
                <a14:m>
                  <m:oMath xmlns:m="http://schemas.openxmlformats.org/officeDocument/2006/math">
                    <m:r>
                      <a:rPr lang="en-US" altLang="zh-CN" sz="2400" b="0" i="1" smtClean="0">
                        <a:solidFill>
                          <a:prstClr val="white"/>
                        </a:solidFill>
                        <a:latin typeface="Cambria Math" panose="02040503050406030204" pitchFamily="18" charset="0"/>
                      </a:rPr>
                      <m:t>𝑥𝑂𝑦</m:t>
                    </m:r>
                  </m:oMath>
                </a14:m>
                <a:r>
                  <a:rPr lang="zh-CN" altLang="en-US" sz="2400" dirty="0">
                    <a:solidFill>
                      <a:prstClr val="white"/>
                    </a:solidFill>
                  </a:rPr>
                  <a:t>上占有闭区域</a:t>
                </a:r>
                <a14:m>
                  <m:oMath xmlns:m="http://schemas.openxmlformats.org/officeDocument/2006/math">
                    <m:r>
                      <a:rPr lang="en-US" altLang="zh-CN" sz="2400" b="0" i="1" smtClean="0">
                        <a:solidFill>
                          <a:prstClr val="white"/>
                        </a:solidFill>
                        <a:latin typeface="Cambria Math" panose="02040503050406030204" pitchFamily="18" charset="0"/>
                      </a:rPr>
                      <m:t>𝐷</m:t>
                    </m:r>
                  </m:oMath>
                </a14:m>
                <a:r>
                  <a:rPr lang="zh-CN" altLang="en-US" sz="2400" dirty="0">
                    <a:solidFill>
                      <a:prstClr val="white"/>
                    </a:solidFill>
                  </a:rPr>
                  <a:t>，它在点</a:t>
                </a:r>
                <a14:m>
                  <m:oMath xmlns:m="http://schemas.openxmlformats.org/officeDocument/2006/math">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𝑥</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𝑦</m:t>
                    </m:r>
                    <m:r>
                      <a:rPr lang="en-US" altLang="zh-CN" sz="2400" b="0" i="1" smtClean="0">
                        <a:solidFill>
                          <a:prstClr val="white"/>
                        </a:solidFill>
                        <a:latin typeface="Cambria Math" panose="02040503050406030204" pitchFamily="18" charset="0"/>
                      </a:rPr>
                      <m:t>)</m:t>
                    </m:r>
                  </m:oMath>
                </a14:m>
                <a:r>
                  <a:rPr lang="zh-CN" altLang="en-US" sz="2400" dirty="0">
                    <a:solidFill>
                      <a:prstClr val="white"/>
                    </a:solidFill>
                  </a:rPr>
                  <a:t>的密度为连续</a:t>
                </a:r>
                <a14:m>
                  <m:oMath xmlns:m="http://schemas.openxmlformats.org/officeDocument/2006/math">
                    <m:r>
                      <a:rPr lang="zh-CN" altLang="en-US" sz="2400" i="1" dirty="0">
                        <a:solidFill>
                          <a:prstClr val="white"/>
                        </a:solidFill>
                        <a:latin typeface="Cambria Math" panose="02040503050406030204" pitchFamily="18" charset="0"/>
                      </a:rPr>
                      <m:t>的</m:t>
                    </m:r>
                    <m:r>
                      <a:rPr lang="zh-CN" altLang="en-US" sz="2400" i="1" dirty="0" smtClean="0">
                        <a:solidFill>
                          <a:prstClr val="white"/>
                        </a:solidFill>
                        <a:latin typeface="Cambria Math" panose="02040503050406030204" pitchFamily="18" charset="0"/>
                      </a:rPr>
                      <m:t>函数</m:t>
                    </m:r>
                    <m:r>
                      <a:rPr lang="zh-CN" altLang="en-US" sz="2400" i="1" smtClean="0">
                        <a:solidFill>
                          <a:prstClr val="white"/>
                        </a:solidFill>
                        <a:latin typeface="Cambria Math" panose="02040503050406030204" pitchFamily="18" charset="0"/>
                      </a:rPr>
                      <m:t>𝜇</m:t>
                    </m:r>
                    <m:d>
                      <m:dPr>
                        <m:ctrlPr>
                          <a:rPr lang="en-US" altLang="zh-CN" sz="2400" b="0" i="1" smtClean="0">
                            <a:solidFill>
                              <a:prstClr val="white"/>
                            </a:solidFill>
                            <a:latin typeface="Cambria Math" panose="02040503050406030204" pitchFamily="18" charset="0"/>
                          </a:rPr>
                        </m:ctrlPr>
                      </m:dPr>
                      <m:e>
                        <m:r>
                          <a:rPr lang="en-US" altLang="zh-CN" sz="2400" b="0" i="1" smtClean="0">
                            <a:solidFill>
                              <a:prstClr val="white"/>
                            </a:solidFill>
                            <a:latin typeface="Cambria Math" panose="02040503050406030204" pitchFamily="18" charset="0"/>
                          </a:rPr>
                          <m:t>𝑥</m:t>
                        </m:r>
                        <m:r>
                          <a:rPr lang="en-US" altLang="zh-CN" sz="2400" b="0" i="1" smtClean="0">
                            <a:solidFill>
                              <a:prstClr val="white"/>
                            </a:solidFill>
                            <a:latin typeface="Cambria Math" panose="02040503050406030204" pitchFamily="18" charset="0"/>
                          </a:rPr>
                          <m:t>,</m:t>
                        </m:r>
                        <m:r>
                          <a:rPr lang="en-US" altLang="zh-CN" sz="2400" b="0" i="1" smtClean="0">
                            <a:solidFill>
                              <a:prstClr val="white"/>
                            </a:solidFill>
                            <a:latin typeface="Cambria Math" panose="02040503050406030204" pitchFamily="18" charset="0"/>
                          </a:rPr>
                          <m:t>𝑦</m:t>
                        </m:r>
                      </m:e>
                    </m:d>
                    <m:r>
                      <a:rPr lang="en-US" altLang="zh-CN" sz="2400" b="0" i="1" smtClean="0">
                        <a:solidFill>
                          <a:prstClr val="white"/>
                        </a:solidFill>
                        <a:latin typeface="Cambria Math" panose="02040503050406030204" pitchFamily="18" charset="0"/>
                      </a:rPr>
                      <m:t>&gt;0</m:t>
                    </m:r>
                  </m:oMath>
                </a14:m>
                <a:r>
                  <a:rPr lang="zh-CN" altLang="en-US" sz="2400" dirty="0">
                    <a:solidFill>
                      <a:prstClr val="white"/>
                    </a:solidFill>
                  </a:rPr>
                  <a:t>，那么这个薄片的质量该如何计算呢？</a:t>
                </a:r>
              </a:p>
            </p:txBody>
          </p:sp>
        </mc:Choice>
        <mc:Fallback xmlns="">
          <p:sp>
            <p:nvSpPr>
              <p:cNvPr id="2" name="对话气泡: 矩形 1">
                <a:extLst>
                  <a:ext uri="{FF2B5EF4-FFF2-40B4-BE49-F238E27FC236}">
                    <a16:creationId xmlns:a16="http://schemas.microsoft.com/office/drawing/2014/main" id="{1E2103E2-AEF4-4C16-A739-FF96359919AD}"/>
                  </a:ext>
                </a:extLst>
              </p:cNvPr>
              <p:cNvSpPr>
                <a:spLocks noRot="1" noChangeAspect="1" noMove="1" noResize="1" noEditPoints="1" noAdjustHandles="1" noChangeArrowheads="1" noChangeShapeType="1" noTextEdit="1"/>
              </p:cNvSpPr>
              <p:nvPr/>
            </p:nvSpPr>
            <p:spPr>
              <a:xfrm>
                <a:off x="735290" y="222828"/>
                <a:ext cx="6614160" cy="1335396"/>
              </a:xfrm>
              <a:prstGeom prst="wedgeRectCallout">
                <a:avLst>
                  <a:gd name="adj1" fmla="val -33724"/>
                  <a:gd name="adj2" fmla="val 82285"/>
                </a:avLst>
              </a:prstGeom>
              <a:blipFill>
                <a:blip r:embed="rId2"/>
                <a:stretch>
                  <a:fillRect l="-1379" t="-2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话气泡: 圆角矩形 2">
                <a:extLst>
                  <a:ext uri="{FF2B5EF4-FFF2-40B4-BE49-F238E27FC236}">
                    <a16:creationId xmlns:a16="http://schemas.microsoft.com/office/drawing/2014/main" id="{FF5FA0D9-C66C-4544-8EF4-D4ECAD40BDB5}"/>
                  </a:ext>
                </a:extLst>
              </p:cNvPr>
              <p:cNvSpPr/>
              <p:nvPr/>
            </p:nvSpPr>
            <p:spPr>
              <a:xfrm>
                <a:off x="7349450" y="2067272"/>
                <a:ext cx="4663440" cy="4437223"/>
              </a:xfrm>
              <a:prstGeom prst="wedgeRoundRectCallout">
                <a:avLst>
                  <a:gd name="adj1" fmla="val 44775"/>
                  <a:gd name="adj2" fmla="val 55589"/>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由于</a:t>
                </a:r>
                <a14:m>
                  <m:oMath xmlns:m="http://schemas.openxmlformats.org/officeDocument/2006/math">
                    <m:r>
                      <a:rPr lang="zh-CN" altLang="en-US" sz="2400" i="1" smtClean="0">
                        <a:latin typeface="Cambria Math" panose="02040503050406030204" pitchFamily="18" charset="0"/>
                      </a:rPr>
                      <m:t>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oMath>
                </a14:m>
                <a:r>
                  <a:rPr lang="zh-CN" altLang="en-US" sz="2400" dirty="0"/>
                  <a:t>连续，把薄片分成许多小块后，只要小块所占的小闭区域</a:t>
                </a:r>
                <a14:m>
                  <m:oMath xmlns:m="http://schemas.openxmlformats.org/officeDocument/2006/math">
                    <m:r>
                      <m:rPr>
                        <m:sty m:val="p"/>
                      </m:rPr>
                      <a:rPr lang="en-US" altLang="zh-CN" sz="2400" b="0" i="0" smtClean="0">
                        <a:latin typeface="Cambria Math" panose="02040503050406030204" pitchFamily="18" charset="0"/>
                      </a:rPr>
                      <m:t>Δ</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𝑖</m:t>
                        </m:r>
                      </m:sub>
                    </m:sSub>
                  </m:oMath>
                </a14:m>
                <a:r>
                  <a:rPr lang="zh-CN" altLang="en-US" sz="2400" dirty="0"/>
                  <a:t>的直径足够小，这些小块的就可以近似地认为是</a:t>
                </a:r>
                <a:r>
                  <a:rPr lang="en-US" altLang="zh-CN" sz="2400" dirty="0"/>
                  <a:t>【</a:t>
                </a:r>
                <a:r>
                  <a:rPr lang="zh-CN" altLang="en-US" sz="2400" dirty="0"/>
                  <a:t>填空</a:t>
                </a:r>
                <a:r>
                  <a:rPr lang="en-US" altLang="zh-CN" sz="2400" dirty="0"/>
                  <a:t>2】</a:t>
                </a:r>
                <a:r>
                  <a:rPr lang="zh-CN" altLang="en-US" sz="2400" dirty="0"/>
                  <a:t>的，在</a:t>
                </a:r>
                <a14:m>
                  <m:oMath xmlns:m="http://schemas.openxmlformats.org/officeDocument/2006/math">
                    <m:r>
                      <m:rPr>
                        <m:sty m:val="p"/>
                      </m:rPr>
                      <a:rPr lang="en-US" altLang="zh-CN" sz="2400">
                        <a:latin typeface="Cambria Math" panose="02040503050406030204" pitchFamily="18" charset="0"/>
                      </a:rPr>
                      <m:t>Δ</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𝑖</m:t>
                        </m:r>
                      </m:sub>
                    </m:sSub>
                  </m:oMath>
                </a14:m>
                <a:r>
                  <a:rPr lang="zh-CN" altLang="en-US" sz="2400" dirty="0"/>
                  <a:t>上任取一点</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𝜉</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𝜂</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zh-CN" altLang="en-US" sz="2400" i="1" smtClean="0">
                        <a:latin typeface="Cambria Math" panose="02040503050406030204" pitchFamily="18" charset="0"/>
                      </a:rPr>
                      <m:t>，</m:t>
                    </m:r>
                  </m:oMath>
                </a14:m>
                <a:r>
                  <a:rPr lang="zh-CN" altLang="en-US" sz="2400" dirty="0"/>
                  <a:t>则</a:t>
                </a:r>
                <a:r>
                  <a:rPr lang="en-US" altLang="zh-CN" sz="2400" dirty="0"/>
                  <a:t>【</a:t>
                </a:r>
                <a:r>
                  <a:rPr lang="zh-CN" altLang="en-US" sz="2400" dirty="0"/>
                  <a:t>填空</a:t>
                </a:r>
                <a:r>
                  <a:rPr lang="en-US" altLang="zh-CN" sz="2400" dirty="0"/>
                  <a:t>3】</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可以</m:t>
                    </m:r>
                  </m:oMath>
                </a14:m>
                <a:r>
                  <a:rPr lang="zh-CN" altLang="en-US" sz="2400" dirty="0"/>
                  <a:t>看做是第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小块的质量的近似值，再当小块中直径的最大值</a:t>
                </a:r>
                <a14:m>
                  <m:oMath xmlns:m="http://schemas.openxmlformats.org/officeDocument/2006/math">
                    <m:r>
                      <a:rPr lang="en-US" altLang="zh-CN" sz="2400" b="0" i="1" smtClean="0">
                        <a:latin typeface="Cambria Math" panose="02040503050406030204" pitchFamily="18" charset="0"/>
                      </a:rPr>
                      <m:t>𝜆</m:t>
                    </m:r>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zh-CN" altLang="en-US" sz="2400" i="1" smtClean="0">
                        <a:latin typeface="Cambria Math" panose="02040503050406030204" pitchFamily="18" charset="0"/>
                      </a:rPr>
                      <m:t>填空</m:t>
                    </m:r>
                    <m:r>
                      <a:rPr lang="en-US" altLang="zh-CN" sz="2400" b="0" i="1" smtClean="0">
                        <a:latin typeface="Cambria Math" panose="02040503050406030204" pitchFamily="18" charset="0"/>
                      </a:rPr>
                      <m:t>4</m:t>
                    </m:r>
                    <m:r>
                      <a:rPr lang="en-US" altLang="zh-CN" sz="2400" i="1">
                        <a:latin typeface="Cambria Math" panose="02040503050406030204" pitchFamily="18" charset="0"/>
                      </a:rPr>
                      <m:t>】</m:t>
                    </m:r>
                  </m:oMath>
                </a14:m>
                <a:r>
                  <a:rPr lang="zh-CN" altLang="en-US" sz="2400" dirty="0"/>
                  <a:t>时，可以得到小块的质量</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zh-CN" altLang="en-US" sz="2400" i="1" smtClean="0">
                          <a:latin typeface="Cambria Math" panose="02040503050406030204" pitchFamily="18" charset="0"/>
                        </a:rPr>
                        <m:t>填空</m:t>
                      </m:r>
                      <m:r>
                        <a:rPr lang="en-US" altLang="zh-CN" sz="2400" b="0" i="1" smtClean="0">
                          <a:latin typeface="Cambria Math" panose="02040503050406030204" pitchFamily="18" charset="0"/>
                        </a:rPr>
                        <m:t>5</m:t>
                      </m:r>
                      <m:r>
                        <a:rPr lang="en-US" altLang="zh-CN" sz="2400" i="1">
                          <a:latin typeface="Cambria Math" panose="02040503050406030204" pitchFamily="18" charset="0"/>
                        </a:rPr>
                        <m:t>】</m:t>
                      </m:r>
                    </m:oMath>
                  </m:oMathPara>
                </a14:m>
                <a:endParaRPr lang="zh-CN" altLang="en-US" sz="2400" dirty="0"/>
              </a:p>
              <a:p>
                <a:endParaRPr lang="en-US" altLang="zh-CN" sz="2400" dirty="0"/>
              </a:p>
            </p:txBody>
          </p:sp>
        </mc:Choice>
        <mc:Fallback xmlns="">
          <p:sp>
            <p:nvSpPr>
              <p:cNvPr id="3" name="对话气泡: 圆角矩形 2">
                <a:extLst>
                  <a:ext uri="{FF2B5EF4-FFF2-40B4-BE49-F238E27FC236}">
                    <a16:creationId xmlns:a16="http://schemas.microsoft.com/office/drawing/2014/main" id="{FF5FA0D9-C66C-4544-8EF4-D4ECAD40BDB5}"/>
                  </a:ext>
                </a:extLst>
              </p:cNvPr>
              <p:cNvSpPr>
                <a:spLocks noRot="1" noChangeAspect="1" noMove="1" noResize="1" noEditPoints="1" noAdjustHandles="1" noChangeArrowheads="1" noChangeShapeType="1" noTextEdit="1"/>
              </p:cNvSpPr>
              <p:nvPr/>
            </p:nvSpPr>
            <p:spPr>
              <a:xfrm>
                <a:off x="7349450" y="2067272"/>
                <a:ext cx="4663440" cy="4437223"/>
              </a:xfrm>
              <a:prstGeom prst="wedgeRoundRectCallout">
                <a:avLst>
                  <a:gd name="adj1" fmla="val 44775"/>
                  <a:gd name="adj2" fmla="val 55589"/>
                  <a:gd name="adj3" fmla="val 16667"/>
                </a:avLst>
              </a:prstGeom>
              <a:blipFill>
                <a:blip r:embed="rId3"/>
                <a:stretch>
                  <a:fillRect/>
                </a:stretch>
              </a:blipFill>
            </p:spPr>
            <p:txBody>
              <a:bodyPr/>
              <a:lstStyle/>
              <a:p>
                <a:r>
                  <a:rPr lang="zh-CN" altLang="en-US">
                    <a:noFill/>
                  </a:rPr>
                  <a:t> </a:t>
                </a:r>
              </a:p>
            </p:txBody>
          </p:sp>
        </mc:Fallback>
      </mc:AlternateContent>
      <p:pic>
        <p:nvPicPr>
          <p:cNvPr id="6" name="图片 5" descr="图片包含 竞技运动, 运动&#10;&#10;描述已自动生成">
            <a:extLst>
              <a:ext uri="{FF2B5EF4-FFF2-40B4-BE49-F238E27FC236}">
                <a16:creationId xmlns:a16="http://schemas.microsoft.com/office/drawing/2014/main" id="{B38899C0-B392-448D-BABE-A26ED6ECE82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51727" y="2237410"/>
            <a:ext cx="4242806" cy="3140582"/>
          </a:xfrm>
          <a:prstGeom prst="rect">
            <a:avLst/>
          </a:prstGeom>
        </p:spPr>
      </p:pic>
      <p:sp>
        <p:nvSpPr>
          <p:cNvPr id="5" name="箭头: 右 4">
            <a:extLst>
              <a:ext uri="{FF2B5EF4-FFF2-40B4-BE49-F238E27FC236}">
                <a16:creationId xmlns:a16="http://schemas.microsoft.com/office/drawing/2014/main" id="{A81F3955-B269-4C2B-8082-C04F617027EE}"/>
              </a:ext>
            </a:extLst>
          </p:cNvPr>
          <p:cNvSpPr/>
          <p:nvPr/>
        </p:nvSpPr>
        <p:spPr>
          <a:xfrm>
            <a:off x="7025349" y="1208614"/>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填空第一</a:t>
            </a:r>
          </a:p>
        </p:txBody>
      </p:sp>
    </p:spTree>
    <p:extLst>
      <p:ext uri="{BB962C8B-B14F-4D97-AF65-F5344CB8AC3E}">
        <p14:creationId xmlns:p14="http://schemas.microsoft.com/office/powerpoint/2010/main" val="124026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话气泡: 矩形 1">
            <a:extLst>
              <a:ext uri="{FF2B5EF4-FFF2-40B4-BE49-F238E27FC236}">
                <a16:creationId xmlns:a16="http://schemas.microsoft.com/office/drawing/2014/main" id="{F9DE488C-1799-4F30-83BE-878119443A2C}"/>
              </a:ext>
            </a:extLst>
          </p:cNvPr>
          <p:cNvSpPr/>
          <p:nvPr/>
        </p:nvSpPr>
        <p:spPr>
          <a:xfrm>
            <a:off x="735290" y="222828"/>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很好，现在只不过这个薄片变成了立体的体积罢了，那么我们的划分就要改一改了。</a:t>
            </a:r>
          </a:p>
        </p:txBody>
      </p:sp>
      <p:sp>
        <p:nvSpPr>
          <p:cNvPr id="3" name="对话气泡: 圆角矩形 2">
            <a:extLst>
              <a:ext uri="{FF2B5EF4-FFF2-40B4-BE49-F238E27FC236}">
                <a16:creationId xmlns:a16="http://schemas.microsoft.com/office/drawing/2014/main" id="{CC02ED69-44D5-4420-9E5C-06C11AB6A6CE}"/>
              </a:ext>
            </a:extLst>
          </p:cNvPr>
          <p:cNvSpPr/>
          <p:nvPr/>
        </p:nvSpPr>
        <p:spPr>
          <a:xfrm>
            <a:off x="7349450" y="1822663"/>
            <a:ext cx="4663440" cy="1834937"/>
          </a:xfrm>
          <a:prstGeom prst="wedgeRoundRectCallout">
            <a:avLst>
              <a:gd name="adj1" fmla="val 41041"/>
              <a:gd name="adj2" fmla="val 78312"/>
              <a:gd name="adj3" fmla="val 16667"/>
            </a:avLst>
          </a:prstGeom>
        </p:spPr>
        <p:style>
          <a:lnRef idx="1">
            <a:schemeClr val="accent5"/>
          </a:lnRef>
          <a:fillRef idx="3">
            <a:schemeClr val="accent5"/>
          </a:fillRef>
          <a:effectRef idx="2">
            <a:schemeClr val="accent5"/>
          </a:effectRef>
          <a:fontRef idx="minor">
            <a:schemeClr val="lt1"/>
          </a:fontRef>
        </p:style>
        <p:txBody>
          <a:bodyPr rtlCol="0" anchor="t"/>
          <a:lstStyle/>
          <a:p>
            <a:r>
              <a:rPr lang="zh-CN" altLang="en-US" sz="2400" dirty="0"/>
              <a:t>我知道了，原来二维的时候，我们将平面化成一个个小矩形质量的叠加，而得到总的薄片的体积。现在，如左图我们只要</a:t>
            </a:r>
            <a:r>
              <a:rPr lang="en-US" altLang="zh-CN" sz="2400" dirty="0"/>
              <a:t>【</a:t>
            </a:r>
            <a:r>
              <a:rPr lang="zh-CN" altLang="en-US" sz="2400" dirty="0"/>
              <a:t>填空</a:t>
            </a:r>
            <a:r>
              <a:rPr lang="en-US" altLang="zh-CN" sz="2400" dirty="0"/>
              <a:t>】</a:t>
            </a:r>
          </a:p>
        </p:txBody>
      </p:sp>
      <p:sp>
        <p:nvSpPr>
          <p:cNvPr id="4" name="对话气泡: 矩形 3">
            <a:extLst>
              <a:ext uri="{FF2B5EF4-FFF2-40B4-BE49-F238E27FC236}">
                <a16:creationId xmlns:a16="http://schemas.microsoft.com/office/drawing/2014/main" id="{0693A297-531F-49CE-9941-222224AD47BA}"/>
              </a:ext>
            </a:extLst>
          </p:cNvPr>
          <p:cNvSpPr/>
          <p:nvPr/>
        </p:nvSpPr>
        <p:spPr>
          <a:xfrm>
            <a:off x="735290" y="4266508"/>
            <a:ext cx="6614160" cy="1335396"/>
          </a:xfrm>
          <a:prstGeom prst="wedgeRectCallout">
            <a:avLst>
              <a:gd name="adj1" fmla="val -33724"/>
              <a:gd name="adj2" fmla="val 82285"/>
            </a:avLst>
          </a:prstGeom>
        </p:spPr>
        <p:style>
          <a:lnRef idx="3">
            <a:schemeClr val="lt1"/>
          </a:lnRef>
          <a:fillRef idx="1">
            <a:schemeClr val="accent4"/>
          </a:fillRef>
          <a:effectRef idx="1">
            <a:schemeClr val="accent4"/>
          </a:effectRef>
          <a:fontRef idx="minor">
            <a:schemeClr val="lt1"/>
          </a:fontRef>
        </p:style>
        <p:txBody>
          <a:bodyPr rtlCol="0" anchor="t"/>
          <a:lstStyle/>
          <a:p>
            <a:pPr lvl="0"/>
            <a:r>
              <a:rPr lang="zh-CN" altLang="en-US" sz="2400" dirty="0">
                <a:solidFill>
                  <a:prstClr val="white"/>
                </a:solidFill>
              </a:rPr>
              <a:t>好想法，那么下面我们就来模仿二重积分的定义给出三重积分的定义吧。</a:t>
            </a:r>
          </a:p>
        </p:txBody>
      </p:sp>
    </p:spTree>
    <p:extLst>
      <p:ext uri="{BB962C8B-B14F-4D97-AF65-F5344CB8AC3E}">
        <p14:creationId xmlns:p14="http://schemas.microsoft.com/office/powerpoint/2010/main" val="5153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E25AC-31BA-4A93-B4FB-0A8137854785}"/>
              </a:ext>
            </a:extLst>
          </p:cNvPr>
          <p:cNvSpPr>
            <a:spLocks noGrp="1"/>
          </p:cNvSpPr>
          <p:nvPr>
            <p:ph type="title"/>
          </p:nvPr>
        </p:nvSpPr>
        <p:spPr>
          <a:xfrm>
            <a:off x="1295400" y="27939"/>
            <a:ext cx="9601200" cy="1485900"/>
          </a:xfrm>
        </p:spPr>
        <p:txBody>
          <a:bodyPr/>
          <a:lstStyle/>
          <a:p>
            <a:r>
              <a:rPr lang="zh-CN" altLang="en-US" dirty="0"/>
              <a:t>二重积分的定义</a:t>
            </a:r>
          </a:p>
        </p:txBody>
      </p:sp>
      <p:pic>
        <p:nvPicPr>
          <p:cNvPr id="4" name="内容占位符 3">
            <a:extLst>
              <a:ext uri="{FF2B5EF4-FFF2-40B4-BE49-F238E27FC236}">
                <a16:creationId xmlns:a16="http://schemas.microsoft.com/office/drawing/2014/main" id="{4ABA37A9-ED7C-4A29-B045-BF927F6823C1}"/>
              </a:ext>
            </a:extLst>
          </p:cNvPr>
          <p:cNvPicPr>
            <a:picLocks noGrp="1" noChangeAspect="1"/>
          </p:cNvPicPr>
          <p:nvPr>
            <p:ph idx="1"/>
          </p:nvPr>
        </p:nvPicPr>
        <p:blipFill>
          <a:blip r:embed="rId2"/>
          <a:stretch>
            <a:fillRect/>
          </a:stretch>
        </p:blipFill>
        <p:spPr>
          <a:xfrm>
            <a:off x="706120" y="1153607"/>
            <a:ext cx="8422640" cy="54175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descr="图片包含 竞技运动, 运动&#10;&#10;描述已自动生成">
            <a:extLst>
              <a:ext uri="{FF2B5EF4-FFF2-40B4-BE49-F238E27FC236}">
                <a16:creationId xmlns:a16="http://schemas.microsoft.com/office/drawing/2014/main" id="{7B891024-F19D-4B7B-8309-EBD73B31BA5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61120" y="1507604"/>
            <a:ext cx="3618302" cy="2678316"/>
          </a:xfrm>
          <a:prstGeom prst="rect">
            <a:avLst/>
          </a:prstGeom>
        </p:spPr>
      </p:pic>
    </p:spTree>
    <p:extLst>
      <p:ext uri="{BB962C8B-B14F-4D97-AF65-F5344CB8AC3E}">
        <p14:creationId xmlns:p14="http://schemas.microsoft.com/office/powerpoint/2010/main" val="88020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27830-CBE3-4E95-BB6F-32383B5EEEDA}"/>
              </a:ext>
            </a:extLst>
          </p:cNvPr>
          <p:cNvSpPr>
            <a:spLocks noGrp="1"/>
          </p:cNvSpPr>
          <p:nvPr>
            <p:ph type="title"/>
          </p:nvPr>
        </p:nvSpPr>
        <p:spPr>
          <a:xfrm>
            <a:off x="894080" y="76200"/>
            <a:ext cx="5994400" cy="914400"/>
          </a:xfrm>
        </p:spPr>
        <p:txBody>
          <a:bodyPr/>
          <a:lstStyle/>
          <a:p>
            <a:r>
              <a:rPr lang="zh-CN" altLang="en-US" dirty="0"/>
              <a:t>仿写：三重积分的定义</a:t>
            </a:r>
          </a:p>
        </p:txBody>
      </p:sp>
      <p:grpSp>
        <p:nvGrpSpPr>
          <p:cNvPr id="9" name="组合 8">
            <a:extLst>
              <a:ext uri="{FF2B5EF4-FFF2-40B4-BE49-F238E27FC236}">
                <a16:creationId xmlns:a16="http://schemas.microsoft.com/office/drawing/2014/main" id="{EFCD96C9-FF79-48FC-BAAB-F65BA8B79F24}"/>
              </a:ext>
            </a:extLst>
          </p:cNvPr>
          <p:cNvGrpSpPr/>
          <p:nvPr/>
        </p:nvGrpSpPr>
        <p:grpSpPr>
          <a:xfrm>
            <a:off x="0" y="634892"/>
            <a:ext cx="9377680" cy="4953000"/>
            <a:chOff x="1117600" y="787717"/>
            <a:chExt cx="10630908" cy="5887403"/>
          </a:xfrm>
        </p:grpSpPr>
        <p:pic>
          <p:nvPicPr>
            <p:cNvPr id="4" name="图片 3">
              <a:extLst>
                <a:ext uri="{FF2B5EF4-FFF2-40B4-BE49-F238E27FC236}">
                  <a16:creationId xmlns:a16="http://schemas.microsoft.com/office/drawing/2014/main" id="{15C3E764-5B13-40BF-B3C2-094D369000C7}"/>
                </a:ext>
              </a:extLst>
            </p:cNvPr>
            <p:cNvPicPr>
              <a:picLocks noChangeAspect="1"/>
            </p:cNvPicPr>
            <p:nvPr/>
          </p:nvPicPr>
          <p:blipFill>
            <a:blip r:embed="rId2"/>
            <a:stretch>
              <a:fillRect/>
            </a:stretch>
          </p:blipFill>
          <p:spPr>
            <a:xfrm>
              <a:off x="1117600" y="787717"/>
              <a:ext cx="10630908" cy="5887403"/>
            </a:xfrm>
            <a:prstGeom prst="rect">
              <a:avLst/>
            </a:prstGeom>
          </p:spPr>
        </p:pic>
        <p:sp>
          <p:nvSpPr>
            <p:cNvPr id="5" name="矩形 4">
              <a:extLst>
                <a:ext uri="{FF2B5EF4-FFF2-40B4-BE49-F238E27FC236}">
                  <a16:creationId xmlns:a16="http://schemas.microsoft.com/office/drawing/2014/main" id="{DDCBFFFE-63C7-4FCD-80A0-03BA37747E21}"/>
                </a:ext>
              </a:extLst>
            </p:cNvPr>
            <p:cNvSpPr/>
            <p:nvPr/>
          </p:nvSpPr>
          <p:spPr>
            <a:xfrm>
              <a:off x="3596640" y="2834640"/>
              <a:ext cx="182880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填空</a:t>
              </a:r>
              <a:r>
                <a:rPr lang="en-US" altLang="zh-CN" dirty="0"/>
                <a:t>1</a:t>
              </a:r>
              <a:endParaRPr lang="zh-CN" altLang="en-US" dirty="0"/>
            </a:p>
          </p:txBody>
        </p:sp>
        <p:sp>
          <p:nvSpPr>
            <p:cNvPr id="6" name="矩形 5">
              <a:extLst>
                <a:ext uri="{FF2B5EF4-FFF2-40B4-BE49-F238E27FC236}">
                  <a16:creationId xmlns:a16="http://schemas.microsoft.com/office/drawing/2014/main" id="{717769DA-5271-40A2-BFB5-C90677C7A80A}"/>
                </a:ext>
              </a:extLst>
            </p:cNvPr>
            <p:cNvSpPr/>
            <p:nvPr/>
          </p:nvSpPr>
          <p:spPr>
            <a:xfrm>
              <a:off x="8249920" y="2682240"/>
              <a:ext cx="2153920" cy="746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填空</a:t>
              </a:r>
              <a:r>
                <a:rPr lang="en-US" altLang="zh-CN" dirty="0"/>
                <a:t>2</a:t>
              </a:r>
              <a:endParaRPr lang="zh-CN" altLang="en-US" dirty="0"/>
            </a:p>
          </p:txBody>
        </p:sp>
        <p:sp>
          <p:nvSpPr>
            <p:cNvPr id="7" name="矩形 6">
              <a:extLst>
                <a:ext uri="{FF2B5EF4-FFF2-40B4-BE49-F238E27FC236}">
                  <a16:creationId xmlns:a16="http://schemas.microsoft.com/office/drawing/2014/main" id="{FAB659A8-DAE1-4D7A-9280-B6C6FEECE7AB}"/>
                </a:ext>
              </a:extLst>
            </p:cNvPr>
            <p:cNvSpPr/>
            <p:nvPr/>
          </p:nvSpPr>
          <p:spPr>
            <a:xfrm>
              <a:off x="4551680" y="3429000"/>
              <a:ext cx="80264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填空</a:t>
              </a:r>
              <a:r>
                <a:rPr lang="en-US" altLang="zh-CN" dirty="0"/>
                <a:t>3</a:t>
              </a:r>
              <a:endParaRPr lang="zh-CN" altLang="en-US" dirty="0"/>
            </a:p>
          </p:txBody>
        </p:sp>
        <p:sp>
          <p:nvSpPr>
            <p:cNvPr id="8" name="矩形 7">
              <a:extLst>
                <a:ext uri="{FF2B5EF4-FFF2-40B4-BE49-F238E27FC236}">
                  <a16:creationId xmlns:a16="http://schemas.microsoft.com/office/drawing/2014/main" id="{46BD402E-354E-4C50-ADD2-187BF0E7F19E}"/>
                </a:ext>
              </a:extLst>
            </p:cNvPr>
            <p:cNvSpPr/>
            <p:nvPr/>
          </p:nvSpPr>
          <p:spPr>
            <a:xfrm>
              <a:off x="5953760" y="5308283"/>
              <a:ext cx="2733040" cy="76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填空</a:t>
              </a:r>
              <a:r>
                <a:rPr lang="en-US" altLang="zh-CN" dirty="0"/>
                <a:t>4</a:t>
              </a:r>
              <a:endParaRPr lang="zh-CN" altLang="en-US" dirty="0"/>
            </a:p>
          </p:txBody>
        </p:sp>
      </p:grpSp>
      <p:pic>
        <p:nvPicPr>
          <p:cNvPr id="10" name="图片 9">
            <a:hlinkClick r:id="rId3"/>
            <a:extLst>
              <a:ext uri="{FF2B5EF4-FFF2-40B4-BE49-F238E27FC236}">
                <a16:creationId xmlns:a16="http://schemas.microsoft.com/office/drawing/2014/main" id="{CBAC4324-6814-48EF-95E6-DDD02D38602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381875" y="3343275"/>
            <a:ext cx="4810125" cy="3514725"/>
          </a:xfrm>
          <a:prstGeom prst="rect">
            <a:avLst/>
          </a:prstGeom>
        </p:spPr>
      </p:pic>
      <p:sp>
        <p:nvSpPr>
          <p:cNvPr id="11" name="箭头: 右 10">
            <a:extLst>
              <a:ext uri="{FF2B5EF4-FFF2-40B4-BE49-F238E27FC236}">
                <a16:creationId xmlns:a16="http://schemas.microsoft.com/office/drawing/2014/main" id="{2BADBC5D-3C90-4D1B-BB8E-39314F229860}"/>
              </a:ext>
            </a:extLst>
          </p:cNvPr>
          <p:cNvSpPr/>
          <p:nvPr/>
        </p:nvSpPr>
        <p:spPr>
          <a:xfrm>
            <a:off x="9506280" y="1020462"/>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填空第二</a:t>
            </a:r>
          </a:p>
        </p:txBody>
      </p:sp>
      <p:sp>
        <p:nvSpPr>
          <p:cNvPr id="3" name="箭头: 右 2">
            <a:extLst>
              <a:ext uri="{FF2B5EF4-FFF2-40B4-BE49-F238E27FC236}">
                <a16:creationId xmlns:a16="http://schemas.microsoft.com/office/drawing/2014/main" id="{63CC6A14-2AAE-467D-9681-59AFF8063CC2}"/>
              </a:ext>
            </a:extLst>
          </p:cNvPr>
          <p:cNvSpPr/>
          <p:nvPr/>
        </p:nvSpPr>
        <p:spPr>
          <a:xfrm>
            <a:off x="4338085" y="6059810"/>
            <a:ext cx="2785730" cy="72198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点击图片查看动态课件</a:t>
            </a:r>
          </a:p>
        </p:txBody>
      </p:sp>
    </p:spTree>
    <p:extLst>
      <p:ext uri="{BB962C8B-B14F-4D97-AF65-F5344CB8AC3E}">
        <p14:creationId xmlns:p14="http://schemas.microsoft.com/office/powerpoint/2010/main" val="41112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A69AF-CEB2-4038-8C49-D5EDDCD48CF0}"/>
              </a:ext>
            </a:extLst>
          </p:cNvPr>
          <p:cNvSpPr>
            <a:spLocks noGrp="1"/>
          </p:cNvSpPr>
          <p:nvPr>
            <p:ph type="title"/>
          </p:nvPr>
        </p:nvSpPr>
        <p:spPr/>
        <p:txBody>
          <a:bodyPr/>
          <a:lstStyle/>
          <a:p>
            <a:r>
              <a:rPr lang="zh-CN" altLang="en-US" dirty="0"/>
              <a:t>三重积分的定义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A040E8-C99A-48E1-B2F2-ADCDE7493133}"/>
                  </a:ext>
                </a:extLst>
              </p:cNvPr>
              <p:cNvSpPr>
                <a:spLocks noGrp="1"/>
              </p:cNvSpPr>
              <p:nvPr>
                <p:ph idx="1"/>
              </p:nvPr>
            </p:nvSpPr>
            <p:spPr/>
            <p:txBody>
              <a:bodyPr>
                <a:normAutofit/>
              </a:bodyPr>
              <a:lstStyle/>
              <a:p>
                <a:r>
                  <a:rPr lang="zh-CN" altLang="en-US" sz="2800" dirty="0"/>
                  <a:t>那么根据定义假设这个半椭球</a:t>
                </a:r>
                <a14:m>
                  <m:oMath xmlns:m="http://schemas.openxmlformats.org/officeDocument/2006/math">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4−</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4</m:t>
                            </m:r>
                          </m:num>
                          <m:den>
                            <m:r>
                              <a:rPr lang="en-US" altLang="zh-CN" sz="2800" i="1">
                                <a:latin typeface="Cambria Math" panose="02040503050406030204" pitchFamily="18" charset="0"/>
                              </a:rPr>
                              <m:t>3</m:t>
                            </m:r>
                          </m:den>
                        </m:f>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2</m:t>
                            </m:r>
                          </m:sup>
                        </m:sSup>
                      </m:e>
                    </m:rad>
                  </m:oMath>
                </a14:m>
                <a:r>
                  <a:rPr lang="zh-CN" altLang="en-US" sz="2800" dirty="0"/>
                  <a:t>在点</a:t>
                </a:r>
                <a:r>
                  <a:rPr lang="en-US" altLang="zh-CN" sz="2800" dirty="0"/>
                  <a:t>(</a:t>
                </a:r>
                <a:r>
                  <a:rPr lang="zh-CN" altLang="en-US" sz="2800" dirty="0"/>
                  <a:t>𝑥</a:t>
                </a:r>
                <a:r>
                  <a:rPr lang="en-US" altLang="zh-CN" sz="2800" dirty="0"/>
                  <a:t>,</a:t>
                </a:r>
                <a:r>
                  <a:rPr lang="zh-CN" altLang="en-US" sz="2800" dirty="0"/>
                  <a:t>𝑦</a:t>
                </a:r>
                <a:r>
                  <a:rPr lang="en-US" altLang="zh-CN" sz="2800" dirty="0"/>
                  <a:t>,</a:t>
                </a:r>
                <a:r>
                  <a:rPr lang="zh-CN" altLang="en-US" sz="2800" dirty="0"/>
                  <a:t>𝑧</a:t>
                </a:r>
                <a:r>
                  <a:rPr lang="en-US" altLang="zh-CN" sz="2800" dirty="0"/>
                  <a:t>)</a:t>
                </a:r>
                <a:r>
                  <a:rPr lang="zh-CN" altLang="en-US" sz="2800" dirty="0"/>
                  <a:t>处的密度为</a:t>
                </a:r>
                <a14:m>
                  <m:oMath xmlns:m="http://schemas.openxmlformats.org/officeDocument/2006/math">
                    <m:r>
                      <a:rPr lang="zh-CN" altLang="en-US" sz="2800" i="1" dirty="0" smtClean="0">
                        <a:latin typeface="Cambria Math" panose="02040503050406030204" pitchFamily="18" charset="0"/>
                      </a:rPr>
                      <m:t>𝑓</m:t>
                    </m:r>
                    <m:r>
                      <a:rPr lang="en-US" altLang="zh-CN" sz="2800" i="1" dirty="0">
                        <a:latin typeface="Cambria Math" panose="02040503050406030204" pitchFamily="18" charset="0"/>
                      </a:rPr>
                      <m:t>(</m:t>
                    </m:r>
                    <m:r>
                      <a:rPr lang="zh-CN" altLang="en-US" sz="2800" i="1" dirty="0">
                        <a:latin typeface="Cambria Math" panose="02040503050406030204" pitchFamily="18" charset="0"/>
                      </a:rPr>
                      <m:t>𝑥</m:t>
                    </m:r>
                    <m:r>
                      <a:rPr lang="en-US" altLang="zh-CN" sz="2800" i="1" dirty="0">
                        <a:latin typeface="Cambria Math" panose="02040503050406030204" pitchFamily="18" charset="0"/>
                      </a:rPr>
                      <m:t>,</m:t>
                    </m:r>
                    <m:r>
                      <a:rPr lang="zh-CN" altLang="en-US" sz="2800" i="1" dirty="0">
                        <a:latin typeface="Cambria Math" panose="02040503050406030204" pitchFamily="18" charset="0"/>
                      </a:rPr>
                      <m:t>𝑦</m:t>
                    </m:r>
                    <m:r>
                      <a:rPr lang="en-US" altLang="zh-CN" sz="2800" i="1" dirty="0">
                        <a:latin typeface="Cambria Math" panose="02040503050406030204" pitchFamily="18" charset="0"/>
                      </a:rPr>
                      <m:t>,</m:t>
                    </m:r>
                    <m:r>
                      <a:rPr lang="zh-CN" altLang="en-US" sz="2800" i="1" dirty="0">
                        <a:latin typeface="Cambria Math" panose="02040503050406030204" pitchFamily="18" charset="0"/>
                      </a:rPr>
                      <m:t>𝑧</m:t>
                    </m:r>
                    <m:r>
                      <a:rPr lang="en-US" altLang="zh-CN" sz="2800" i="1" dirty="0">
                        <a:latin typeface="Cambria Math" panose="02040503050406030204" pitchFamily="18" charset="0"/>
                      </a:rPr>
                      <m:t>)=</m:t>
                    </m:r>
                    <m:sSup>
                      <m:sSupPr>
                        <m:ctrlPr>
                          <a:rPr lang="en-US" altLang="zh-CN" sz="2800" i="1" dirty="0">
                            <a:latin typeface="Cambria Math" panose="02040503050406030204" pitchFamily="18" charset="0"/>
                          </a:rPr>
                        </m:ctrlPr>
                      </m:sSupPr>
                      <m:e>
                        <m:r>
                          <a:rPr lang="zh-CN" altLang="en-US" sz="2800" i="1" dirty="0">
                            <a:latin typeface="Cambria Math" panose="02040503050406030204" pitchFamily="18" charset="0"/>
                          </a:rPr>
                          <m:t>𝑧</m:t>
                        </m:r>
                      </m:e>
                      <m:sup>
                        <m:r>
                          <a:rPr lang="en-US" altLang="zh-CN" sz="2800" i="1" dirty="0">
                            <a:latin typeface="Cambria Math" panose="02040503050406030204" pitchFamily="18" charset="0"/>
                          </a:rPr>
                          <m:t>2</m:t>
                        </m:r>
                      </m:sup>
                    </m:sSup>
                  </m:oMath>
                </a14:m>
                <a:r>
                  <a:rPr lang="zh-CN" altLang="en-US" sz="2800" dirty="0"/>
                  <a:t>，这个半椭球的质量是多少？写成三重积分的形式就是</a:t>
                </a:r>
                <a:endParaRPr lang="en-US" altLang="zh-CN"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zh-CN" altLang="en-US" sz="2800" i="1" smtClean="0">
                              <a:latin typeface="Cambria Math" panose="02040503050406030204" pitchFamily="18" charset="0"/>
                            </a:rPr>
                          </m:ctrlPr>
                        </m:naryPr>
                        <m:sub>
                          <m:r>
                            <m:rPr>
                              <m:sty m:val="p"/>
                              <m:brk m:alnAt="23"/>
                            </m:rPr>
                            <a:rPr lang="el-GR" altLang="zh-CN" sz="2800" i="1" smtClean="0">
                              <a:latin typeface="Cambria Math" panose="02040503050406030204" pitchFamily="18" charset="0"/>
                              <a:ea typeface="Cambria Math" panose="02040503050406030204" pitchFamily="18" charset="0"/>
                            </a:rPr>
                            <m:t>Ω</m:t>
                          </m:r>
                        </m:sub>
                        <m:sup>
                          <m:r>
                            <a:rPr lang="en-US" altLang="zh-CN" sz="2800" b="0" i="1" smtClean="0">
                              <a:latin typeface="Cambria Math" panose="02040503050406030204" pitchFamily="18" charset="0"/>
                            </a:rPr>
                            <m:t> </m:t>
                          </m:r>
                        </m:sup>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𝑧</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𝑑𝑣</m:t>
                          </m:r>
                        </m:e>
                      </m:nary>
                    </m:oMath>
                  </m:oMathPara>
                </a14:m>
                <a:endParaRPr lang="zh-CN" altLang="en-US" sz="2800" dirty="0"/>
              </a:p>
            </p:txBody>
          </p:sp>
        </mc:Choice>
        <mc:Fallback xmlns="">
          <p:sp>
            <p:nvSpPr>
              <p:cNvPr id="3" name="内容占位符 2">
                <a:extLst>
                  <a:ext uri="{FF2B5EF4-FFF2-40B4-BE49-F238E27FC236}">
                    <a16:creationId xmlns:a16="http://schemas.microsoft.com/office/drawing/2014/main" id="{ADA040E8-C99A-48E1-B2F2-ADCDE7493133}"/>
                  </a:ext>
                </a:extLst>
              </p:cNvPr>
              <p:cNvSpPr>
                <a:spLocks noGrp="1" noRot="1" noChangeAspect="1" noMove="1" noResize="1" noEditPoints="1" noAdjustHandles="1" noChangeArrowheads="1" noChangeShapeType="1" noTextEdit="1"/>
              </p:cNvSpPr>
              <p:nvPr>
                <p:ph idx="1"/>
              </p:nvPr>
            </p:nvSpPr>
            <p:spPr>
              <a:blipFill>
                <a:blip r:embed="rId2"/>
                <a:stretch>
                  <a:fillRect l="-1143"/>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6944B9A0-8A2D-43F7-B99C-5E6FAF4560E1}"/>
              </a:ext>
            </a:extLst>
          </p:cNvPr>
          <p:cNvSpPr/>
          <p:nvPr/>
        </p:nvSpPr>
        <p:spPr>
          <a:xfrm>
            <a:off x="7521535" y="3905429"/>
            <a:ext cx="1694121" cy="1208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简答第一</a:t>
            </a:r>
          </a:p>
        </p:txBody>
      </p:sp>
    </p:spTree>
    <p:extLst>
      <p:ext uri="{BB962C8B-B14F-4D97-AF65-F5344CB8AC3E}">
        <p14:creationId xmlns:p14="http://schemas.microsoft.com/office/powerpoint/2010/main" val="468423493"/>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裁剪</Template>
  <TotalTime>555</TotalTime>
  <Words>1262</Words>
  <Application>Microsoft Office PowerPoint</Application>
  <PresentationFormat>宽屏</PresentationFormat>
  <Paragraphs>82</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Cambria Math</vt:lpstr>
      <vt:lpstr>Franklin Gothic Book</vt:lpstr>
      <vt:lpstr>Wingdings</vt:lpstr>
      <vt:lpstr>剪切</vt:lpstr>
      <vt:lpstr>三重积分的概念与计算</vt:lpstr>
      <vt:lpstr>PowerPoint 演示文稿</vt:lpstr>
      <vt:lpstr>目标</vt:lpstr>
      <vt:lpstr>PowerPoint 演示文稿</vt:lpstr>
      <vt:lpstr>PowerPoint 演示文稿</vt:lpstr>
      <vt:lpstr>PowerPoint 演示文稿</vt:lpstr>
      <vt:lpstr>二重积分的定义</vt:lpstr>
      <vt:lpstr>仿写：三重积分的定义</vt:lpstr>
      <vt:lpstr>三重积分的定义</vt:lpstr>
      <vt:lpstr>三重积分的计算</vt:lpstr>
      <vt:lpstr>PowerPoint 演示文稿</vt:lpstr>
      <vt:lpstr>PowerPoint 演示文稿</vt:lpstr>
      <vt:lpstr>你似乎发现了什么：请选择剧情走向</vt:lpstr>
      <vt:lpstr>PowerPoint 演示文稿</vt:lpstr>
      <vt:lpstr>PowerPoint 演示文稿</vt:lpstr>
      <vt:lpstr>积分次序</vt:lpstr>
      <vt:lpstr>PowerPoint 演示文稿</vt:lpstr>
      <vt:lpstr>课后测试</vt:lpstr>
      <vt:lpstr>总结：预习完本科时后你应该知道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三重积分的概念与计算</dc:title>
  <dc:creator>孙 豫</dc:creator>
  <cp:lastModifiedBy>孙 豫</cp:lastModifiedBy>
  <cp:revision>1</cp:revision>
  <dcterms:created xsi:type="dcterms:W3CDTF">2019-04-01T06:02:05Z</dcterms:created>
  <dcterms:modified xsi:type="dcterms:W3CDTF">2019-04-14T06:46:31Z</dcterms:modified>
</cp:coreProperties>
</file>