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546BA5-6224-42BF-8BFF-4F828DB871A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BE0C-DA60-48E4-996E-7E6E385A1E1F}" v="1" dt="2021-04-16T05:46:2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8164" autoAdjust="0"/>
  </p:normalViewPr>
  <p:slideViewPr>
    <p:cSldViewPr snapToGrid="0">
      <p:cViewPr varScale="1">
        <p:scale>
          <a:sx n="93" d="100"/>
          <a:sy n="93" d="100"/>
        </p:scale>
        <p:origin x="1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4231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qi Chen" userId="eff2d637-38f5-4222-b904-96ab3e57a74b" providerId="ADAL" clId="{8656BE0C-DA60-48E4-996E-7E6E385A1E1F}"/>
    <pc:docChg chg="undo custSel addSld delSld modSld addSection delSection modSection">
      <pc:chgData name="Jingqi Chen" userId="eff2d637-38f5-4222-b904-96ab3e57a74b" providerId="ADAL" clId="{8656BE0C-DA60-48E4-996E-7E6E385A1E1F}" dt="2021-04-19T02:52:42.391" v="490"/>
      <pc:docMkLst>
        <pc:docMk/>
      </pc:docMkLst>
      <pc:sldChg chg="modSp mod">
        <pc:chgData name="Jingqi Chen" userId="eff2d637-38f5-4222-b904-96ab3e57a74b" providerId="ADAL" clId="{8656BE0C-DA60-48E4-996E-7E6E385A1E1F}" dt="2021-04-01T06:16:46.063" v="1" actId="404"/>
        <pc:sldMkLst>
          <pc:docMk/>
          <pc:sldMk cId="450232008" sldId="256"/>
        </pc:sldMkLst>
        <pc:spChg chg="mod">
          <ac:chgData name="Jingqi Chen" userId="eff2d637-38f5-4222-b904-96ab3e57a74b" providerId="ADAL" clId="{8656BE0C-DA60-48E4-996E-7E6E385A1E1F}" dt="2021-04-01T06:16:46.063" v="1" actId="404"/>
          <ac:spMkLst>
            <pc:docMk/>
            <pc:sldMk cId="450232008" sldId="256"/>
            <ac:spMk id="2" creationId="{AB77B44F-7DF5-41F5-BA3D-D530552DF84A}"/>
          </ac:spMkLst>
        </pc:spChg>
      </pc:sldChg>
      <pc:sldChg chg="modSp new mod">
        <pc:chgData name="Jingqi Chen" userId="eff2d637-38f5-4222-b904-96ab3e57a74b" providerId="ADAL" clId="{8656BE0C-DA60-48E4-996E-7E6E385A1E1F}" dt="2021-04-16T05:37:26.030" v="365" actId="20577"/>
        <pc:sldMkLst>
          <pc:docMk/>
          <pc:sldMk cId="2267826153" sldId="257"/>
        </pc:sldMkLst>
        <pc:spChg chg="mod">
          <ac:chgData name="Jingqi Chen" userId="eff2d637-38f5-4222-b904-96ab3e57a74b" providerId="ADAL" clId="{8656BE0C-DA60-48E4-996E-7E6E385A1E1F}" dt="2021-04-01T06:17:17.014" v="19" actId="20577"/>
          <ac:spMkLst>
            <pc:docMk/>
            <pc:sldMk cId="2267826153" sldId="257"/>
            <ac:spMk id="2" creationId="{C893CE0F-5000-4837-AF14-A4B9AE2288CE}"/>
          </ac:spMkLst>
        </pc:spChg>
        <pc:spChg chg="mod">
          <ac:chgData name="Jingqi Chen" userId="eff2d637-38f5-4222-b904-96ab3e57a74b" providerId="ADAL" clId="{8656BE0C-DA60-48E4-996E-7E6E385A1E1F}" dt="2021-04-16T05:37:26.030" v="365" actId="20577"/>
          <ac:spMkLst>
            <pc:docMk/>
            <pc:sldMk cId="2267826153" sldId="257"/>
            <ac:spMk id="3" creationId="{3DE64E65-7CAA-4B79-8BD5-427A2A900560}"/>
          </ac:spMkLst>
        </pc:spChg>
      </pc:sldChg>
      <pc:sldChg chg="modSp new mod modNotesTx">
        <pc:chgData name="Jingqi Chen" userId="eff2d637-38f5-4222-b904-96ab3e57a74b" providerId="ADAL" clId="{8656BE0C-DA60-48E4-996E-7E6E385A1E1F}" dt="2021-04-19T02:50:03.052" v="475"/>
        <pc:sldMkLst>
          <pc:docMk/>
          <pc:sldMk cId="1485479685" sldId="258"/>
        </pc:sldMkLst>
        <pc:spChg chg="mod">
          <ac:chgData name="Jingqi Chen" userId="eff2d637-38f5-4222-b904-96ab3e57a74b" providerId="ADAL" clId="{8656BE0C-DA60-48E4-996E-7E6E385A1E1F}" dt="2021-04-16T04:35:06.957" v="123" actId="20577"/>
          <ac:spMkLst>
            <pc:docMk/>
            <pc:sldMk cId="1485479685" sldId="258"/>
            <ac:spMk id="2" creationId="{4CA464F9-75D8-49CC-B342-04136CBFD704}"/>
          </ac:spMkLst>
        </pc:spChg>
        <pc:spChg chg="mod">
          <ac:chgData name="Jingqi Chen" userId="eff2d637-38f5-4222-b904-96ab3e57a74b" providerId="ADAL" clId="{8656BE0C-DA60-48E4-996E-7E6E385A1E1F}" dt="2021-04-16T04:36:04.235" v="216" actId="20577"/>
          <ac:spMkLst>
            <pc:docMk/>
            <pc:sldMk cId="1485479685" sldId="258"/>
            <ac:spMk id="3" creationId="{791E1A66-5FF3-45AE-A375-880B7D156346}"/>
          </ac:spMkLst>
        </pc:spChg>
      </pc:sldChg>
      <pc:sldChg chg="modSp new mod modNotesTx">
        <pc:chgData name="Jingqi Chen" userId="eff2d637-38f5-4222-b904-96ab3e57a74b" providerId="ADAL" clId="{8656BE0C-DA60-48E4-996E-7E6E385A1E1F}" dt="2021-04-19T02:52:06.408" v="485" actId="15"/>
        <pc:sldMkLst>
          <pc:docMk/>
          <pc:sldMk cId="277115555" sldId="259"/>
        </pc:sldMkLst>
        <pc:spChg chg="mod">
          <ac:chgData name="Jingqi Chen" userId="eff2d637-38f5-4222-b904-96ab3e57a74b" providerId="ADAL" clId="{8656BE0C-DA60-48E4-996E-7E6E385A1E1F}" dt="2021-04-16T04:36:32.041" v="228" actId="20577"/>
          <ac:spMkLst>
            <pc:docMk/>
            <pc:sldMk cId="277115555" sldId="259"/>
            <ac:spMk id="2" creationId="{C01847CB-8637-4780-8F80-A07F949A7FD8}"/>
          </ac:spMkLst>
        </pc:spChg>
        <pc:spChg chg="mod">
          <ac:chgData name="Jingqi Chen" userId="eff2d637-38f5-4222-b904-96ab3e57a74b" providerId="ADAL" clId="{8656BE0C-DA60-48E4-996E-7E6E385A1E1F}" dt="2021-04-19T02:52:06.408" v="485" actId="15"/>
          <ac:spMkLst>
            <pc:docMk/>
            <pc:sldMk cId="277115555" sldId="259"/>
            <ac:spMk id="3" creationId="{DC2AF8B6-F41A-4707-BE95-E3E5DD7F8E9C}"/>
          </ac:spMkLst>
        </pc:spChg>
      </pc:sldChg>
      <pc:sldChg chg="modSp new mod modNotesTx">
        <pc:chgData name="Jingqi Chen" userId="eff2d637-38f5-4222-b904-96ab3e57a74b" providerId="ADAL" clId="{8656BE0C-DA60-48E4-996E-7E6E385A1E1F}" dt="2021-04-16T05:33:39.752" v="348" actId="20577"/>
        <pc:sldMkLst>
          <pc:docMk/>
          <pc:sldMk cId="3862915518" sldId="260"/>
        </pc:sldMkLst>
        <pc:spChg chg="mod">
          <ac:chgData name="Jingqi Chen" userId="eff2d637-38f5-4222-b904-96ab3e57a74b" providerId="ADAL" clId="{8656BE0C-DA60-48E4-996E-7E6E385A1E1F}" dt="2021-04-16T05:23:32.370" v="289" actId="20577"/>
          <ac:spMkLst>
            <pc:docMk/>
            <pc:sldMk cId="3862915518" sldId="260"/>
            <ac:spMk id="2" creationId="{A89F1A0E-F23C-4E5F-8AB2-0A9115280970}"/>
          </ac:spMkLst>
        </pc:spChg>
        <pc:spChg chg="mod">
          <ac:chgData name="Jingqi Chen" userId="eff2d637-38f5-4222-b904-96ab3e57a74b" providerId="ADAL" clId="{8656BE0C-DA60-48E4-996E-7E6E385A1E1F}" dt="2021-04-16T05:33:39.752" v="348" actId="20577"/>
          <ac:spMkLst>
            <pc:docMk/>
            <pc:sldMk cId="3862915518" sldId="260"/>
            <ac:spMk id="3" creationId="{189CDF25-BA30-4DFE-9B1A-F102F9BF97DD}"/>
          </ac:spMkLst>
        </pc:spChg>
      </pc:sldChg>
      <pc:sldChg chg="addSp">
        <pc:chgData name="Jingqi Chen" userId="eff2d637-38f5-4222-b904-96ab3e57a74b" providerId="ADAL" clId="{8656BE0C-DA60-48E4-996E-7E6E385A1E1F}" dt="2021-04-16T05:46:28.847" v="390"/>
        <pc:sldMkLst>
          <pc:docMk/>
          <pc:sldMk cId="417453540" sldId="261"/>
        </pc:sldMkLst>
        <pc:spChg chg="add">
          <ac:chgData name="Jingqi Chen" userId="eff2d637-38f5-4222-b904-96ab3e57a74b" providerId="ADAL" clId="{8656BE0C-DA60-48E4-996E-7E6E385A1E1F}" dt="2021-04-16T05:46:28.847" v="390"/>
          <ac:spMkLst>
            <pc:docMk/>
            <pc:sldMk cId="417453540" sldId="261"/>
            <ac:spMk id="4" creationId="{6107EB00-9ED0-4998-840D-AC9DDA87752A}"/>
          </ac:spMkLst>
        </pc:spChg>
      </pc:sldChg>
      <pc:sldChg chg="modSp new add del mod chgLayout modNotesTx">
        <pc:chgData name="Jingqi Chen" userId="eff2d637-38f5-4222-b904-96ab3e57a74b" providerId="ADAL" clId="{8656BE0C-DA60-48E4-996E-7E6E385A1E1F}" dt="2021-04-16T06:35:51.826" v="435" actId="700"/>
        <pc:sldMkLst>
          <pc:docMk/>
          <pc:sldMk cId="524244810" sldId="261"/>
        </pc:sldMkLst>
        <pc:spChg chg="mod ord">
          <ac:chgData name="Jingqi Chen" userId="eff2d637-38f5-4222-b904-96ab3e57a74b" providerId="ADAL" clId="{8656BE0C-DA60-48E4-996E-7E6E385A1E1F}" dt="2021-04-16T06:35:51.826" v="435" actId="700"/>
          <ac:spMkLst>
            <pc:docMk/>
            <pc:sldMk cId="524244810" sldId="261"/>
            <ac:spMk id="2" creationId="{C5A4E196-F27A-4CBA-A8A2-EAF597719E62}"/>
          </ac:spMkLst>
        </pc:spChg>
        <pc:spChg chg="mod ord">
          <ac:chgData name="Jingqi Chen" userId="eff2d637-38f5-4222-b904-96ab3e57a74b" providerId="ADAL" clId="{8656BE0C-DA60-48E4-996E-7E6E385A1E1F}" dt="2021-04-16T06:35:51.826" v="435" actId="700"/>
          <ac:spMkLst>
            <pc:docMk/>
            <pc:sldMk cId="524244810" sldId="261"/>
            <ac:spMk id="3" creationId="{7233C440-3296-4DD3-B2A0-474901B50D52}"/>
          </ac:spMkLst>
        </pc:spChg>
      </pc:sldChg>
      <pc:sldChg chg="modSp new mod">
        <pc:chgData name="Jingqi Chen" userId="eff2d637-38f5-4222-b904-96ab3e57a74b" providerId="ADAL" clId="{8656BE0C-DA60-48E4-996E-7E6E385A1E1F}" dt="2021-04-16T06:26:18.758" v="434"/>
        <pc:sldMkLst>
          <pc:docMk/>
          <pc:sldMk cId="374456097" sldId="262"/>
        </pc:sldMkLst>
        <pc:spChg chg="mod">
          <ac:chgData name="Jingqi Chen" userId="eff2d637-38f5-4222-b904-96ab3e57a74b" providerId="ADAL" clId="{8656BE0C-DA60-48E4-996E-7E6E385A1E1F}" dt="2021-04-16T06:22:58.401" v="412" actId="20577"/>
          <ac:spMkLst>
            <pc:docMk/>
            <pc:sldMk cId="374456097" sldId="262"/>
            <ac:spMk id="2" creationId="{2DE5ACE7-3915-4721-BFE1-3C5081BCE6AE}"/>
          </ac:spMkLst>
        </pc:spChg>
        <pc:spChg chg="mod">
          <ac:chgData name="Jingqi Chen" userId="eff2d637-38f5-4222-b904-96ab3e57a74b" providerId="ADAL" clId="{8656BE0C-DA60-48E4-996E-7E6E385A1E1F}" dt="2021-04-16T06:26:18.758" v="434"/>
          <ac:spMkLst>
            <pc:docMk/>
            <pc:sldMk cId="374456097" sldId="262"/>
            <ac:spMk id="3" creationId="{99E095F8-B874-4BBF-80C1-94562662578F}"/>
          </ac:spMkLst>
        </pc:spChg>
      </pc:sldChg>
      <pc:sldChg chg="addSp delSp modSp new mod chgLayout">
        <pc:chgData name="Jingqi Chen" userId="eff2d637-38f5-4222-b904-96ab3e57a74b" providerId="ADAL" clId="{8656BE0C-DA60-48E4-996E-7E6E385A1E1F}" dt="2021-04-16T06:36:14.165" v="445" actId="2711"/>
        <pc:sldMkLst>
          <pc:docMk/>
          <pc:sldMk cId="2576035344" sldId="263"/>
        </pc:sldMkLst>
        <pc:spChg chg="del">
          <ac:chgData name="Jingqi Chen" userId="eff2d637-38f5-4222-b904-96ab3e57a74b" providerId="ADAL" clId="{8656BE0C-DA60-48E4-996E-7E6E385A1E1F}" dt="2021-04-16T06:36:02.076" v="437" actId="700"/>
          <ac:spMkLst>
            <pc:docMk/>
            <pc:sldMk cId="2576035344" sldId="263"/>
            <ac:spMk id="2" creationId="{CFD7301E-A987-4D88-BA34-EB9AA8742804}"/>
          </ac:spMkLst>
        </pc:spChg>
        <pc:spChg chg="del">
          <ac:chgData name="Jingqi Chen" userId="eff2d637-38f5-4222-b904-96ab3e57a74b" providerId="ADAL" clId="{8656BE0C-DA60-48E4-996E-7E6E385A1E1F}" dt="2021-04-16T06:36:02.076" v="437" actId="700"/>
          <ac:spMkLst>
            <pc:docMk/>
            <pc:sldMk cId="2576035344" sldId="263"/>
            <ac:spMk id="3" creationId="{2C792985-759C-4622-A782-42F75BFC7486}"/>
          </ac:spMkLst>
        </pc:spChg>
        <pc:spChg chg="add mod ord">
          <ac:chgData name="Jingqi Chen" userId="eff2d637-38f5-4222-b904-96ab3e57a74b" providerId="ADAL" clId="{8656BE0C-DA60-48E4-996E-7E6E385A1E1F}" dt="2021-04-16T06:36:03.530" v="439" actId="20577"/>
          <ac:spMkLst>
            <pc:docMk/>
            <pc:sldMk cId="2576035344" sldId="263"/>
            <ac:spMk id="4" creationId="{CAAC67BE-62B2-45AD-A5BB-23038508CBA6}"/>
          </ac:spMkLst>
        </pc:spChg>
        <pc:spChg chg="add mod ord">
          <ac:chgData name="Jingqi Chen" userId="eff2d637-38f5-4222-b904-96ab3e57a74b" providerId="ADAL" clId="{8656BE0C-DA60-48E4-996E-7E6E385A1E1F}" dt="2021-04-16T06:36:14.165" v="445" actId="2711"/>
          <ac:spMkLst>
            <pc:docMk/>
            <pc:sldMk cId="2576035344" sldId="263"/>
            <ac:spMk id="5" creationId="{2FEB3482-E9F1-4211-AF14-A1D5534F1DAE}"/>
          </ac:spMkLst>
        </pc:spChg>
      </pc:sldChg>
      <pc:sldChg chg="modSp new mod">
        <pc:chgData name="Jingqi Chen" userId="eff2d637-38f5-4222-b904-96ab3e57a74b" providerId="ADAL" clId="{8656BE0C-DA60-48E4-996E-7E6E385A1E1F}" dt="2021-04-19T02:52:42.391" v="490"/>
        <pc:sldMkLst>
          <pc:docMk/>
          <pc:sldMk cId="3602553374" sldId="264"/>
        </pc:sldMkLst>
        <pc:spChg chg="mod">
          <ac:chgData name="Jingqi Chen" userId="eff2d637-38f5-4222-b904-96ab3e57a74b" providerId="ADAL" clId="{8656BE0C-DA60-48E4-996E-7E6E385A1E1F}" dt="2021-04-19T02:52:27.738" v="489" actId="20577"/>
          <ac:spMkLst>
            <pc:docMk/>
            <pc:sldMk cId="3602553374" sldId="264"/>
            <ac:spMk id="2" creationId="{EEDF8079-87AA-4333-9C42-02EA28892829}"/>
          </ac:spMkLst>
        </pc:spChg>
        <pc:spChg chg="mod">
          <ac:chgData name="Jingqi Chen" userId="eff2d637-38f5-4222-b904-96ab3e57a74b" providerId="ADAL" clId="{8656BE0C-DA60-48E4-996E-7E6E385A1E1F}" dt="2021-04-19T02:52:42.391" v="490"/>
          <ac:spMkLst>
            <pc:docMk/>
            <pc:sldMk cId="3602553374" sldId="264"/>
            <ac:spMk id="3" creationId="{C1820FA6-024E-49B9-A61A-213313E84D8C}"/>
          </ac:spMkLst>
        </pc:spChg>
      </pc:sldChg>
    </pc:docChg>
  </pc:docChgLst>
  <pc:docChgLst>
    <pc:chgData name="Jingqi Chen" userId="S::jingqche@microsoft.com::eff2d637-38f5-4222-b904-96ab3e57a74b" providerId="AD" clId="Web-{01E4B99F-607B-0000-D567-E8D137BB42C1}"/>
    <pc:docChg chg="addSld modSld">
      <pc:chgData name="Jingqi Chen" userId="S::jingqche@microsoft.com::eff2d637-38f5-4222-b904-96ab3e57a74b" providerId="AD" clId="Web-{01E4B99F-607B-0000-D567-E8D137BB42C1}" dt="2021-04-01T06:16:32.851" v="26" actId="20577"/>
      <pc:docMkLst>
        <pc:docMk/>
      </pc:docMkLst>
      <pc:sldChg chg="modSp new">
        <pc:chgData name="Jingqi Chen" userId="S::jingqche@microsoft.com::eff2d637-38f5-4222-b904-96ab3e57a74b" providerId="AD" clId="Web-{01E4B99F-607B-0000-D567-E8D137BB42C1}" dt="2021-04-01T06:16:32.851" v="26" actId="20577"/>
        <pc:sldMkLst>
          <pc:docMk/>
          <pc:sldMk cId="450232008" sldId="256"/>
        </pc:sldMkLst>
        <pc:spChg chg="mod">
          <ac:chgData name="Jingqi Chen" userId="S::jingqche@microsoft.com::eff2d637-38f5-4222-b904-96ab3e57a74b" providerId="AD" clId="Web-{01E4B99F-607B-0000-D567-E8D137BB42C1}" dt="2021-04-01T06:16:29.304" v="19" actId="20577"/>
          <ac:spMkLst>
            <pc:docMk/>
            <pc:sldMk cId="450232008" sldId="256"/>
            <ac:spMk id="2" creationId="{AB77B44F-7DF5-41F5-BA3D-D530552DF84A}"/>
          </ac:spMkLst>
        </pc:spChg>
        <pc:spChg chg="mod">
          <ac:chgData name="Jingqi Chen" userId="S::jingqche@microsoft.com::eff2d637-38f5-4222-b904-96ab3e57a74b" providerId="AD" clId="Web-{01E4B99F-607B-0000-D567-E8D137BB42C1}" dt="2021-04-01T06:16:32.851" v="26" actId="20577"/>
          <ac:spMkLst>
            <pc:docMk/>
            <pc:sldMk cId="450232008" sldId="256"/>
            <ac:spMk id="3" creationId="{C4E47E4A-0DE0-460F-AE76-1F7A2BA68F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8D601-D410-44C0-8025-C195A4A6C2AE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6708F-93B8-416A-90B9-6E2114B0C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4980419/in-gcc-what-are-tree-optimizations-vs-rtl-optimiza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cc.gnu.org/onlinedocs/gccint/Passes.html#Passes" TargetMode="External"/><Relationship Id="rId4" Type="http://schemas.openxmlformats.org/officeDocument/2006/relationships/hyperlink" Target="https://gcc.gnu.org/onlinedocs/gcc-4.8.4/gccint/IPA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lay_slo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708F-93B8-416A-90B9-6E2114B0C4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lunch, herb shutter, </a:t>
            </a:r>
            <a:r>
              <a:rPr lang="en-US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Dr. Dobb's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708F-93B8-416A-90B9-6E2114B0C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 GCC, what are "tree optimizations" vs “RTL optimizations"? - Stack Overflow</a:t>
            </a:r>
            <a:endParaRPr lang="en-US" dirty="0"/>
          </a:p>
          <a:p>
            <a:r>
              <a:rPr lang="fr-FR" dirty="0">
                <a:hlinkClick r:id="rId4"/>
              </a:rPr>
              <a:t>IPA - GNU Compiler Collection (GCC) </a:t>
            </a:r>
            <a:r>
              <a:rPr lang="fr-FR" dirty="0" err="1">
                <a:hlinkClick r:id="rId4"/>
              </a:rPr>
              <a:t>Internals</a:t>
            </a:r>
            <a:endParaRPr lang="fr-FR" dirty="0"/>
          </a:p>
          <a:p>
            <a:r>
              <a:rPr lang="fr-FR" dirty="0">
                <a:hlinkClick r:id="rId5"/>
              </a:rPr>
              <a:t>Passes (GNU Compiler Collection (GCC) </a:t>
            </a:r>
            <a:r>
              <a:rPr lang="fr-FR" dirty="0" err="1">
                <a:hlinkClick r:id="rId5"/>
              </a:rPr>
              <a:t>Internals</a:t>
            </a:r>
            <a:r>
              <a:rPr lang="fr-FR" dirty="0">
                <a:hlinkClick r:id="rId5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708F-93B8-416A-90B9-6E2114B0C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dead code elimination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dead store elimination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supported for the target machine, attempt to reorder instructions to exploit instruction slots available after delayed branch instructions. </a:t>
            </a:r>
            <a:r>
              <a:rPr lang="en-US" dirty="0">
                <a:hlinkClick r:id="rId3"/>
              </a:rPr>
              <a:t>Delay slot - Wikipedia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708F-93B8-416A-90B9-6E2114B0C4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Consider all functions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inlining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even if they are not declared inline. The compiler heuristically decides which functions are worth integrating in this way.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for identical code sequences. When found, replace one with a jump to the other. This optimization is known as tail merging or cross jumping. This flag is enabled by default at </a:t>
            </a:r>
            <a:r>
              <a:rPr lang="en-US" dirty="0"/>
              <a:t>-O2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 higher. The compilation time in this pass can be limited using </a:t>
            </a:r>
            <a:r>
              <a:rPr lang="en-US" dirty="0"/>
              <a:t>max-tail-merge-comparisons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parameter and </a:t>
            </a:r>
            <a:r>
              <a:rPr lang="en-US" dirty="0"/>
              <a:t>max-tail-merge-iterations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parameter.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Attempt to convert calls to virtual functions to direct calls. This is done both within a procedure and interprocedurally as part of indirect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inlining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dirty="0"/>
              <a:t>-</a:t>
            </a:r>
            <a:r>
              <a:rPr lang="en-US" dirty="0" err="1"/>
              <a:t>findirect-inlining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interprocedural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constant propagation (</a:t>
            </a:r>
            <a:r>
              <a:rPr lang="en-US" dirty="0"/>
              <a:t>-</a:t>
            </a:r>
            <a:r>
              <a:rPr lang="en-US" dirty="0" err="1"/>
              <a:t>fipa</a:t>
            </a:r>
            <a:r>
              <a:rPr lang="en-US" dirty="0"/>
              <a:t>-cp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Enabled at levels </a:t>
            </a:r>
            <a:r>
              <a:rPr lang="en-US" dirty="0"/>
              <a:t>-O2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dirty="0"/>
              <a:t>-O3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US" dirty="0"/>
              <a:t>-</a:t>
            </a:r>
            <a:r>
              <a:rPr lang="en-US" dirty="0" err="1"/>
              <a:t>Os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6708F-93B8-416A-90B9-6E2114B0C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Optimize-Op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B44F-7DF5-41F5-BA3D-D530552DF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Trivial Performance Optimizations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E4A-0DE0-460F-AE76-1F7A2BA68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Jingqi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3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CE0F-5000-4837-AF14-A4B9AE22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4E65-7CAA-4B79-8BD5-427A2A90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  <a:p>
            <a:r>
              <a:rPr lang="en-US" altLang="zh-CN" dirty="0"/>
              <a:t>O1</a:t>
            </a:r>
          </a:p>
          <a:p>
            <a:r>
              <a:rPr lang="en-US" dirty="0"/>
              <a:t>O2</a:t>
            </a:r>
          </a:p>
          <a:p>
            <a:r>
              <a:rPr lang="en-US" dirty="0"/>
              <a:t>O3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2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64F9-75D8-49CC-B342-04136CBF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Trivial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1A66-5FF3-45AE-A375-880B7D15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Lunch!</a:t>
            </a:r>
          </a:p>
          <a:p>
            <a:endParaRPr lang="en-US" dirty="0"/>
          </a:p>
          <a:p>
            <a:r>
              <a:rPr lang="en-US" dirty="0"/>
              <a:t>Compilers / VM</a:t>
            </a:r>
          </a:p>
        </p:txBody>
      </p:sp>
    </p:spTree>
    <p:extLst>
      <p:ext uri="{BB962C8B-B14F-4D97-AF65-F5344CB8AC3E}">
        <p14:creationId xmlns:p14="http://schemas.microsoft.com/office/powerpoint/2010/main" val="148547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47CB-8637-4780-8F80-A07F949A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F8B6-F41A-4707-BE95-E3E5DD7F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 Pipeline</a:t>
            </a:r>
          </a:p>
          <a:p>
            <a:r>
              <a:rPr lang="en-US" altLang="zh-CN" dirty="0"/>
              <a:t>Memory Hierarchy</a:t>
            </a:r>
          </a:p>
          <a:p>
            <a:endParaRPr lang="en-US" dirty="0"/>
          </a:p>
          <a:p>
            <a:r>
              <a:rPr lang="en-US" dirty="0"/>
              <a:t>IPA/Tree/</a:t>
            </a:r>
            <a:r>
              <a:rPr lang="en-US" strike="sngStrike" dirty="0"/>
              <a:t>RTL</a:t>
            </a:r>
          </a:p>
        </p:txBody>
      </p:sp>
    </p:spTree>
    <p:extLst>
      <p:ext uri="{BB962C8B-B14F-4D97-AF65-F5344CB8AC3E}">
        <p14:creationId xmlns:p14="http://schemas.microsoft.com/office/powerpoint/2010/main" val="27711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1A0E-F23C-4E5F-8AB2-0A911528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DF25-BA30-4DFE-9B1A-F102F9BF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ftree-dce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ftree-dse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fdelayed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-branch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fguess</a:t>
            </a:r>
            <a:r>
              <a:rPr lang="en-US" dirty="0">
                <a:latin typeface="Consolas" panose="020B0609020204030204" pitchFamily="49" charset="0"/>
              </a:rPr>
              <a:t>-branch-probability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fmerge</a:t>
            </a:r>
            <a:r>
              <a:rPr lang="en-US" dirty="0">
                <a:latin typeface="Consolas" panose="020B0609020204030204" pitchFamily="49" charset="0"/>
              </a:rPr>
              <a:t>-constants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fmove</a:t>
            </a:r>
            <a:r>
              <a:rPr lang="en-US" dirty="0">
                <a:latin typeface="Consolas" panose="020B0609020204030204" pitchFamily="49" charset="0"/>
              </a:rPr>
              <a:t>-loop-invariants </a:t>
            </a:r>
          </a:p>
        </p:txBody>
      </p:sp>
    </p:spTree>
    <p:extLst>
      <p:ext uri="{BB962C8B-B14F-4D97-AF65-F5344CB8AC3E}">
        <p14:creationId xmlns:p14="http://schemas.microsoft.com/office/powerpoint/2010/main" val="3862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E196-F27A-4CBA-A8A2-EAF59771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C440-3296-4DD3-B2A0-474901B5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-functions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-small-functions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findirect-inlining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fpartial-inlining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-tail-merge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fdevirtualize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4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C67BE-62B2-45AD-A5BB-23038508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B3482-E9F1-4211-AF14-A1D5534F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-functions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-jumps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-labels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falign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-loops 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ACE7-3915-4721-BFE1-3C5081BC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95F8-B874-4BBF-80C1-94562662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floop</a:t>
            </a:r>
            <a:r>
              <a:rPr lang="en-US" dirty="0">
                <a:latin typeface="Consolas" panose="020B0609020204030204" pitchFamily="49" charset="0"/>
              </a:rPr>
              <a:t>-interchange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floop</a:t>
            </a:r>
            <a:r>
              <a:rPr lang="en-US" dirty="0">
                <a:latin typeface="Consolas" panose="020B0609020204030204" pitchFamily="49" charset="0"/>
              </a:rPr>
              <a:t>-unroll-and-jam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fpeel</a:t>
            </a:r>
            <a:r>
              <a:rPr lang="en-US" dirty="0">
                <a:latin typeface="Consolas" panose="020B0609020204030204" pitchFamily="49" charset="0"/>
              </a:rPr>
              <a:t>-loops</a:t>
            </a:r>
          </a:p>
          <a:p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fpredictive-commoning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079-87AA-4333-9C42-02EA288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0FA6-024E-49B9-A61A-213313E8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Optimize Options (Using the GNU Compiler Collection (GCC))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297</Words>
  <Application>Microsoft Office PowerPoint</Application>
  <PresentationFormat>Widescreen</PresentationFormat>
  <Paragraphs>61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Trivial Performance Optimizations</vt:lpstr>
      <vt:lpstr>Contents</vt:lpstr>
      <vt:lpstr>Why Trivial</vt:lpstr>
      <vt:lpstr>Backgrounds</vt:lpstr>
      <vt:lpstr>O1</vt:lpstr>
      <vt:lpstr>O2</vt:lpstr>
      <vt:lpstr>O2</vt:lpstr>
      <vt:lpstr>O3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Jingqi Chen</cp:lastModifiedBy>
  <cp:revision>6</cp:revision>
  <dcterms:created xsi:type="dcterms:W3CDTF">2013-07-15T20:26:40Z</dcterms:created>
  <dcterms:modified xsi:type="dcterms:W3CDTF">2021-04-19T02:52:49Z</dcterms:modified>
</cp:coreProperties>
</file>