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60" r:id="rId5"/>
    <p:sldId id="261" r:id="rId6"/>
    <p:sldId id="262" r:id="rId7"/>
    <p:sldId id="267" r:id="rId8"/>
    <p:sldId id="265" r:id="rId9"/>
    <p:sldId id="268" r:id="rId10"/>
    <p:sldId id="269" r:id="rId11"/>
    <p:sldId id="270" r:id="rId12"/>
    <p:sldId id="271" r:id="rId13"/>
    <p:sldId id="273" r:id="rId14"/>
    <p:sldId id="258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Hobo" initials="CH" lastIdx="1" clrIdx="0">
    <p:extLst>
      <p:ext uri="{19B8F6BF-5375-455C-9EA6-DF929625EA0E}">
        <p15:presenceInfo xmlns:p15="http://schemas.microsoft.com/office/powerpoint/2012/main" userId="395886fbb838ab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3936" autoAdjust="0"/>
  </p:normalViewPr>
  <p:slideViewPr>
    <p:cSldViewPr snapToGrid="0">
      <p:cViewPr varScale="1">
        <p:scale>
          <a:sx n="101" d="100"/>
          <a:sy n="101" d="100"/>
        </p:scale>
        <p:origin x="167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qi Chen" userId="eff2d637-38f5-4222-b904-96ab3e57a74b" providerId="ADAL" clId="{3A8BB71E-6642-4287-BCA8-3954B3361774}"/>
    <pc:docChg chg="modSld">
      <pc:chgData name="Jingqi Chen" userId="eff2d637-38f5-4222-b904-96ab3e57a74b" providerId="ADAL" clId="{3A8BB71E-6642-4287-BCA8-3954B3361774}" dt="2021-05-18T05:20:57.922" v="8" actId="20577"/>
      <pc:docMkLst>
        <pc:docMk/>
      </pc:docMkLst>
      <pc:sldChg chg="modNotesTx">
        <pc:chgData name="Jingqi Chen" userId="eff2d637-38f5-4222-b904-96ab3e57a74b" providerId="ADAL" clId="{3A8BB71E-6642-4287-BCA8-3954B3361774}" dt="2021-05-18T05:20:57.922" v="8" actId="20577"/>
        <pc:sldMkLst>
          <pc:docMk/>
          <pc:sldMk cId="3643714349" sldId="267"/>
        </pc:sldMkLst>
      </pc:sldChg>
    </pc:docChg>
  </pc:docChgLst>
  <pc:docChgLst>
    <pc:chgData name="Jingqi Chen" userId="eff2d637-38f5-4222-b904-96ab3e57a74b" providerId="ADAL" clId="{346CE0BC-1CB8-468A-86B1-DCAE074FF589}"/>
    <pc:docChg chg="delSld">
      <pc:chgData name="Jingqi Chen" userId="eff2d637-38f5-4222-b904-96ab3e57a74b" providerId="ADAL" clId="{346CE0BC-1CB8-468A-86B1-DCAE074FF589}" dt="2021-05-18T05:21:31.826" v="0" actId="47"/>
      <pc:docMkLst>
        <pc:docMk/>
      </pc:docMkLst>
      <pc:sldChg chg="del">
        <pc:chgData name="Jingqi Chen" userId="eff2d637-38f5-4222-b904-96ab3e57a74b" providerId="ADAL" clId="{346CE0BC-1CB8-468A-86B1-DCAE074FF589}" dt="2021-05-18T05:21:31.826" v="0" actId="47"/>
        <pc:sldMkLst>
          <pc:docMk/>
          <pc:sldMk cId="892326974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8818A-5A35-40AE-84ED-06BA6E34449F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7A51-CF5D-489C-B81E-3FAFA43C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8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最近读了两篇论文，</a:t>
            </a:r>
            <a:r>
              <a:rPr lang="en-US" altLang="zh-CN" dirty="0"/>
              <a:t>Chubby</a:t>
            </a:r>
            <a:r>
              <a:rPr lang="zh-CN" altLang="en-US" dirty="0"/>
              <a:t>和</a:t>
            </a:r>
            <a:r>
              <a:rPr lang="en-US" altLang="zh-CN" dirty="0" err="1"/>
              <a:t>ZooKeeper</a:t>
            </a:r>
            <a:r>
              <a:rPr lang="zh-CN" altLang="en-US" dirty="0"/>
              <a:t>；所以稍微写了一点关于这个的。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我觉得</a:t>
            </a:r>
            <a:r>
              <a:rPr lang="en-US" altLang="zh-CN" dirty="0" err="1"/>
              <a:t>Shuo</a:t>
            </a:r>
            <a:r>
              <a:rPr lang="zh-CN" altLang="en-US" dirty="0"/>
              <a:t>的</a:t>
            </a:r>
            <a:r>
              <a:rPr lang="en-US" altLang="zh-CN" dirty="0"/>
              <a:t>distributed system learning</a:t>
            </a:r>
            <a:r>
              <a:rPr lang="zh-CN" altLang="en-US" dirty="0"/>
              <a:t>早晚也会讲这两篇</a:t>
            </a:r>
            <a:r>
              <a:rPr lang="en-US" altLang="zh-CN" dirty="0"/>
              <a:t>paper</a:t>
            </a:r>
            <a:r>
              <a:rPr lang="zh-CN" altLang="en-US" dirty="0"/>
              <a:t>中的任意一篇，所以我这里不会涉及过多的技术细节，而更关注较为上层的设计和理念。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by the way,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4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if there is consensus library, then the minimum of a service is </a:t>
            </a:r>
            <a:r>
              <a:rPr lang="en-US" altLang="zh-CN"/>
              <a:t>5 machines.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 there do exist consensus service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9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8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per-node meta-data includes four monotonically increasing 64-bit numbers that allow clients to detect changes easily: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an instance number; greater than the instance number of any previous node with the same name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a content generation number (files only); this increases when the file’s contents are written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a lock generation number; this increases when the node’s lock transitions from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*free*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*held*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an ACL generation number; this increases when the node’s ACL names are written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1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 can use this API to perform primary election as follows: All potential primaries open the lock file and attempt to acquire the lock.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 succeeds and becomes the primary, while the others act as replicas.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primary writes its identity into the lock file with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SetContents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so that it can be found by clients and replicas, which read the file with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GetContentsAndStat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perhaps in response to a file-modification event.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7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7A51-CF5D-489C-B81E-3FAFA43CCB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2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CEF55-C2E4-469C-B4F1-72BCF2BEE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DAA18-DB62-4DC7-A7DA-7712ECBC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6E780-784F-4F6E-B2E6-5057302D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BDDBE-51CD-450F-820B-02C3AA5C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1A171-ECAF-4041-9D50-BCB6170A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5EC67-C3BC-4E54-B020-643B411D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1AC91-815F-400B-832F-72CE8E919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14CFE-1EA8-4E98-A6D6-736A3813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E8EDD-60F3-4349-8A4D-228F9B26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0CFBE-53F8-4A16-B397-E24FF00E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9275FF-54AA-4483-AFEE-C03D8386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7FAB7-2CF1-4A88-93F8-4D1B5C9D2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DE07B-B609-4919-B48E-4A5BDF4E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D197-8703-4BBB-97E4-E1D81DA6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8FC55-D975-42AC-BC2A-18DE48AC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192E-D476-4143-9099-25E5F533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55F6B-ECE8-4E7D-B1E1-AEE9DECF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5A168-B661-4C9E-86AC-C354A431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FA6E-F55D-41B6-97F1-585EA724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B7F3-1536-4A1F-96D9-D2E5A547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D143-7EE9-469F-9600-358DE44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373D4-6EB3-446B-B85E-324A5F065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94267-36C4-4AD8-B284-D6D6A43A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FDFCA-BD3E-4F05-BE8C-CE80C483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6625C-0051-463D-B1B4-AD48C6EB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14DF-7D86-4C34-AAEC-E0BE4F84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A8C39-6F81-46A7-9AB7-3BAAB171F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1BC40-5F0E-4AC0-8EC8-060F6E26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710B5-8EBA-4E7E-8C17-A626818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52BBF-B6B4-412A-9B60-BE388914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C5F3A-9867-4C15-93A5-BB28458A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0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5F5ED-6299-423E-8945-6279B589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25EE6-10F5-4C7F-847B-51E6F74A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843C0-5E02-4EC5-BB9F-B23A9EF2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54F47-8362-4CE9-A4FA-6B6280EA8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844769-AFD9-4C6E-A01C-B3DAEEC9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BC68F-538D-46F3-88EA-D9127B59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27AFD4-947C-4491-9AED-9C0E59BC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EADB49-7E17-4155-AE69-3B8CF9D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935E6-5E7F-4E77-88E1-4A42DB68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22F2E-2174-45F8-B5CC-DBC52507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C1BEB-772D-48B1-808B-11CF1B5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055DB8-E7FE-4086-A899-5148E59F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B05213-B5C3-4E5A-B699-C25C4ED9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89E18-150F-486B-9E28-CED4A89F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E68F6-8B65-4579-A53C-75F8FB99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C321C-8CC1-4DE8-ADB5-E590554B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98606-EB60-4E5F-9E46-2A0B1542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8D6FC-BEB4-4027-A313-289C545F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6FB9-0BE8-45DB-8870-6C2365C5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D898D-3F22-4057-BB43-EEFAE372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F00B0-AB22-4195-9822-6E26A79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2D06D-A104-44EE-8540-19EB4DE3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8B795-090E-469A-956E-CEAD3FD4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72567-CE7B-42F1-97CC-560A0FCB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850B5-89A5-4D8F-BF40-2F6B7C9D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06B43-513A-4515-85B4-EF35FF45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FCDF5-A058-426E-B42F-0C7725D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7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1DF3E-C81C-4BCB-92BC-6A34B02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C4963-E5E5-4F32-B285-CBEAEEA3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A328A-F66F-4CFE-9E00-A41D92674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571A-1F8C-4F0F-A2EC-7F753E9764CC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9F857-097E-4100-8EAB-90FEAAE2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45AC0-1906-4FD0-BC3B-655812872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4D9F-3794-4915-8819-91356ABF94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6341-C17C-40B8-85EC-098C91326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br>
              <a:rPr lang="en-US" altLang="zh-CN" dirty="0"/>
            </a:br>
            <a:r>
              <a:rPr lang="en-US" altLang="zh-CN" dirty="0"/>
              <a:t>Distributed Consistency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917B-4A5A-4023-A475-E08E6A8E7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Jingqi</a:t>
            </a:r>
            <a:r>
              <a:rPr lang="en-US" altLang="zh-CN" dirty="0"/>
              <a:t>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0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30CB-02E6-47E4-BBB3-89100D4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– Nodes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158-14C4-4994-A32F-5B41D93D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Chubby exports a file system interface similar to, but simpler than that of UNIX; it is a tree.</a:t>
            </a:r>
          </a:p>
          <a:p>
            <a:r>
              <a:rPr lang="en-US" altLang="zh-CN" dirty="0"/>
              <a:t>The name space contains only files and directories, collectively called </a:t>
            </a:r>
            <a:r>
              <a:rPr lang="en-US" altLang="zh-CN" b="1" i="1" dirty="0"/>
              <a:t>nodes</a:t>
            </a:r>
            <a:r>
              <a:rPr lang="en-US" altLang="zh-CN" dirty="0"/>
              <a:t>. Every such node has only one name within one Chubby cluster.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02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30CB-02E6-47E4-BBB3-89100D4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–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158-14C4-4994-A32F-5B41D93D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Open()</a:t>
            </a:r>
          </a:p>
          <a:p>
            <a:r>
              <a:rPr lang="en-US" altLang="zh-CN" dirty="0"/>
              <a:t>Close()</a:t>
            </a:r>
          </a:p>
          <a:p>
            <a:r>
              <a:rPr lang="en-US" altLang="zh-CN" dirty="0" err="1"/>
              <a:t>GetContentAndStat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SetContents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SetACL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Delete()</a:t>
            </a:r>
          </a:p>
          <a:p>
            <a:r>
              <a:rPr lang="en-US" altLang="zh-CN" dirty="0"/>
              <a:t>Acquire(), </a:t>
            </a:r>
            <a:r>
              <a:rPr lang="en-US" altLang="zh-CN" dirty="0" err="1"/>
              <a:t>TryAcquire</a:t>
            </a:r>
            <a:r>
              <a:rPr lang="en-US" altLang="zh-CN" dirty="0"/>
              <a:t>(), Release()</a:t>
            </a:r>
          </a:p>
          <a:p>
            <a:r>
              <a:rPr lang="en-US" altLang="zh-CN" dirty="0" err="1"/>
              <a:t>GetSequencer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SetSequencer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CheckSequencer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9A0D77-F218-4866-9CC0-7F7F0A60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8D56C-498B-40CC-8E78-798A87B7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-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949DF-D1C8-4D11-ABF8-787726D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 reduce read traffic, Chubby clients cache file data and node meta-data (including file absence) in a consistent, write-through cache held in memory.</a:t>
            </a:r>
          </a:p>
          <a:p>
            <a:r>
              <a:rPr lang="en-US" altLang="zh-CN" dirty="0"/>
              <a:t>When file data or meta data is to be changed, the modification is blocked while the master sends invalidations for the data to every client that may have cached it; this mechanism sits on top of </a:t>
            </a:r>
            <a:r>
              <a:rPr lang="en-US" altLang="zh-CN" dirty="0" err="1"/>
              <a:t>KeepAlive</a:t>
            </a:r>
            <a:r>
              <a:rPr lang="en-US" altLang="zh-CN" dirty="0"/>
              <a:t> RPCs.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54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8D56C-498B-40CC-8E78-798A87B7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-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949DF-D1C8-4D11-ABF8-787726D0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Failover duration - ~10s</a:t>
            </a:r>
          </a:p>
          <a:p>
            <a:r>
              <a:rPr lang="en-US" altLang="zh-CN" dirty="0"/>
              <a:t>RPC rate 1-2k/s; </a:t>
            </a:r>
            <a:r>
              <a:rPr lang="en-US" altLang="zh-CN" dirty="0" err="1"/>
              <a:t>KeepAlive</a:t>
            </a:r>
            <a:r>
              <a:rPr lang="en-US" altLang="zh-CN" dirty="0"/>
              <a:t> &gt;90%</a:t>
            </a:r>
          </a:p>
          <a:p>
            <a:r>
              <a:rPr lang="en-US" altLang="zh-CN" dirty="0"/>
              <a:t>Stored Files; 90% &lt;1k; 10% 1-10k; 0.2% &gt; 10k</a:t>
            </a:r>
          </a:p>
          <a:p>
            <a:r>
              <a:rPr lang="en-US" altLang="zh-CN" dirty="0"/>
              <a:t>1 chubby cluster can serve ~10k machines</a:t>
            </a:r>
          </a:p>
          <a:p>
            <a:endParaRPr lang="en-US" altLang="zh-CN" dirty="0"/>
          </a:p>
          <a:p>
            <a:r>
              <a:rPr lang="en-US" altLang="zh-CN" dirty="0"/>
              <a:t>Interesting thing: use consistent hashing to choose chubby cluster</a:t>
            </a:r>
          </a:p>
        </p:txBody>
      </p:sp>
    </p:spTree>
    <p:extLst>
      <p:ext uri="{BB962C8B-B14F-4D97-AF65-F5344CB8AC3E}">
        <p14:creationId xmlns:p14="http://schemas.microsoft.com/office/powerpoint/2010/main" val="47441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1A0B7-88C4-4E2D-B3F2-2195506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Consistency on Cloud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C96AE-1C86-4C5F-8341-E2D4A4B2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DynamoDB Lock Client</a:t>
            </a:r>
          </a:p>
          <a:p>
            <a:r>
              <a:rPr lang="en-US" altLang="zh-CN" dirty="0"/>
              <a:t>Single row operations in DynamoDB are atomic, which is powered by the underlying lock service using by DynamoDB and distributed file system (I assume DynamoDB is shared-storage).</a:t>
            </a:r>
          </a:p>
        </p:txBody>
      </p:sp>
    </p:spTree>
    <p:extLst>
      <p:ext uri="{BB962C8B-B14F-4D97-AF65-F5344CB8AC3E}">
        <p14:creationId xmlns:p14="http://schemas.microsoft.com/office/powerpoint/2010/main" val="121662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C74CA-C26D-4007-985D-8A82B2C7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and QA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EB874-A6FE-410F-A109-8E9818D6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Burrows, Mike. "The Chubby lock service for loosely-coupled distributed systems." </a:t>
            </a:r>
            <a:r>
              <a:rPr lang="en-US" altLang="zh-CN" i="1" dirty="0"/>
              <a:t>Proceedings of the 7th symposium on Operating systems design and implementation</a:t>
            </a:r>
            <a:r>
              <a:rPr lang="en-US" altLang="zh-CN" dirty="0"/>
              <a:t>. USENIX Association, 2006.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03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7A4C-2C02-4E51-ABCC-B8B1909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DA3CA-A5B2-4895-8B99-5177AFC0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Consistency is contract between programmer and system.</a:t>
            </a:r>
          </a:p>
          <a:p>
            <a:r>
              <a:rPr lang="en-US" altLang="zh-CN" dirty="0"/>
              <a:t>For instance, we can use locks to get consistency of variables in concurrent programming.</a:t>
            </a:r>
          </a:p>
          <a:p>
            <a:endParaRPr lang="en-US" altLang="zh-CN" dirty="0"/>
          </a:p>
          <a:p>
            <a:r>
              <a:rPr lang="en-US" altLang="zh-CN" dirty="0"/>
              <a:t>It is much more complex and difficult to get consistency in a distributed system.</a:t>
            </a:r>
          </a:p>
          <a:p>
            <a:r>
              <a:rPr lang="en-US" altLang="zh-CN" dirty="0"/>
              <a:t>C in CAP theorem.</a:t>
            </a:r>
          </a:p>
        </p:txBody>
      </p:sp>
    </p:spTree>
    <p:extLst>
      <p:ext uri="{BB962C8B-B14F-4D97-AF65-F5344CB8AC3E}">
        <p14:creationId xmlns:p14="http://schemas.microsoft.com/office/powerpoint/2010/main" val="403631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31D7-38E3-478B-A0B8-0499104D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CAP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E5C63-80ED-4B4C-B6C8-7F2AA78FD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159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F3AB5-E289-4B86-9C8A-861FBD88669B}"/>
              </a:ext>
            </a:extLst>
          </p:cNvPr>
          <p:cNvSpPr txBox="1"/>
          <p:nvPr/>
        </p:nvSpPr>
        <p:spPr>
          <a:xfrm>
            <a:off x="6537869" y="1640821"/>
            <a:ext cx="46459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sz="2800" dirty="0"/>
              <a:t>Chubby, </a:t>
            </a:r>
            <a:r>
              <a:rPr lang="en-US" sz="2800" dirty="0" err="1"/>
              <a:t>ZooKeeper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CP:</a:t>
            </a:r>
          </a:p>
          <a:p>
            <a:r>
              <a:rPr lang="en-US" sz="2800" dirty="0" err="1"/>
              <a:t>BigTable</a:t>
            </a:r>
            <a:r>
              <a:rPr lang="en-US" sz="2800" dirty="0"/>
              <a:t>, HBase</a:t>
            </a:r>
          </a:p>
          <a:p>
            <a:endParaRPr lang="en-US" sz="2800" dirty="0"/>
          </a:p>
          <a:p>
            <a:r>
              <a:rPr lang="en-US" sz="2800" dirty="0"/>
              <a:t>AP:</a:t>
            </a:r>
          </a:p>
          <a:p>
            <a:r>
              <a:rPr lang="en-US" sz="2800" dirty="0"/>
              <a:t>Dynamo, Cassandra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2896C-5480-4C0A-8918-2B6840C1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03" y="4032250"/>
            <a:ext cx="320908" cy="32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244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E186-780F-4636-B2AA-72D33EDB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6B732-1F36-42E1-8F99-C43FB75C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CA, CP systems need a C component.</a:t>
            </a:r>
          </a:p>
          <a:p>
            <a:r>
              <a:rPr lang="en-US" altLang="zh-CN" dirty="0"/>
              <a:t>The only difference is whether the C component is the system itself (CA system) or part of the it (CP system).</a:t>
            </a:r>
          </a:p>
          <a:p>
            <a:endParaRPr lang="en-US" altLang="zh-CN" dirty="0"/>
          </a:p>
          <a:p>
            <a:r>
              <a:rPr lang="en-US" altLang="zh-CN" dirty="0"/>
              <a:t>Without C, the only choice is the tradeoff between more computing effort and human intervention.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D57B4-5428-42BF-B8E5-4307CF8C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D5620-602C-48CD-A3B7-727026E7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Distributed consensus algorithm is needed.</a:t>
            </a:r>
          </a:p>
          <a:p>
            <a:r>
              <a:rPr lang="en-US" altLang="zh-CN" dirty="0"/>
              <a:t>Basically it is something that the data will be there only if majority of servers are alive.</a:t>
            </a:r>
          </a:p>
          <a:p>
            <a:r>
              <a:rPr lang="en-US" altLang="zh-CN" dirty="0"/>
              <a:t>So we can define a state machine and put the command of it into distributed consensus store.</a:t>
            </a:r>
          </a:p>
          <a:p>
            <a:r>
              <a:rPr lang="en-US" altLang="zh-CN" dirty="0"/>
              <a:t>Then we can have some logic above the state machine.</a:t>
            </a:r>
          </a:p>
        </p:txBody>
      </p:sp>
    </p:spTree>
    <p:extLst>
      <p:ext uri="{BB962C8B-B14F-4D97-AF65-F5344CB8AC3E}">
        <p14:creationId xmlns:p14="http://schemas.microsoft.com/office/powerpoint/2010/main" val="27002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76F2A-639A-4519-8D06-7A22F47B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 - Chubby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4C127-703E-4324-89E0-A5C6CC81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Chubby, a lock service, is intended for use within a loosely coupled distributed system consisting of moderately large numbers of small machines connected by a low latency network.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BE51F6-FCE6-4E71-BB06-6E871ECE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54" y="3429000"/>
            <a:ext cx="414209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30CB-02E6-47E4-BBB3-89100D4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- Rationale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158-14C4-4994-A32F-5B41D93D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not consensus library or consensus service?</a:t>
            </a:r>
          </a:p>
          <a:p>
            <a:endParaRPr lang="en-US" altLang="zh-CN" dirty="0"/>
          </a:p>
          <a:p>
            <a:r>
              <a:rPr lang="en-US" altLang="zh-CN" dirty="0"/>
              <a:t>For consensus library:</a:t>
            </a:r>
          </a:p>
          <a:p>
            <a:pPr lvl="1"/>
            <a:r>
              <a:rPr lang="en-US" altLang="zh-CN" dirty="0"/>
              <a:t>It is quite hard to know how to use consensus library exactly.</a:t>
            </a:r>
          </a:p>
          <a:p>
            <a:pPr lvl="1"/>
            <a:r>
              <a:rPr lang="en-US" altLang="zh-CN" dirty="0"/>
              <a:t>Consensus library must run separately with the distributed service layer (BE in Exchange), which is almost the same for services and not light.</a:t>
            </a:r>
          </a:p>
          <a:p>
            <a:r>
              <a:rPr lang="en-US" altLang="zh-CN" dirty="0"/>
              <a:t>For consensus service:</a:t>
            </a:r>
          </a:p>
          <a:p>
            <a:pPr lvl="1"/>
            <a:r>
              <a:rPr lang="en-US" altLang="zh-CN" dirty="0"/>
              <a:t>Not better in common scenarios.</a:t>
            </a:r>
          </a:p>
        </p:txBody>
      </p:sp>
    </p:spTree>
    <p:extLst>
      <p:ext uri="{BB962C8B-B14F-4D97-AF65-F5344CB8AC3E}">
        <p14:creationId xmlns:p14="http://schemas.microsoft.com/office/powerpoint/2010/main" val="364371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30CB-02E6-47E4-BBB3-89100D4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- 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158-14C4-4994-A32F-5B41D93D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GFS uses a Chubby lock to appoint a GFS master server, and Bigtable uses Chubby in several ways, to elect a master, to allow the master to discover the servers it controls and to permit clients to find the server.</a:t>
            </a:r>
          </a:p>
          <a:p>
            <a:r>
              <a:rPr lang="en-US" altLang="zh-CN" dirty="0"/>
              <a:t>Name service.</a:t>
            </a:r>
          </a:p>
          <a:p>
            <a:r>
              <a:rPr lang="en-US" altLang="zh-CN" dirty="0"/>
              <a:t>Repo of configuration information. (</a:t>
            </a:r>
            <a:r>
              <a:rPr lang="en-US" altLang="zh-CN" dirty="0" err="1"/>
              <a:t>etcd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77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A30CB-02E6-47E4-BBB3-89100D4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Chubby – Discovery and Auto Failover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158-14C4-4994-A32F-5B41D93D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Clients find the master by sending master location requests to the replicas listed in the DNS.</a:t>
            </a:r>
          </a:p>
          <a:p>
            <a:endParaRPr lang="en-US" altLang="zh-CN" dirty="0"/>
          </a:p>
          <a:p>
            <a:r>
              <a:rPr lang="en-US" altLang="zh-CN" dirty="0"/>
              <a:t>If a replica fails and does not recover for a few hours, a simple replacement system selects a fresh machine from a free pool and starts the lock server binary on it.</a:t>
            </a:r>
          </a:p>
          <a:p>
            <a:r>
              <a:rPr lang="en-US" altLang="zh-CN" dirty="0"/>
              <a:t>It then updates the DNS tables, replacing the IP address of the failed replica with that of the new one.</a:t>
            </a:r>
          </a:p>
        </p:txBody>
      </p:sp>
    </p:spTree>
    <p:extLst>
      <p:ext uri="{BB962C8B-B14F-4D97-AF65-F5344CB8AC3E}">
        <p14:creationId xmlns:p14="http://schemas.microsoft.com/office/powerpoint/2010/main" val="104702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971</Words>
  <Application>Microsoft Office PowerPoint</Application>
  <PresentationFormat>Widescreen</PresentationFormat>
  <Paragraphs>99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Introduction to  Distributed Consistency</vt:lpstr>
      <vt:lpstr>What</vt:lpstr>
      <vt:lpstr>CAP</vt:lpstr>
      <vt:lpstr>Why</vt:lpstr>
      <vt:lpstr>How</vt:lpstr>
      <vt:lpstr>Case Study - Chubby</vt:lpstr>
      <vt:lpstr>Chubby - Rationale</vt:lpstr>
      <vt:lpstr>Chubby - Usage</vt:lpstr>
      <vt:lpstr>Chubby – Discovery and Auto Failover</vt:lpstr>
      <vt:lpstr>Chubby – Nodes</vt:lpstr>
      <vt:lpstr>Chubby – API</vt:lpstr>
      <vt:lpstr>Chubby - Caching</vt:lpstr>
      <vt:lpstr>Chubby - Performance</vt:lpstr>
      <vt:lpstr>Consistency on Cloud</vt:lpstr>
      <vt:lpstr>Reference and 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</dc:title>
  <dc:creator>Chen Hobo</dc:creator>
  <cp:lastModifiedBy>Jingqi Chen</cp:lastModifiedBy>
  <cp:revision>18</cp:revision>
  <dcterms:created xsi:type="dcterms:W3CDTF">2019-12-21T15:49:46Z</dcterms:created>
  <dcterms:modified xsi:type="dcterms:W3CDTF">2021-05-18T05:21:33Z</dcterms:modified>
</cp:coreProperties>
</file>