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0" r:id="rId5"/>
    <p:sldId id="259" r:id="rId6"/>
    <p:sldId id="261" r:id="rId7"/>
    <p:sldId id="262" r:id="rId8"/>
    <p:sldId id="264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6157365-A864-4B9A-AA11-CCB115C49730}" v="12" dt="2020-04-08T16:05:45.2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1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15" y="10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ingqi Chen" userId="eff2d637-38f5-4222-b904-96ab3e57a74b" providerId="ADAL" clId="{56157365-A864-4B9A-AA11-CCB115C49730}"/>
    <pc:docChg chg="custSel addSld modSld">
      <pc:chgData name="Jingqi Chen" userId="eff2d637-38f5-4222-b904-96ab3e57a74b" providerId="ADAL" clId="{56157365-A864-4B9A-AA11-CCB115C49730}" dt="2020-04-08T16:25:37.605" v="1223" actId="20577"/>
      <pc:docMkLst>
        <pc:docMk/>
      </pc:docMkLst>
      <pc:sldChg chg="modSp mod">
        <pc:chgData name="Jingqi Chen" userId="eff2d637-38f5-4222-b904-96ab3e57a74b" providerId="ADAL" clId="{56157365-A864-4B9A-AA11-CCB115C49730}" dt="2020-04-08T16:06:09.784" v="928" actId="27636"/>
        <pc:sldMkLst>
          <pc:docMk/>
          <pc:sldMk cId="386179891" sldId="262"/>
        </pc:sldMkLst>
        <pc:spChg chg="mod">
          <ac:chgData name="Jingqi Chen" userId="eff2d637-38f5-4222-b904-96ab3e57a74b" providerId="ADAL" clId="{56157365-A864-4B9A-AA11-CCB115C49730}" dt="2020-04-08T16:06:09.784" v="928" actId="27636"/>
          <ac:spMkLst>
            <pc:docMk/>
            <pc:sldMk cId="386179891" sldId="262"/>
            <ac:spMk id="3" creationId="{7671D352-9A6E-41CA-956A-607E6ED0F907}"/>
          </ac:spMkLst>
        </pc:spChg>
      </pc:sldChg>
      <pc:sldChg chg="modSp mod">
        <pc:chgData name="Jingqi Chen" userId="eff2d637-38f5-4222-b904-96ab3e57a74b" providerId="ADAL" clId="{56157365-A864-4B9A-AA11-CCB115C49730}" dt="2020-04-08T16:25:37.605" v="1223" actId="20577"/>
        <pc:sldMkLst>
          <pc:docMk/>
          <pc:sldMk cId="1843825552" sldId="263"/>
        </pc:sldMkLst>
        <pc:spChg chg="mod">
          <ac:chgData name="Jingqi Chen" userId="eff2d637-38f5-4222-b904-96ab3e57a74b" providerId="ADAL" clId="{56157365-A864-4B9A-AA11-CCB115C49730}" dt="2020-04-08T16:25:37.605" v="1223" actId="20577"/>
          <ac:spMkLst>
            <pc:docMk/>
            <pc:sldMk cId="1843825552" sldId="263"/>
            <ac:spMk id="3" creationId="{D168A95B-B87E-48FB-8F41-4EFED1F663BD}"/>
          </ac:spMkLst>
        </pc:spChg>
      </pc:sldChg>
      <pc:sldChg chg="addSp delSp modSp new mod">
        <pc:chgData name="Jingqi Chen" userId="eff2d637-38f5-4222-b904-96ab3e57a74b" providerId="ADAL" clId="{56157365-A864-4B9A-AA11-CCB115C49730}" dt="2020-04-08T16:03:19.703" v="766" actId="20577"/>
        <pc:sldMkLst>
          <pc:docMk/>
          <pc:sldMk cId="237493159" sldId="264"/>
        </pc:sldMkLst>
        <pc:spChg chg="mod">
          <ac:chgData name="Jingqi Chen" userId="eff2d637-38f5-4222-b904-96ab3e57a74b" providerId="ADAL" clId="{56157365-A864-4B9A-AA11-CCB115C49730}" dt="2020-04-08T16:01:24.645" v="533" actId="20577"/>
          <ac:spMkLst>
            <pc:docMk/>
            <pc:sldMk cId="237493159" sldId="264"/>
            <ac:spMk id="2" creationId="{C8784EE1-2A40-4F8D-8F8A-B642E8DAF4A6}"/>
          </ac:spMkLst>
        </pc:spChg>
        <pc:spChg chg="add del mod">
          <ac:chgData name="Jingqi Chen" userId="eff2d637-38f5-4222-b904-96ab3e57a74b" providerId="ADAL" clId="{56157365-A864-4B9A-AA11-CCB115C49730}" dt="2020-04-08T16:03:19.703" v="766" actId="20577"/>
          <ac:spMkLst>
            <pc:docMk/>
            <pc:sldMk cId="237493159" sldId="264"/>
            <ac:spMk id="3" creationId="{C2C1F11B-349D-43A7-A2FD-14CCCD0B2B52}"/>
          </ac:spMkLst>
        </pc:spChg>
        <pc:spChg chg="add del">
          <ac:chgData name="Jingqi Chen" userId="eff2d637-38f5-4222-b904-96ab3e57a74b" providerId="ADAL" clId="{56157365-A864-4B9A-AA11-CCB115C49730}" dt="2020-04-08T16:01:38.167" v="535"/>
          <ac:spMkLst>
            <pc:docMk/>
            <pc:sldMk cId="237493159" sldId="264"/>
            <ac:spMk id="4" creationId="{44F59265-9DDC-4677-B20D-058B094940A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619FD-1AA9-498E-8D28-8551C2D478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2CA032-5DB2-4724-9D04-15BF594EDF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B4B1F8-3D72-4689-8C6F-CBBEE69E4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90EC5-BED5-4FB2-929A-AFF8E98DC0AA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A71C5A-C5A6-4E27-9F9E-8E2641704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F288A6-BDDE-4DD4-B185-710B844E9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2AEA9-057B-4496-98DE-1FA1804A3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426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83737-D0E2-4B94-86F8-1E4045CC6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6ED144-9AFA-45B8-AC12-8FB52BA2E9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9A5E7F-A353-45E0-A134-DA964B041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90EC5-BED5-4FB2-929A-AFF8E98DC0AA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2FC10C-298A-43C5-A813-91B7C916A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DC47C9-5D29-4324-8049-D84D690C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2AEA9-057B-4496-98DE-1FA1804A3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72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C62733-86F4-4D25-A5A2-912765314A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729AA5-03C0-445D-A274-17FE199897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B97ECC-E367-47C9-8E78-DEB009085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90EC5-BED5-4FB2-929A-AFF8E98DC0AA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37F3A9-2216-4263-B4A9-CBF736D25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5D4A8C-BA31-41B7-8AFF-EB9744AD9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2AEA9-057B-4496-98DE-1FA1804A3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261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C9251-DADA-4109-A99A-BCCFB5FF0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0EB8E-E648-4853-BC41-D95C9E1078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29D986-DD6A-4570-8F47-286E1437B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90EC5-BED5-4FB2-929A-AFF8E98DC0AA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E275A6-651C-4EAF-A7BD-2A77B344A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B9AC72-BE3E-4BC3-B5D9-DC927EA57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2AEA9-057B-4496-98DE-1FA1804A3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553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C1B3F-9BE5-4353-8229-4DF159A80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C23015-63BD-40A9-AD77-9AB4124F03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4ECEE-9755-4F96-B206-CB06901F1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90EC5-BED5-4FB2-929A-AFF8E98DC0AA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E59D8C-8DC8-40BC-8D06-26CA28439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7CC06F-A299-4D65-8529-3256BE6D8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2AEA9-057B-4496-98DE-1FA1804A3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556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2224D-3D2F-428D-AE3B-FB03598D2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9BA671-2434-45D0-AD0D-4D43D84335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9131B2-B1EB-4403-B97D-3B782DAC8A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47F4FA-476A-45E8-BA60-8664AF909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90EC5-BED5-4FB2-929A-AFF8E98DC0AA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45CFC7-04E4-40D1-B1F2-417B90EBB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51DA9D-D76C-4CA6-AF45-065E2790C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2AEA9-057B-4496-98DE-1FA1804A3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139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8756E-E7EF-44D5-B948-5DB2B2A9B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E1C080-ACC8-4CA9-99A1-A358E4DE7D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7E50F9-124B-4BC0-A982-DCD5F22BF4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C3D8EC-B0D7-412C-9A47-5F326B4021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C741ED-08CB-45A4-923F-1AE7E7CA28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765A12-9B5A-4698-8E9B-D3AF0FCB2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90EC5-BED5-4FB2-929A-AFF8E98DC0AA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A52215-C882-4F0F-B49D-6FC8CCD93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58C38D-C112-4C7E-93A3-8C8B8DD38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2AEA9-057B-4496-98DE-1FA1804A3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433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EE7D2-95C9-4659-A9E5-07C97AAF5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964C64-0923-418E-9404-08A326BCC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90EC5-BED5-4FB2-929A-AFF8E98DC0AA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D70C7B-1317-4EB1-90F6-0010DC18F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70FB27-C015-46E7-A867-105A854C2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2AEA9-057B-4496-98DE-1FA1804A3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91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B9070E-6A09-4305-BAB4-31167F206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90EC5-BED5-4FB2-929A-AFF8E98DC0AA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3F7552-0436-4D45-A1F3-E35DCA701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2E4D7C-ADAD-4C17-9F06-CFCD28477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2AEA9-057B-4496-98DE-1FA1804A3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264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D1B83-EDB7-45D9-A61D-942811EEF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5E943D-FD6F-4697-8861-AA4715DC59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7E5881-6EDF-4822-A545-B0A0FF1877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26FD63-F917-4171-88C6-7CDD168E8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90EC5-BED5-4FB2-929A-AFF8E98DC0AA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ADC53C-7B9E-4441-AEC1-1C390311E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DB1D1-6085-4A55-8052-C924565F0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2AEA9-057B-4496-98DE-1FA1804A3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737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29248-7763-48F2-A2BD-CAC092459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15C8E6-899A-4686-B28E-44E4C83983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A07137-01FC-4B41-B0B7-FACE857E12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CD6760-879A-4B8E-A3CE-1E36F33CC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90EC5-BED5-4FB2-929A-AFF8E98DC0AA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CD2BF9-6811-42CA-96C8-219F3C3C8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435148-E196-4D58-A56F-60DB524A5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2AEA9-057B-4496-98DE-1FA1804A3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197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91B6DE-574C-42CA-9C62-A6E54185C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6C6A27-98D9-4716-B5DB-0FCB2DCA53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467802-CFF6-4F13-A2E9-E2F0DB7E55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790EC5-BED5-4FB2-929A-AFF8E98DC0AA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30A98D-1AB3-4E49-A4A6-2C2064D55F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92D3DF-814F-4E8E-9E0C-33AA654F6B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C2AEA9-057B-4496-98DE-1FA1804A3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475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6496A-BDE3-46CE-9484-D7A0AAD943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Frangipani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87508E-FA21-4BF1-8A99-DAC9ADF986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Distributed Transactions/Crash Recovery</a:t>
            </a:r>
          </a:p>
          <a:p>
            <a:endParaRPr lang="en-US" dirty="0"/>
          </a:p>
          <a:p>
            <a:r>
              <a:rPr lang="en-US" dirty="0"/>
              <a:t>Jingqi Chen</a:t>
            </a:r>
          </a:p>
        </p:txBody>
      </p:sp>
    </p:spTree>
    <p:extLst>
      <p:ext uri="{BB962C8B-B14F-4D97-AF65-F5344CB8AC3E}">
        <p14:creationId xmlns:p14="http://schemas.microsoft.com/office/powerpoint/2010/main" val="513431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85D43-4B65-4D1D-996C-9AC4EFDDE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DB2197-BF8A-4FB1-8C20-9588090723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Network File System in a lab</a:t>
            </a:r>
          </a:p>
          <a:p>
            <a:r>
              <a:rPr lang="en-US" dirty="0"/>
              <a:t>Transparent to applications -&gt; RAW -&gt; strong consistency needed</a:t>
            </a:r>
          </a:p>
          <a:p>
            <a:endParaRPr lang="en-US" dirty="0"/>
          </a:p>
          <a:p>
            <a:r>
              <a:rPr lang="en-US" dirty="0"/>
              <a:t>2 Layer; Frangipani over Petal</a:t>
            </a:r>
          </a:p>
          <a:p>
            <a:pPr lvl="1"/>
            <a:r>
              <a:rPr lang="en-US" dirty="0"/>
              <a:t>Petal is a distributed store providing virtual disks and is durable, scalable, P2P</a:t>
            </a:r>
          </a:p>
          <a:p>
            <a:pPr lvl="1"/>
            <a:r>
              <a:rPr lang="en-US" dirty="0"/>
              <a:t>Frangipani is in OS kernel implementing VFS</a:t>
            </a:r>
          </a:p>
        </p:txBody>
      </p:sp>
    </p:spTree>
    <p:extLst>
      <p:ext uri="{BB962C8B-B14F-4D97-AF65-F5344CB8AC3E}">
        <p14:creationId xmlns:p14="http://schemas.microsoft.com/office/powerpoint/2010/main" val="541486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D1804-2731-408B-AE38-1AED764EF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 Coherence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71F909-7B30-45E6-B039-8495BAC16B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There is write-back cache.</a:t>
            </a:r>
          </a:p>
          <a:p>
            <a:r>
              <a:rPr lang="en-US" dirty="0"/>
              <a:t>Distributed lock service.</a:t>
            </a:r>
          </a:p>
          <a:p>
            <a:pPr lvl="1"/>
            <a:r>
              <a:rPr lang="en-US" dirty="0"/>
              <a:t>Maybe the same machine set of the Petal. But it does not have to know anything about files or something else.</a:t>
            </a:r>
          </a:p>
          <a:p>
            <a:pPr lvl="1"/>
            <a:r>
              <a:rPr lang="en-US" dirty="0"/>
              <a:t>How to do the service discovery? Not mentioned.</a:t>
            </a:r>
          </a:p>
          <a:p>
            <a:r>
              <a:rPr lang="en-US" dirty="0"/>
              <a:t>Coherence Rules:</a:t>
            </a:r>
          </a:p>
          <a:p>
            <a:pPr lvl="1"/>
            <a:r>
              <a:rPr lang="en-US" dirty="0"/>
              <a:t>Can not cache without holding the lock.</a:t>
            </a:r>
          </a:p>
          <a:p>
            <a:pPr lvl="1"/>
            <a:r>
              <a:rPr lang="en-US" dirty="0"/>
              <a:t>Write back to Petal before releasing.</a:t>
            </a:r>
          </a:p>
        </p:txBody>
      </p:sp>
    </p:spTree>
    <p:extLst>
      <p:ext uri="{BB962C8B-B14F-4D97-AF65-F5344CB8AC3E}">
        <p14:creationId xmlns:p14="http://schemas.microsoft.com/office/powerpoint/2010/main" val="1261567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CCCBB-EF01-4A9A-8019-3F90A5307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 Coherence </a:t>
            </a:r>
            <a:r>
              <a:rPr lang="en-US" altLang="zh-CN" dirty="0"/>
              <a:t>– Timing Diagram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4D0450-FF0E-4345-B563-9FF8FC0C1B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WS1                      LS            WS2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read z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  --request(z)--&gt;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                         owner(z)=WS1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  &lt;--grant(z)---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(</a:t>
            </a:r>
            <a:r>
              <a:rPr lang="en-US" b="1" dirty="0" err="1">
                <a:latin typeface="Consolas" panose="020B0609020204030204" pitchFamily="49" charset="0"/>
              </a:rPr>
              <a:t>read+cache</a:t>
            </a:r>
            <a:r>
              <a:rPr lang="en-US" b="1" dirty="0">
                <a:latin typeface="Consolas" panose="020B0609020204030204" pitchFamily="49" charset="0"/>
              </a:rPr>
              <a:t> z data from Petal)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(modify z locally)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(when done, cached lock in state)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                                       read z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                          &lt;--request(z)--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   &lt;--revoke(z)--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(write modified z to Petal)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   --release(z)--&gt;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                         owner(z)=WS2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                           --grant(z)--&gt;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                                       (read z from Petal)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1281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1EE4D-A018-4E7B-9EB3-1239A1062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 Coherence </a:t>
            </a:r>
            <a:r>
              <a:rPr lang="en-US" altLang="zh-CN" dirty="0"/>
              <a:t>–</a:t>
            </a:r>
            <a:r>
              <a:rPr lang="en-US" dirty="0"/>
              <a:t> More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DD168-BC98-4157-A9C3-7F9B1E4681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Optimizations:</a:t>
            </a:r>
          </a:p>
          <a:p>
            <a:pPr lvl="1"/>
            <a:r>
              <a:rPr lang="en-US" dirty="0"/>
              <a:t>RW locks</a:t>
            </a:r>
          </a:p>
          <a:p>
            <a:pPr lvl="1"/>
            <a:r>
              <a:rPr lang="en-US" dirty="0"/>
              <a:t>Lazy releasing locks.</a:t>
            </a:r>
          </a:p>
          <a:p>
            <a:r>
              <a:rPr lang="en-US" dirty="0"/>
              <a:t>What if the lock service crash?</a:t>
            </a:r>
          </a:p>
          <a:p>
            <a:pPr lvl="1"/>
            <a:r>
              <a:rPr lang="en-US" dirty="0"/>
              <a:t>Not mentioned.</a:t>
            </a:r>
          </a:p>
        </p:txBody>
      </p:sp>
    </p:spTree>
    <p:extLst>
      <p:ext uri="{BB962C8B-B14F-4D97-AF65-F5344CB8AC3E}">
        <p14:creationId xmlns:p14="http://schemas.microsoft.com/office/powerpoint/2010/main" val="3069870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3884F-CC0A-4B7F-AFFA-34539AF15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Atomicity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71D352-9A6E-41CA-956A-607E6ED0F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Acquire all the locks that the operation needs.</a:t>
            </a:r>
          </a:p>
        </p:txBody>
      </p:sp>
    </p:spTree>
    <p:extLst>
      <p:ext uri="{BB962C8B-B14F-4D97-AF65-F5344CB8AC3E}">
        <p14:creationId xmlns:p14="http://schemas.microsoft.com/office/powerpoint/2010/main" val="22712497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3884F-CC0A-4B7F-AFFA-34539AF15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Crash Recovery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71D352-9A6E-41CA-956A-607E6ED0F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if a client crashes while holding locks?</a:t>
            </a:r>
          </a:p>
          <a:p>
            <a:endParaRPr lang="en-US" dirty="0"/>
          </a:p>
          <a:p>
            <a:r>
              <a:rPr lang="en-US" dirty="0"/>
              <a:t>Meta vs Content</a:t>
            </a:r>
          </a:p>
          <a:p>
            <a:r>
              <a:rPr lang="en-US" dirty="0"/>
              <a:t>WAL, only meta, idempotent. -&gt; LSN, Array of Updates.</a:t>
            </a:r>
          </a:p>
          <a:p>
            <a:r>
              <a:rPr lang="en-US" dirty="0"/>
              <a:t>Rule:</a:t>
            </a:r>
          </a:p>
          <a:p>
            <a:pPr lvl="1"/>
            <a:r>
              <a:rPr lang="en-US" altLang="zh-CN" dirty="0"/>
              <a:t>α</a:t>
            </a:r>
            <a:r>
              <a:rPr lang="en-US" dirty="0"/>
              <a:t>. First all meta (log) written to Petal. (</a:t>
            </a:r>
            <a:r>
              <a:rPr lang="en-US" dirty="0" err="1"/>
              <a:t>i</a:t>
            </a:r>
            <a:r>
              <a:rPr lang="en-US" dirty="0"/>
              <a:t>-node changes)</a:t>
            </a:r>
          </a:p>
          <a:p>
            <a:pPr lvl="1"/>
            <a:r>
              <a:rPr lang="en-US" altLang="zh-CN" dirty="0"/>
              <a:t>β</a:t>
            </a:r>
            <a:r>
              <a:rPr lang="en-US" dirty="0"/>
              <a:t>. Then the content (data blocks). </a:t>
            </a:r>
          </a:p>
          <a:p>
            <a:pPr lvl="1"/>
            <a:r>
              <a:rPr lang="en-US" altLang="zh-CN" dirty="0"/>
              <a:t>γ</a:t>
            </a:r>
            <a:r>
              <a:rPr lang="en-US" dirty="0"/>
              <a:t>. Then release the lock.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1798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84EE1-2A40-4F8D-8F8A-B642E8DAF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Crash Recovery – Lock Leases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C1F11B-349D-43A7-A2FD-14CCCD0B2B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Client A holds a lock.</a:t>
            </a:r>
          </a:p>
          <a:p>
            <a:r>
              <a:rPr lang="en-US" dirty="0"/>
              <a:t>Then there is network partition.</a:t>
            </a:r>
          </a:p>
          <a:p>
            <a:r>
              <a:rPr lang="en-US" dirty="0"/>
              <a:t>Client B decides A is dead, recovers, releases A’s locks.</a:t>
            </a:r>
          </a:p>
          <a:p>
            <a:r>
              <a:rPr lang="en-US" dirty="0"/>
              <a:t>If A is actually alive, could it subsequently try to write data protected by the lock?</a:t>
            </a:r>
          </a:p>
          <a:p>
            <a:endParaRPr lang="en-US" dirty="0"/>
          </a:p>
          <a:p>
            <a:r>
              <a:rPr lang="en-US" dirty="0"/>
              <a:t>Lock has leases. Recovery won’t start before the lease end. After lease ends, the lock is no longer valid. -&gt; Assume the 2 machine is at the same speed.</a:t>
            </a:r>
          </a:p>
        </p:txBody>
      </p:sp>
    </p:spTree>
    <p:extLst>
      <p:ext uri="{BB962C8B-B14F-4D97-AF65-F5344CB8AC3E}">
        <p14:creationId xmlns:p14="http://schemas.microsoft.com/office/powerpoint/2010/main" val="2374931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24182-0CF2-48ED-BF96-6D19B9BFB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Crash Recovery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68A95B-B87E-48FB-8F41-4EFED1F663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Revoke lock no response -&gt; start recovery.</a:t>
            </a:r>
          </a:p>
          <a:p>
            <a:endParaRPr lang="en-US" dirty="0"/>
          </a:p>
          <a:p>
            <a:r>
              <a:rPr lang="en-US" dirty="0"/>
              <a:t>Recovery should proceed without lock. Why?</a:t>
            </a:r>
          </a:p>
          <a:p>
            <a:pPr lvl="1"/>
            <a:r>
              <a:rPr lang="en-US" dirty="0"/>
              <a:t>System wide catastrophe</a:t>
            </a:r>
          </a:p>
          <a:p>
            <a:r>
              <a:rPr lang="en-US" dirty="0"/>
              <a:t>Write any segment of WAL, ++LSN. (Q: What is segment of WAL? )</a:t>
            </a:r>
          </a:p>
          <a:p>
            <a:pPr lvl="1"/>
            <a:r>
              <a:rPr lang="en-US" dirty="0"/>
              <a:t>Client A delete a file x and then crashed</a:t>
            </a:r>
          </a:p>
          <a:p>
            <a:pPr lvl="1"/>
            <a:r>
              <a:rPr lang="en-US" dirty="0"/>
              <a:t>Client B create x</a:t>
            </a:r>
          </a:p>
          <a:p>
            <a:pPr lvl="1"/>
            <a:r>
              <a:rPr lang="en-US" altLang="zh-CN" dirty="0"/>
              <a:t>Lock not released; so no </a:t>
            </a:r>
            <a:r>
              <a:rPr lang="en-US" altLang="zh-CN"/>
              <a:t>other client </a:t>
            </a:r>
            <a:r>
              <a:rPr lang="en-US" altLang="zh-CN" dirty="0"/>
              <a:t>can hold. Skip.</a:t>
            </a:r>
          </a:p>
          <a:p>
            <a:pPr lvl="1"/>
            <a:r>
              <a:rPr lang="en-US" dirty="0"/>
              <a:t>Lock released; version number higher. Skip.</a:t>
            </a:r>
          </a:p>
        </p:txBody>
      </p:sp>
    </p:spTree>
    <p:extLst>
      <p:ext uri="{BB962C8B-B14F-4D97-AF65-F5344CB8AC3E}">
        <p14:creationId xmlns:p14="http://schemas.microsoft.com/office/powerpoint/2010/main" val="18438255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464</Words>
  <Application>Microsoft Office PowerPoint</Application>
  <PresentationFormat>Widescreen</PresentationFormat>
  <Paragraphs>70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Consolas</vt:lpstr>
      <vt:lpstr>Office Theme</vt:lpstr>
      <vt:lpstr>Frangipani</vt:lpstr>
      <vt:lpstr>Overall Design</vt:lpstr>
      <vt:lpstr>Cache Coherence</vt:lpstr>
      <vt:lpstr>Cache Coherence – Timing Diagram</vt:lpstr>
      <vt:lpstr>Cache Coherence – More</vt:lpstr>
      <vt:lpstr>Atomicity</vt:lpstr>
      <vt:lpstr>Crash Recovery</vt:lpstr>
      <vt:lpstr>Crash Recovery – Lock Leases</vt:lpstr>
      <vt:lpstr>Crash Recovery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Frangipani</dc:title>
  <dc:creator>Jingqi Chen</dc:creator>
  <cp:lastModifiedBy>Jingqi Chen</cp:lastModifiedBy>
  <cp:revision>3</cp:revision>
  <dcterms:created xsi:type="dcterms:W3CDTF">2020-04-08T14:43:13Z</dcterms:created>
  <dcterms:modified xsi:type="dcterms:W3CDTF">2020-04-08T16:25:42Z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jingqche@microsoft.com</vt:lpwstr>
  </property>
  <property fmtid="{D5CDD505-2E9C-101B-9397-08002B2CF9AE}" pid="5" name="MSIP_Label_f42aa342-8706-4288-bd11-ebb85995028c_SetDate">
    <vt:lpwstr>2020-04-08T15:17:08.7461812Z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88c6f422-d1cb-4822-80bd-20c750fa0750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