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6" r:id="rId6"/>
    <p:sldId id="264" r:id="rId7"/>
    <p:sldId id="267" r:id="rId8"/>
    <p:sldId id="268" r:id="rId9"/>
    <p:sldId id="265" r:id="rId10"/>
    <p:sldId id="260" r:id="rId11"/>
    <p:sldId id="269" r:id="rId12"/>
    <p:sldId id="261" r:id="rId13"/>
    <p:sldId id="262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235B14-74CF-4985-9D7B-AF730645993C}">
          <p14:sldIdLst>
            <p14:sldId id="256"/>
            <p14:sldId id="257"/>
            <p14:sldId id="258"/>
            <p14:sldId id="263"/>
            <p14:sldId id="266"/>
            <p14:sldId id="264"/>
            <p14:sldId id="267"/>
            <p14:sldId id="268"/>
            <p14:sldId id="265"/>
            <p14:sldId id="260"/>
            <p14:sldId id="269"/>
            <p14:sldId id="261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7" autoAdjust="0"/>
    <p:restoredTop sz="82824" autoAdjust="0"/>
  </p:normalViewPr>
  <p:slideViewPr>
    <p:cSldViewPr snapToGrid="0">
      <p:cViewPr varScale="1">
        <p:scale>
          <a:sx n="96" d="100"/>
          <a:sy n="96" d="100"/>
        </p:scale>
        <p:origin x="116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qi Chen" userId="eff2d637-38f5-4222-b904-96ab3e57a74b" providerId="ADAL" clId="{6D12B1F2-E189-4000-AFC8-C48A93B5A142}"/>
    <pc:docChg chg="addSld modSld">
      <pc:chgData name="Jingqi Chen" userId="eff2d637-38f5-4222-b904-96ab3e57a74b" providerId="ADAL" clId="{6D12B1F2-E189-4000-AFC8-C48A93B5A142}" dt="2019-08-30T07:17:57.153" v="9"/>
      <pc:docMkLst>
        <pc:docMk/>
      </pc:docMkLst>
      <pc:sldChg chg="modSp add">
        <pc:chgData name="Jingqi Chen" userId="eff2d637-38f5-4222-b904-96ab3e57a74b" providerId="ADAL" clId="{6D12B1F2-E189-4000-AFC8-C48A93B5A142}" dt="2019-08-30T07:17:57.153" v="9"/>
        <pc:sldMkLst>
          <pc:docMk/>
          <pc:sldMk cId="1361943171" sldId="269"/>
        </pc:sldMkLst>
        <pc:spChg chg="mod">
          <ac:chgData name="Jingqi Chen" userId="eff2d637-38f5-4222-b904-96ab3e57a74b" providerId="ADAL" clId="{6D12B1F2-E189-4000-AFC8-C48A93B5A142}" dt="2019-08-30T07:10:50.861" v="2"/>
          <ac:spMkLst>
            <pc:docMk/>
            <pc:sldMk cId="1361943171" sldId="269"/>
            <ac:spMk id="2" creationId="{B89A3DAD-87B2-4F9D-A2E4-02BC657644F7}"/>
          </ac:spMkLst>
        </pc:spChg>
        <pc:graphicFrameChg chg="mod">
          <ac:chgData name="Jingqi Chen" userId="eff2d637-38f5-4222-b904-96ab3e57a74b" providerId="ADAL" clId="{6D12B1F2-E189-4000-AFC8-C48A93B5A142}" dt="2019-08-30T07:17:57.153" v="9"/>
          <ac:graphicFrameMkLst>
            <pc:docMk/>
            <pc:sldMk cId="1361943171" sldId="269"/>
            <ac:graphicFrameMk id="4" creationId="{F8BB1325-5399-4CBF-8EFB-AEEBC1C4F0DD}"/>
          </ac:graphicFrameMkLst>
        </pc:graphicFrameChg>
      </pc:sldChg>
      <pc:sldChg chg="add">
        <pc:chgData name="Jingqi Chen" userId="eff2d637-38f5-4222-b904-96ab3e57a74b" providerId="ADAL" clId="{6D12B1F2-E189-4000-AFC8-C48A93B5A142}" dt="2019-08-30T07:17:11.419" v="7"/>
        <pc:sldMkLst>
          <pc:docMk/>
          <pc:sldMk cId="4063934543" sldId="270"/>
        </pc:sldMkLst>
      </pc:sldChg>
    </pc:docChg>
  </pc:docChgLst>
  <pc:docChgLst>
    <pc:chgData name="Jingqi Chen" userId="eff2d637-38f5-4222-b904-96ab3e57a74b" providerId="ADAL" clId="{3A5957ED-7D6C-4B0A-9C85-C564793E25E3}"/>
    <pc:docChg chg="undo custSel addSld delSld modSld sldOrd addSection delSection modSection">
      <pc:chgData name="Jingqi Chen" userId="eff2d637-38f5-4222-b904-96ab3e57a74b" providerId="ADAL" clId="{3A5957ED-7D6C-4B0A-9C85-C564793E25E3}" dt="2019-08-18T08:57:36.021" v="5064" actId="20577"/>
      <pc:docMkLst>
        <pc:docMk/>
      </pc:docMkLst>
      <pc:sldChg chg="modSp add">
        <pc:chgData name="Jingqi Chen" userId="eff2d637-38f5-4222-b904-96ab3e57a74b" providerId="ADAL" clId="{3A5957ED-7D6C-4B0A-9C85-C564793E25E3}" dt="2019-08-14T06:00:45.193" v="40" actId="20577"/>
        <pc:sldMkLst>
          <pc:docMk/>
          <pc:sldMk cId="1818001966" sldId="256"/>
        </pc:sldMkLst>
        <pc:spChg chg="mod">
          <ac:chgData name="Jingqi Chen" userId="eff2d637-38f5-4222-b904-96ab3e57a74b" providerId="ADAL" clId="{3A5957ED-7D6C-4B0A-9C85-C564793E25E3}" dt="2019-08-14T06:00:29.320" v="29" actId="20577"/>
          <ac:spMkLst>
            <pc:docMk/>
            <pc:sldMk cId="1818001966" sldId="256"/>
            <ac:spMk id="2" creationId="{31CC429A-D0D4-4844-94DC-866166AE68CE}"/>
          </ac:spMkLst>
        </pc:spChg>
        <pc:spChg chg="mod">
          <ac:chgData name="Jingqi Chen" userId="eff2d637-38f5-4222-b904-96ab3e57a74b" providerId="ADAL" clId="{3A5957ED-7D6C-4B0A-9C85-C564793E25E3}" dt="2019-08-14T06:00:45.193" v="40" actId="20577"/>
          <ac:spMkLst>
            <pc:docMk/>
            <pc:sldMk cId="1818001966" sldId="256"/>
            <ac:spMk id="3" creationId="{EE8BA82D-3295-4F73-B27C-DB216E997B91}"/>
          </ac:spMkLst>
        </pc:spChg>
      </pc:sldChg>
      <pc:sldChg chg="modSp add modNotesTx">
        <pc:chgData name="Jingqi Chen" userId="eff2d637-38f5-4222-b904-96ab3e57a74b" providerId="ADAL" clId="{3A5957ED-7D6C-4B0A-9C85-C564793E25E3}" dt="2019-08-18T06:27:03.645" v="2457" actId="20577"/>
        <pc:sldMkLst>
          <pc:docMk/>
          <pc:sldMk cId="2356201447" sldId="257"/>
        </pc:sldMkLst>
        <pc:spChg chg="mod">
          <ac:chgData name="Jingqi Chen" userId="eff2d637-38f5-4222-b904-96ab3e57a74b" providerId="ADAL" clId="{3A5957ED-7D6C-4B0A-9C85-C564793E25E3}" dt="2019-08-14T06:01:29.300" v="99" actId="20577"/>
          <ac:spMkLst>
            <pc:docMk/>
            <pc:sldMk cId="2356201447" sldId="257"/>
            <ac:spMk id="2" creationId="{355E098B-036D-4406-B95F-222C6648AF5B}"/>
          </ac:spMkLst>
        </pc:spChg>
        <pc:spChg chg="mod">
          <ac:chgData name="Jingqi Chen" userId="eff2d637-38f5-4222-b904-96ab3e57a74b" providerId="ADAL" clId="{3A5957ED-7D6C-4B0A-9C85-C564793E25E3}" dt="2019-08-14T06:29:57.906" v="482" actId="20577"/>
          <ac:spMkLst>
            <pc:docMk/>
            <pc:sldMk cId="2356201447" sldId="257"/>
            <ac:spMk id="3" creationId="{B8269805-10A6-4B7C-8E90-240F5D43F49A}"/>
          </ac:spMkLst>
        </pc:spChg>
      </pc:sldChg>
      <pc:sldChg chg="add del">
        <pc:chgData name="Jingqi Chen" userId="eff2d637-38f5-4222-b904-96ab3e57a74b" providerId="ADAL" clId="{3A5957ED-7D6C-4B0A-9C85-C564793E25E3}" dt="2019-08-14T06:00:55.019" v="42" actId="47"/>
        <pc:sldMkLst>
          <pc:docMk/>
          <pc:sldMk cId="2600649806" sldId="257"/>
        </pc:sldMkLst>
      </pc:sldChg>
      <pc:sldChg chg="modSp add">
        <pc:chgData name="Jingqi Chen" userId="eff2d637-38f5-4222-b904-96ab3e57a74b" providerId="ADAL" clId="{3A5957ED-7D6C-4B0A-9C85-C564793E25E3}" dt="2019-08-18T07:28:00.412" v="3469" actId="113"/>
        <pc:sldMkLst>
          <pc:docMk/>
          <pc:sldMk cId="1728915763" sldId="258"/>
        </pc:sldMkLst>
        <pc:spChg chg="mod">
          <ac:chgData name="Jingqi Chen" userId="eff2d637-38f5-4222-b904-96ab3e57a74b" providerId="ADAL" clId="{3A5957ED-7D6C-4B0A-9C85-C564793E25E3}" dt="2019-08-14T06:01:32.222" v="102" actId="20577"/>
          <ac:spMkLst>
            <pc:docMk/>
            <pc:sldMk cId="1728915763" sldId="258"/>
            <ac:spMk id="2" creationId="{744ED56E-15BE-4088-AF64-69A0D9584AD8}"/>
          </ac:spMkLst>
        </pc:spChg>
        <pc:spChg chg="mod">
          <ac:chgData name="Jingqi Chen" userId="eff2d637-38f5-4222-b904-96ab3e57a74b" providerId="ADAL" clId="{3A5957ED-7D6C-4B0A-9C85-C564793E25E3}" dt="2019-08-18T07:28:00.412" v="3469" actId="113"/>
          <ac:spMkLst>
            <pc:docMk/>
            <pc:sldMk cId="1728915763" sldId="258"/>
            <ac:spMk id="3" creationId="{B4CB5E5A-4249-4540-9B2C-4806A964D1FE}"/>
          </ac:spMkLst>
        </pc:spChg>
      </pc:sldChg>
      <pc:sldChg chg="modSp add">
        <pc:chgData name="Jingqi Chen" userId="eff2d637-38f5-4222-b904-96ab3e57a74b" providerId="ADAL" clId="{3A5957ED-7D6C-4B0A-9C85-C564793E25E3}" dt="2019-08-14T07:44:39.888" v="1676" actId="20577"/>
        <pc:sldMkLst>
          <pc:docMk/>
          <pc:sldMk cId="1960109128" sldId="259"/>
        </pc:sldMkLst>
        <pc:spChg chg="mod">
          <ac:chgData name="Jingqi Chen" userId="eff2d637-38f5-4222-b904-96ab3e57a74b" providerId="ADAL" clId="{3A5957ED-7D6C-4B0A-9C85-C564793E25E3}" dt="2019-08-14T06:21:04.703" v="128"/>
          <ac:spMkLst>
            <pc:docMk/>
            <pc:sldMk cId="1960109128" sldId="259"/>
            <ac:spMk id="2" creationId="{744ED56E-15BE-4088-AF64-69A0D9584AD8}"/>
          </ac:spMkLst>
        </pc:spChg>
        <pc:spChg chg="mod">
          <ac:chgData name="Jingqi Chen" userId="eff2d637-38f5-4222-b904-96ab3e57a74b" providerId="ADAL" clId="{3A5957ED-7D6C-4B0A-9C85-C564793E25E3}" dt="2019-08-14T07:44:39.888" v="1676" actId="20577"/>
          <ac:spMkLst>
            <pc:docMk/>
            <pc:sldMk cId="1960109128" sldId="259"/>
            <ac:spMk id="3" creationId="{B4CB5E5A-4249-4540-9B2C-4806A964D1FE}"/>
          </ac:spMkLst>
        </pc:spChg>
      </pc:sldChg>
      <pc:sldChg chg="addSp delSp modSp add ord">
        <pc:chgData name="Jingqi Chen" userId="eff2d637-38f5-4222-b904-96ab3e57a74b" providerId="ADAL" clId="{3A5957ED-7D6C-4B0A-9C85-C564793E25E3}" dt="2019-08-18T08:57:36.021" v="5064" actId="20577"/>
        <pc:sldMkLst>
          <pc:docMk/>
          <pc:sldMk cId="3463360449" sldId="260"/>
        </pc:sldMkLst>
        <pc:spChg chg="mod">
          <ac:chgData name="Jingqi Chen" userId="eff2d637-38f5-4222-b904-96ab3e57a74b" providerId="ADAL" clId="{3A5957ED-7D6C-4B0A-9C85-C564793E25E3}" dt="2019-08-14T06:48:38.091" v="593" actId="20577"/>
          <ac:spMkLst>
            <pc:docMk/>
            <pc:sldMk cId="3463360449" sldId="260"/>
            <ac:spMk id="2" creationId="{B89A3DAD-87B2-4F9D-A2E4-02BC657644F7}"/>
          </ac:spMkLst>
        </pc:spChg>
        <pc:spChg chg="mod">
          <ac:chgData name="Jingqi Chen" userId="eff2d637-38f5-4222-b904-96ab3e57a74b" providerId="ADAL" clId="{3A5957ED-7D6C-4B0A-9C85-C564793E25E3}" dt="2019-08-18T08:57:36.021" v="5064" actId="20577"/>
          <ac:spMkLst>
            <pc:docMk/>
            <pc:sldMk cId="3463360449" sldId="260"/>
            <ac:spMk id="3" creationId="{6E033DDF-798C-447E-87AF-125EAEDB3049}"/>
          </ac:spMkLst>
        </pc:spChg>
        <pc:spChg chg="add del">
          <ac:chgData name="Jingqi Chen" userId="eff2d637-38f5-4222-b904-96ab3e57a74b" providerId="ADAL" clId="{3A5957ED-7D6C-4B0A-9C85-C564793E25E3}" dt="2019-08-18T08:56:25.321" v="4936"/>
          <ac:spMkLst>
            <pc:docMk/>
            <pc:sldMk cId="3463360449" sldId="260"/>
            <ac:spMk id="4" creationId="{F67DB875-0F21-453F-B6DE-C04895601CEB}"/>
          </ac:spMkLst>
        </pc:spChg>
      </pc:sldChg>
      <pc:sldChg chg="modSp add">
        <pc:chgData name="Jingqi Chen" userId="eff2d637-38f5-4222-b904-96ab3e57a74b" providerId="ADAL" clId="{3A5957ED-7D6C-4B0A-9C85-C564793E25E3}" dt="2019-08-14T07:30:53.496" v="1359" actId="20577"/>
        <pc:sldMkLst>
          <pc:docMk/>
          <pc:sldMk cId="516054693" sldId="261"/>
        </pc:sldMkLst>
        <pc:spChg chg="mod">
          <ac:chgData name="Jingqi Chen" userId="eff2d637-38f5-4222-b904-96ab3e57a74b" providerId="ADAL" clId="{3A5957ED-7D6C-4B0A-9C85-C564793E25E3}" dt="2019-08-14T07:30:05.656" v="1282" actId="5793"/>
          <ac:spMkLst>
            <pc:docMk/>
            <pc:sldMk cId="516054693" sldId="261"/>
            <ac:spMk id="2" creationId="{B89A3DAD-87B2-4F9D-A2E4-02BC657644F7}"/>
          </ac:spMkLst>
        </pc:spChg>
        <pc:spChg chg="mod">
          <ac:chgData name="Jingqi Chen" userId="eff2d637-38f5-4222-b904-96ab3e57a74b" providerId="ADAL" clId="{3A5957ED-7D6C-4B0A-9C85-C564793E25E3}" dt="2019-08-14T07:30:53.496" v="1359" actId="20577"/>
          <ac:spMkLst>
            <pc:docMk/>
            <pc:sldMk cId="516054693" sldId="261"/>
            <ac:spMk id="3" creationId="{6E033DDF-798C-447E-87AF-125EAEDB3049}"/>
          </ac:spMkLst>
        </pc:spChg>
      </pc:sldChg>
      <pc:sldChg chg="addSp modSp add">
        <pc:chgData name="Jingqi Chen" userId="eff2d637-38f5-4222-b904-96ab3e57a74b" providerId="ADAL" clId="{3A5957ED-7D6C-4B0A-9C85-C564793E25E3}" dt="2019-08-14T07:33:46.576" v="1508" actId="1076"/>
        <pc:sldMkLst>
          <pc:docMk/>
          <pc:sldMk cId="4065343056" sldId="262"/>
        </pc:sldMkLst>
        <pc:spChg chg="mod">
          <ac:chgData name="Jingqi Chen" userId="eff2d637-38f5-4222-b904-96ab3e57a74b" providerId="ADAL" clId="{3A5957ED-7D6C-4B0A-9C85-C564793E25E3}" dt="2019-08-14T07:31:54.208" v="1457" actId="20577"/>
          <ac:spMkLst>
            <pc:docMk/>
            <pc:sldMk cId="4065343056" sldId="262"/>
            <ac:spMk id="2" creationId="{B89A3DAD-87B2-4F9D-A2E4-02BC657644F7}"/>
          </ac:spMkLst>
        </pc:spChg>
        <pc:spChg chg="mod">
          <ac:chgData name="Jingqi Chen" userId="eff2d637-38f5-4222-b904-96ab3e57a74b" providerId="ADAL" clId="{3A5957ED-7D6C-4B0A-9C85-C564793E25E3}" dt="2019-08-14T07:33:02.795" v="1504" actId="20577"/>
          <ac:spMkLst>
            <pc:docMk/>
            <pc:sldMk cId="4065343056" sldId="262"/>
            <ac:spMk id="3" creationId="{6E033DDF-798C-447E-87AF-125EAEDB3049}"/>
          </ac:spMkLst>
        </pc:spChg>
        <pc:picChg chg="add mod">
          <ac:chgData name="Jingqi Chen" userId="eff2d637-38f5-4222-b904-96ab3e57a74b" providerId="ADAL" clId="{3A5957ED-7D6C-4B0A-9C85-C564793E25E3}" dt="2019-08-14T07:33:46.576" v="1508" actId="1076"/>
          <ac:picMkLst>
            <pc:docMk/>
            <pc:sldMk cId="4065343056" sldId="262"/>
            <ac:picMk id="4" creationId="{7CF9DB6C-4F21-4BDF-8F10-EE4F20B05C84}"/>
          </ac:picMkLst>
        </pc:picChg>
      </pc:sldChg>
      <pc:sldChg chg="modSp add">
        <pc:chgData name="Jingqi Chen" userId="eff2d637-38f5-4222-b904-96ab3e57a74b" providerId="ADAL" clId="{3A5957ED-7D6C-4B0A-9C85-C564793E25E3}" dt="2019-08-18T07:22:16.079" v="3379" actId="5793"/>
        <pc:sldMkLst>
          <pc:docMk/>
          <pc:sldMk cId="1797565979" sldId="263"/>
        </pc:sldMkLst>
        <pc:spChg chg="mod">
          <ac:chgData name="Jingqi Chen" userId="eff2d637-38f5-4222-b904-96ab3e57a74b" providerId="ADAL" clId="{3A5957ED-7D6C-4B0A-9C85-C564793E25E3}" dt="2019-08-16T07:06:26.884" v="1733" actId="20577"/>
          <ac:spMkLst>
            <pc:docMk/>
            <pc:sldMk cId="1797565979" sldId="263"/>
            <ac:spMk id="2" creationId="{864F8D27-C6EC-45FF-BCC0-CFA9B8BDD423}"/>
          </ac:spMkLst>
        </pc:spChg>
        <pc:spChg chg="mod">
          <ac:chgData name="Jingqi Chen" userId="eff2d637-38f5-4222-b904-96ab3e57a74b" providerId="ADAL" clId="{3A5957ED-7D6C-4B0A-9C85-C564793E25E3}" dt="2019-08-18T07:22:16.079" v="3379" actId="5793"/>
          <ac:spMkLst>
            <pc:docMk/>
            <pc:sldMk cId="1797565979" sldId="263"/>
            <ac:spMk id="3" creationId="{629F5B31-5FAF-4B2E-9B2D-F0418ACBFE30}"/>
          </ac:spMkLst>
        </pc:spChg>
      </pc:sldChg>
      <pc:sldChg chg="modSp add">
        <pc:chgData name="Jingqi Chen" userId="eff2d637-38f5-4222-b904-96ab3e57a74b" providerId="ADAL" clId="{3A5957ED-7D6C-4B0A-9C85-C564793E25E3}" dt="2019-08-18T08:17:25.316" v="4087" actId="20577"/>
        <pc:sldMkLst>
          <pc:docMk/>
          <pc:sldMk cId="1787084771" sldId="264"/>
        </pc:sldMkLst>
        <pc:spChg chg="mod">
          <ac:chgData name="Jingqi Chen" userId="eff2d637-38f5-4222-b904-96ab3e57a74b" providerId="ADAL" clId="{3A5957ED-7D6C-4B0A-9C85-C564793E25E3}" dt="2019-08-16T07:06:32.301" v="1740" actId="20577"/>
          <ac:spMkLst>
            <pc:docMk/>
            <pc:sldMk cId="1787084771" sldId="264"/>
            <ac:spMk id="2" creationId="{1DD3ABA6-33CF-4F73-A557-0D214ED656B3}"/>
          </ac:spMkLst>
        </pc:spChg>
        <pc:spChg chg="mod">
          <ac:chgData name="Jingqi Chen" userId="eff2d637-38f5-4222-b904-96ab3e57a74b" providerId="ADAL" clId="{3A5957ED-7D6C-4B0A-9C85-C564793E25E3}" dt="2019-08-18T08:17:25.316" v="4087" actId="20577"/>
          <ac:spMkLst>
            <pc:docMk/>
            <pc:sldMk cId="1787084771" sldId="264"/>
            <ac:spMk id="3" creationId="{4C7E4680-F11B-4322-8F8E-7C6A2633617F}"/>
          </ac:spMkLst>
        </pc:spChg>
      </pc:sldChg>
      <pc:sldChg chg="modSp add">
        <pc:chgData name="Jingqi Chen" userId="eff2d637-38f5-4222-b904-96ab3e57a74b" providerId="ADAL" clId="{3A5957ED-7D6C-4B0A-9C85-C564793E25E3}" dt="2019-08-18T08:26:57.620" v="4441" actId="20577"/>
        <pc:sldMkLst>
          <pc:docMk/>
          <pc:sldMk cId="4095059834" sldId="265"/>
        </pc:sldMkLst>
        <pc:spChg chg="mod">
          <ac:chgData name="Jingqi Chen" userId="eff2d637-38f5-4222-b904-96ab3e57a74b" providerId="ADAL" clId="{3A5957ED-7D6C-4B0A-9C85-C564793E25E3}" dt="2019-08-16T07:06:49.381" v="1762" actId="20577"/>
          <ac:spMkLst>
            <pc:docMk/>
            <pc:sldMk cId="4095059834" sldId="265"/>
            <ac:spMk id="2" creationId="{0DB08B87-9FF9-4414-94C4-892789CF2E1A}"/>
          </ac:spMkLst>
        </pc:spChg>
        <pc:spChg chg="mod">
          <ac:chgData name="Jingqi Chen" userId="eff2d637-38f5-4222-b904-96ab3e57a74b" providerId="ADAL" clId="{3A5957ED-7D6C-4B0A-9C85-C564793E25E3}" dt="2019-08-18T08:26:57.620" v="4441" actId="20577"/>
          <ac:spMkLst>
            <pc:docMk/>
            <pc:sldMk cId="4095059834" sldId="265"/>
            <ac:spMk id="3" creationId="{4934F656-2ADF-4031-B2AC-AFA118E92759}"/>
          </ac:spMkLst>
        </pc:spChg>
      </pc:sldChg>
      <pc:sldChg chg="addSp modSp add">
        <pc:chgData name="Jingqi Chen" userId="eff2d637-38f5-4222-b904-96ab3e57a74b" providerId="ADAL" clId="{3A5957ED-7D6C-4B0A-9C85-C564793E25E3}" dt="2019-08-18T06:53:23.143" v="3165" actId="207"/>
        <pc:sldMkLst>
          <pc:docMk/>
          <pc:sldMk cId="1986571766" sldId="266"/>
        </pc:sldMkLst>
        <pc:spChg chg="mod">
          <ac:chgData name="Jingqi Chen" userId="eff2d637-38f5-4222-b904-96ab3e57a74b" providerId="ADAL" clId="{3A5957ED-7D6C-4B0A-9C85-C564793E25E3}" dt="2019-08-18T06:46:19.321" v="2825" actId="20577"/>
          <ac:spMkLst>
            <pc:docMk/>
            <pc:sldMk cId="1986571766" sldId="266"/>
            <ac:spMk id="2" creationId="{864F8D27-C6EC-45FF-BCC0-CFA9B8BDD423}"/>
          </ac:spMkLst>
        </pc:spChg>
        <pc:spChg chg="mod">
          <ac:chgData name="Jingqi Chen" userId="eff2d637-38f5-4222-b904-96ab3e57a74b" providerId="ADAL" clId="{3A5957ED-7D6C-4B0A-9C85-C564793E25E3}" dt="2019-08-18T06:53:23.143" v="3165" actId="207"/>
          <ac:spMkLst>
            <pc:docMk/>
            <pc:sldMk cId="1986571766" sldId="266"/>
            <ac:spMk id="3" creationId="{629F5B31-5FAF-4B2E-9B2D-F0418ACBFE30}"/>
          </ac:spMkLst>
        </pc:spChg>
        <pc:picChg chg="add mod">
          <ac:chgData name="Jingqi Chen" userId="eff2d637-38f5-4222-b904-96ab3e57a74b" providerId="ADAL" clId="{3A5957ED-7D6C-4B0A-9C85-C564793E25E3}" dt="2019-08-18T06:51:30.358" v="3152" actId="1076"/>
          <ac:picMkLst>
            <pc:docMk/>
            <pc:sldMk cId="1986571766" sldId="266"/>
            <ac:picMk id="4" creationId="{25FF21DB-6932-4449-A78B-46FAA45741E7}"/>
          </ac:picMkLst>
        </pc:picChg>
      </pc:sldChg>
      <pc:sldChg chg="modSp add">
        <pc:chgData name="Jingqi Chen" userId="eff2d637-38f5-4222-b904-96ab3e57a74b" providerId="ADAL" clId="{3A5957ED-7D6C-4B0A-9C85-C564793E25E3}" dt="2019-08-18T08:06:54.044" v="4036" actId="20577"/>
        <pc:sldMkLst>
          <pc:docMk/>
          <pc:sldMk cId="1484741739" sldId="267"/>
        </pc:sldMkLst>
        <pc:spChg chg="mod">
          <ac:chgData name="Jingqi Chen" userId="eff2d637-38f5-4222-b904-96ab3e57a74b" providerId="ADAL" clId="{3A5957ED-7D6C-4B0A-9C85-C564793E25E3}" dt="2019-08-18T07:54:26.616" v="3474" actId="20577"/>
          <ac:spMkLst>
            <pc:docMk/>
            <pc:sldMk cId="1484741739" sldId="267"/>
            <ac:spMk id="2" creationId="{1DD3ABA6-33CF-4F73-A557-0D214ED656B3}"/>
          </ac:spMkLst>
        </pc:spChg>
        <pc:spChg chg="mod">
          <ac:chgData name="Jingqi Chen" userId="eff2d637-38f5-4222-b904-96ab3e57a74b" providerId="ADAL" clId="{3A5957ED-7D6C-4B0A-9C85-C564793E25E3}" dt="2019-08-18T08:06:54.044" v="4036" actId="20577"/>
          <ac:spMkLst>
            <pc:docMk/>
            <pc:sldMk cId="1484741739" sldId="267"/>
            <ac:spMk id="3" creationId="{4C7E4680-F11B-4322-8F8E-7C6A2633617F}"/>
          </ac:spMkLst>
        </pc:spChg>
      </pc:sldChg>
      <pc:sldChg chg="modSp add del">
        <pc:chgData name="Jingqi Chen" userId="eff2d637-38f5-4222-b904-96ab3e57a74b" providerId="ADAL" clId="{3A5957ED-7D6C-4B0A-9C85-C564793E25E3}" dt="2019-08-18T07:22:44.702" v="3380" actId="47"/>
        <pc:sldMkLst>
          <pc:docMk/>
          <pc:sldMk cId="3710215512" sldId="267"/>
        </pc:sldMkLst>
        <pc:spChg chg="mod">
          <ac:chgData name="Jingqi Chen" userId="eff2d637-38f5-4222-b904-96ab3e57a74b" providerId="ADAL" clId="{3A5957ED-7D6C-4B0A-9C85-C564793E25E3}" dt="2019-08-18T07:19:33.764" v="3315" actId="20577"/>
          <ac:spMkLst>
            <pc:docMk/>
            <pc:sldMk cId="3710215512" sldId="267"/>
            <ac:spMk id="2" creationId="{AFA5D186-D7C4-439B-A496-F28902183E2F}"/>
          </ac:spMkLst>
        </pc:spChg>
        <pc:spChg chg="mod">
          <ac:chgData name="Jingqi Chen" userId="eff2d637-38f5-4222-b904-96ab3e57a74b" providerId="ADAL" clId="{3A5957ED-7D6C-4B0A-9C85-C564793E25E3}" dt="2019-08-18T07:19:56.628" v="3368" actId="20577"/>
          <ac:spMkLst>
            <pc:docMk/>
            <pc:sldMk cId="3710215512" sldId="267"/>
            <ac:spMk id="3" creationId="{387ED591-CD22-41FE-873F-B2B5ABDBA5C1}"/>
          </ac:spMkLst>
        </pc:spChg>
      </pc:sldChg>
      <pc:sldChg chg="modSp add">
        <pc:chgData name="Jingqi Chen" userId="eff2d637-38f5-4222-b904-96ab3e57a74b" providerId="ADAL" clId="{3A5957ED-7D6C-4B0A-9C85-C564793E25E3}" dt="2019-08-18T08:30:11.311" v="4719" actId="5793"/>
        <pc:sldMkLst>
          <pc:docMk/>
          <pc:sldMk cId="465323184" sldId="268"/>
        </pc:sldMkLst>
        <pc:spChg chg="mod">
          <ac:chgData name="Jingqi Chen" userId="eff2d637-38f5-4222-b904-96ab3e57a74b" providerId="ADAL" clId="{3A5957ED-7D6C-4B0A-9C85-C564793E25E3}" dt="2019-08-18T08:29:01.756" v="4565" actId="20577"/>
          <ac:spMkLst>
            <pc:docMk/>
            <pc:sldMk cId="465323184" sldId="268"/>
            <ac:spMk id="2" creationId="{1DD3ABA6-33CF-4F73-A557-0D214ED656B3}"/>
          </ac:spMkLst>
        </pc:spChg>
        <pc:spChg chg="mod">
          <ac:chgData name="Jingqi Chen" userId="eff2d637-38f5-4222-b904-96ab3e57a74b" providerId="ADAL" clId="{3A5957ED-7D6C-4B0A-9C85-C564793E25E3}" dt="2019-08-18T08:30:11.311" v="4719" actId="5793"/>
          <ac:spMkLst>
            <pc:docMk/>
            <pc:sldMk cId="465323184" sldId="268"/>
            <ac:spMk id="3" creationId="{4C7E4680-F11B-4322-8F8E-7C6A263361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9B03-0FFB-4494-AFAB-9EF1946A0F0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14B10-B064-42EE-A334-EBC7BF62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9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talking parametric polymorphism (generic) here, not metaprogramming, though metaprogramming is close to generic programming as the implementation of both is the same in some programming languages (C++).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14B10-B064-42EE-A334-EBC7BF6291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14B10-B064-42EE-A334-EBC7BF6291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6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14B10-B064-42EE-A334-EBC7BF6291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6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14B10-B064-42EE-A334-EBC7BF6291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14B10-B064-42EE-A334-EBC7BF6291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6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2AF8-D527-41DC-956B-7B06EE80D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412E5-57B7-4243-8AF4-D32DB7D91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4A27-AF85-4F91-B7EE-3A5B8F8C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A79-6015-4FD3-91CF-DC307D3C88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64A85-AC3A-4C18-8B3F-1D3EA739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570F-344E-451F-8094-FB4941B2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CBE1-4E4A-4913-B657-BE1A43CA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DD39-41E2-4A3B-AAA6-F46CE169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ABA35-E42A-46D1-8BDF-06D4426AF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1735A-FD37-4832-A6AB-C7BC6C6D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A79-6015-4FD3-91CF-DC307D3C88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DC2D9-28BD-4BDE-BC3B-94497270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955A-CD69-4F3F-B2DB-41BA0CF9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CBE1-4E4A-4913-B657-BE1A43CA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2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70B81-BD34-4CF9-92A4-75D7C8FDF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0D8F8-2876-48C4-98E1-D0B37DA1C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D700C-38DB-45F6-B94D-4427C752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A79-6015-4FD3-91CF-DC307D3C88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6E27-6A63-4E8E-B57A-7E2ECE3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7888-B746-49BE-BF29-F066A490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CBE1-4E4A-4913-B657-BE1A43CA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7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8839-E77A-43EA-B3B2-B35A87C7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99B1-9300-4775-931C-B4D2EED6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04ED-341C-49B0-9CB9-B0C55087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A79-6015-4FD3-91CF-DC307D3C88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B475-3820-48E5-B2D1-1EBA39E5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821C3-F74D-4782-9016-0009BBED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CBE1-4E4A-4913-B657-BE1A43CA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AE6C-8D09-4EDE-AC30-D0C7E0B9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B2576-121D-4155-92A2-A5CADE841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5A3E-EA65-42C8-839A-DC342C6B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A79-6015-4FD3-91CF-DC307D3C88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25B22-96E8-4FFB-9900-7BA81628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44D6-028D-479E-AE3B-3FB5790E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CBE1-4E4A-4913-B657-BE1A43CA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A455-4DF3-44CA-8126-CA94CA53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80E1-380E-420C-A01B-8DFB94B5A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0F330-5635-4AC4-962C-4CC4E7DCE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8F7AA-00F6-404A-B060-3E0E598B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A79-6015-4FD3-91CF-DC307D3C88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1CD75-7A95-4411-8641-893566B3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46AA8-EEF7-4537-852F-DA8F930E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CBE1-4E4A-4913-B657-BE1A43CA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F1CD-31F7-49F6-89D4-C1A4FB22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4D3D5-B943-449E-AE10-F2C6C49F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8C363-FED2-4000-B7B2-78A7B453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6417F-2AF5-422B-9FD2-01FAEE9DA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0D1C7-064D-4F68-8C4B-848F8B4BC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407A3-DC1F-4D6B-A771-1E78C750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A79-6015-4FD3-91CF-DC307D3C88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58FB2-24B9-4BC8-859E-F6CD70E1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D2041-D196-484D-A535-0BB0C1C3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CBE1-4E4A-4913-B657-BE1A43CA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4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C699-3D4C-44C7-A25D-8D1A619C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850AB-1837-4191-9C65-E3CAD759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A79-6015-4FD3-91CF-DC307D3C88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03831-854B-43EA-BEA5-1BC9B960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9407F-0542-435D-BC08-425E903E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CBE1-4E4A-4913-B657-BE1A43CA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2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2C736-20EA-45DA-A591-C380C3AE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A79-6015-4FD3-91CF-DC307D3C88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E15AE-F7C9-4AA8-B90A-26FA62E2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B87AB-613A-4185-8AC5-6E1225F7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CBE1-4E4A-4913-B657-BE1A43CA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31E2-E92D-4C0C-A699-99185D4E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278A-A650-4644-BF74-352487C2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3DED3-93E7-4903-90C0-FAB29E48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A8089-CD4D-4951-BEC8-56B06443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A79-6015-4FD3-91CF-DC307D3C88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5A415-4366-4178-BD6A-89C79EA2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4C705-979E-45C8-9DFB-9FA6389E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CBE1-4E4A-4913-B657-BE1A43CA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5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AED0-41D2-4F31-903C-0C03FFC7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624E1-F06C-4E2D-AA13-162855C37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83DC0-35AC-4D10-BC4B-674CACB1B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618C5-5E82-423C-8AF2-54CE19B3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FA79-6015-4FD3-91CF-DC307D3C88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52D34-E730-448D-B3A0-B61CDB75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200D-F13E-4B31-87E1-41BDFAD2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CBE1-4E4A-4913-B657-BE1A43CA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5A174-7A33-4EBC-8031-ACA46B1E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4C8E-672D-41A4-873B-AF5B1567E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826F5-5470-41CA-934C-C2A4389C2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DFA79-6015-4FD3-91CF-DC307D3C88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6EA-EDAF-4264-BAF0-FBE1DB1BE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45491-16F9-437C-9C50-FE249F9AC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CBE1-4E4A-4913-B657-BE1A43CA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429A-D0D4-4844-94DC-866166AE6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Design of Generic Support in PLs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BA82D-3295-4F73-B27C-DB216E997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Jingqi Chen</a:t>
            </a:r>
          </a:p>
        </p:txBody>
      </p:sp>
    </p:spTree>
    <p:extLst>
      <p:ext uri="{BB962C8B-B14F-4D97-AF65-F5344CB8AC3E}">
        <p14:creationId xmlns:p14="http://schemas.microsoft.com/office/powerpoint/2010/main" val="181800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3DAD-87B2-4F9D-A2E4-02BC6576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Generic (C# / 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3DDF-798C-447E-87AF-125EAEDB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generic in C# 1 and Java 1,2,3,4.</a:t>
            </a:r>
          </a:p>
          <a:p>
            <a:r>
              <a:rPr lang="en-US" dirty="0"/>
              <a:t>Basically, there are 2 methods to add generic support for a language compiling to bytecode:</a:t>
            </a:r>
          </a:p>
          <a:p>
            <a:pPr lvl="1"/>
            <a:r>
              <a:rPr lang="en-US" dirty="0"/>
              <a:t>A: new set of parallel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B: generalize in place</a:t>
            </a:r>
          </a:p>
          <a:p>
            <a:pPr lvl="1"/>
            <a:endParaRPr lang="en-US" dirty="0"/>
          </a:p>
          <a:p>
            <a:r>
              <a:rPr lang="en-US" dirty="0"/>
              <a:t>Java chose B, C# chose A.</a:t>
            </a:r>
          </a:p>
          <a:p>
            <a:r>
              <a:rPr lang="en-US" dirty="0"/>
              <a:t>So there is raw types in Java and </a:t>
            </a:r>
            <a:r>
              <a:rPr lang="en-US" dirty="0" err="1"/>
              <a:t>System.Collections.Specialized</a:t>
            </a:r>
            <a:r>
              <a:rPr lang="en-US" dirty="0"/>
              <a:t> in C#.</a:t>
            </a:r>
          </a:p>
          <a:p>
            <a:r>
              <a:rPr lang="en-US" dirty="0"/>
              <a:t>Backward compatibility comes first. ( Scala smiles…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6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3DAD-87B2-4F9D-A2E4-02BC6576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3DDF-798C-447E-87AF-125EAEDB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BB1325-5399-4CBF-8EFB-AEEBC1C4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99939"/>
              </p:ext>
            </p:extLst>
          </p:nvPr>
        </p:nvGraphicFramePr>
        <p:xfrm>
          <a:off x="838199" y="1695451"/>
          <a:ext cx="105155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982">
                  <a:extLst>
                    <a:ext uri="{9D8B030D-6E8A-4147-A177-3AD203B41FA5}">
                      <a16:colId xmlns:a16="http://schemas.microsoft.com/office/drawing/2014/main" val="566291545"/>
                    </a:ext>
                  </a:extLst>
                </a:gridCol>
                <a:gridCol w="2100263">
                  <a:extLst>
                    <a:ext uri="{9D8B030D-6E8A-4147-A177-3AD203B41FA5}">
                      <a16:colId xmlns:a16="http://schemas.microsoft.com/office/drawing/2014/main" val="118360890"/>
                    </a:ext>
                  </a:extLst>
                </a:gridCol>
                <a:gridCol w="2721769">
                  <a:extLst>
                    <a:ext uri="{9D8B030D-6E8A-4147-A177-3AD203B41FA5}">
                      <a16:colId xmlns:a16="http://schemas.microsoft.com/office/drawing/2014/main" val="334693201"/>
                    </a:ext>
                  </a:extLst>
                </a:gridCol>
                <a:gridCol w="2795585">
                  <a:extLst>
                    <a:ext uri="{9D8B030D-6E8A-4147-A177-3AD203B41FA5}">
                      <a16:colId xmlns:a16="http://schemas.microsoft.com/office/drawing/2014/main" val="100901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C++ - Template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Java – Type Erasure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C# - Mixed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8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Performance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high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low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close to C++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1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When Generic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compiling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before VM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in VM (CLR)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4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Type Support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full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reference type only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full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0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Code Footprint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large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small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moderate(depends…)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4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Abstraction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moderate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high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9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Specificity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high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low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1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Language Complexity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high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moderate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close to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3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94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3DAD-87B2-4F9D-A2E4-02BC6576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3DDF-798C-447E-87AF-125EAEDB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just want </a:t>
            </a:r>
            <a:r>
              <a:rPr lang="en-US" b="1" dirty="0">
                <a:solidFill>
                  <a:srgbClr val="7030A0"/>
                </a:solidFill>
              </a:rPr>
              <a:t>duck type</a:t>
            </a:r>
            <a:r>
              <a:rPr lang="en-US" dirty="0"/>
              <a:t>, like Python.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5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3DAD-87B2-4F9D-A2E4-02BC6576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3DDF-798C-447E-87AF-125EAEDB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starts to support type hint since 3.5.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9DB6C-4F21-4BDF-8F10-EE4F20B05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97" y="2582740"/>
            <a:ext cx="3098006" cy="359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4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D56E-15BE-4088-AF64-69A0D958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5E5A-4249-4540-9B2C-4806A964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Paper/Article:</a:t>
            </a:r>
          </a:p>
          <a:p>
            <a:r>
              <a:rPr lang="en-US" sz="2400" dirty="0"/>
              <a:t>State of the Specialization, 2015</a:t>
            </a:r>
          </a:p>
          <a:p>
            <a:r>
              <a:rPr lang="en-US" sz="2400" dirty="0"/>
              <a:t>Design and Implementation of Generics for the .NET Common Language Runtime, 2001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Doc:</a:t>
            </a:r>
          </a:p>
          <a:p>
            <a:r>
              <a:rPr lang="en-US" sz="2400" dirty="0"/>
              <a:t>https://docs.microsoft.com/en-us/dotnet/csharp/programming-guide/generics/</a:t>
            </a:r>
          </a:p>
          <a:p>
            <a:r>
              <a:rPr lang="en-US" sz="2400" dirty="0"/>
              <a:t>https://docs.oracle.com/javase/tutorial/java/generics/index.html</a:t>
            </a:r>
          </a:p>
        </p:txBody>
      </p:sp>
    </p:spTree>
    <p:extLst>
      <p:ext uri="{BB962C8B-B14F-4D97-AF65-F5344CB8AC3E}">
        <p14:creationId xmlns:p14="http://schemas.microsoft.com/office/powerpoint/2010/main" val="196010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098B-036D-4406-B95F-222C6648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&amp;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9805-10A6-4B7C-8E90-240F5D43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programming is a style.</a:t>
            </a:r>
          </a:p>
          <a:p>
            <a:r>
              <a:rPr lang="en-US" dirty="0"/>
              <a:t>Logic is expressed in terms of types </a:t>
            </a:r>
            <a:r>
              <a:rPr lang="en-US" i="1" dirty="0">
                <a:solidFill>
                  <a:srgbClr val="0070C0"/>
                </a:solidFill>
              </a:rPr>
              <a:t>to-be-specified-later</a:t>
            </a:r>
            <a:r>
              <a:rPr lang="en-US" i="1" dirty="0"/>
              <a:t>,</a:t>
            </a:r>
            <a:r>
              <a:rPr lang="en-US" dirty="0"/>
              <a:t> and then </a:t>
            </a:r>
            <a:r>
              <a:rPr lang="en-US" i="1" dirty="0">
                <a:solidFill>
                  <a:srgbClr val="0070C0"/>
                </a:solidFill>
              </a:rPr>
              <a:t>instantiated</a:t>
            </a:r>
            <a:r>
              <a:rPr lang="en-US" dirty="0"/>
              <a:t> when provided as parameters.</a:t>
            </a:r>
          </a:p>
          <a:p>
            <a:endParaRPr lang="en-US" dirty="0"/>
          </a:p>
          <a:p>
            <a:r>
              <a:rPr lang="en-US" dirty="0"/>
              <a:t>For why, think about software engineering.</a:t>
            </a:r>
          </a:p>
          <a:p>
            <a:r>
              <a:rPr lang="en-US" dirty="0"/>
              <a:t>Performance Reusability Maintainability </a:t>
            </a:r>
            <a:r>
              <a:rPr lang="en-US" strike="sngStrike" dirty="0"/>
              <a:t>Debuggability</a:t>
            </a:r>
          </a:p>
        </p:txBody>
      </p:sp>
    </p:spTree>
    <p:extLst>
      <p:ext uri="{BB962C8B-B14F-4D97-AF65-F5344CB8AC3E}">
        <p14:creationId xmlns:p14="http://schemas.microsoft.com/office/powerpoint/2010/main" val="235620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D56E-15BE-4088-AF64-69A0D958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5E5A-4249-4540-9B2C-4806A964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  <a:p>
            <a:r>
              <a:rPr lang="en-US" dirty="0"/>
              <a:t>Type Erasure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always tradeoffs between </a:t>
            </a:r>
            <a:r>
              <a:rPr lang="en-US" b="1" dirty="0"/>
              <a:t>code footprint, abstraction, specificity </a:t>
            </a:r>
            <a:r>
              <a:rPr lang="en-US" dirty="0"/>
              <a:t>and</a:t>
            </a:r>
            <a:r>
              <a:rPr lang="en-US" b="1" dirty="0"/>
              <a:t> language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1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8D27-C6EC-45FF-BCC0-CFA9B8BD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–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5B31-5FAF-4B2E-9B2D-F0418ACB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creates specialized representations </a:t>
            </a:r>
            <a:r>
              <a:rPr lang="en-US" altLang="zh-CN" dirty="0">
                <a:solidFill>
                  <a:srgbClr val="0070C0"/>
                </a:solidFill>
              </a:rPr>
              <a:t>for each</a:t>
            </a:r>
            <a:r>
              <a:rPr lang="en-US" altLang="zh-CN" dirty="0"/>
              <a:t> instantiated type. </a:t>
            </a:r>
          </a:p>
          <a:p>
            <a:r>
              <a:rPr lang="en-US" dirty="0"/>
              <a:t>All different specializations have </a:t>
            </a:r>
            <a:r>
              <a:rPr lang="en-US" dirty="0">
                <a:solidFill>
                  <a:srgbClr val="0070C0"/>
                </a:solidFill>
              </a:rPr>
              <a:t>no</a:t>
            </a:r>
            <a:r>
              <a:rPr lang="en-US" dirty="0"/>
              <a:t> typing relationship (inheritance) with each other, unless explicitly programmed.</a:t>
            </a:r>
          </a:p>
          <a:p>
            <a:endParaRPr lang="en-US" dirty="0"/>
          </a:p>
          <a:p>
            <a:r>
              <a:rPr lang="en-US" dirty="0"/>
              <a:t>And the </a:t>
            </a:r>
            <a:r>
              <a:rPr lang="en-US" altLang="zh-CN" dirty="0"/>
              <a:t>behavior of </a:t>
            </a:r>
            <a:r>
              <a:rPr lang="en-US" dirty="0"/>
              <a:t>inheritance is not the one you assumed.</a:t>
            </a:r>
          </a:p>
          <a:p>
            <a:endParaRPr lang="en-US" dirty="0"/>
          </a:p>
          <a:p>
            <a:r>
              <a:rPr lang="en-US" dirty="0"/>
              <a:t>&lt;see some pseudo/</a:t>
            </a:r>
            <a:r>
              <a:rPr lang="en-US" dirty="0" err="1"/>
              <a:t>c</a:t>
            </a:r>
            <a:r>
              <a:rPr lang="en-US" altLang="zh-CN" dirty="0" err="1"/>
              <a:t>++</a:t>
            </a:r>
            <a:r>
              <a:rPr lang="en-US" altLang="zh-CN" dirty="0"/>
              <a:t> </a:t>
            </a:r>
            <a:r>
              <a:rPr lang="en-US" dirty="0"/>
              <a:t>code and</a:t>
            </a:r>
            <a:r>
              <a:rPr lang="zh-CN" altLang="en-US" dirty="0"/>
              <a:t> </a:t>
            </a:r>
            <a:r>
              <a:rPr lang="en-US" altLang="zh-CN" dirty="0" err="1"/>
              <a:t>llvm</a:t>
            </a:r>
            <a:r>
              <a:rPr lang="zh-CN" altLang="en-US" dirty="0"/>
              <a:t> </a:t>
            </a:r>
            <a:r>
              <a:rPr lang="en-US" altLang="zh-CN" dirty="0" err="1"/>
              <a:t>ir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756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8D27-C6EC-45FF-BCC0-CFA9B8BD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–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5B31-5FAF-4B2E-9B2D-F0418ACB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conclude, it looks like runtime polymorphism, but it is compiling-time polymorphism.</a:t>
            </a:r>
          </a:p>
          <a:p>
            <a:r>
              <a:rPr lang="en-US" dirty="0"/>
              <a:t>There is no overhead. It is metaprogramming.</a:t>
            </a:r>
          </a:p>
          <a:p>
            <a:endParaRPr lang="en-US" dirty="0"/>
          </a:p>
          <a:p>
            <a:r>
              <a:rPr lang="en-US" dirty="0"/>
              <a:t>The template way enables type lifting (generic), and meta-programming, as it needs completing all substitution in compiling-time.</a:t>
            </a:r>
          </a:p>
          <a:p>
            <a:r>
              <a:rPr lang="en-US" dirty="0"/>
              <a:t>And there is </a:t>
            </a:r>
            <a:r>
              <a:rPr lang="en-US" dirty="0">
                <a:solidFill>
                  <a:srgbClr val="7030A0"/>
                </a:solidFill>
              </a:rPr>
              <a:t>SFINAE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F21DB-6932-4449-A78B-46FAA457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03" y="5096669"/>
            <a:ext cx="320908" cy="321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657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ABA6-33CF-4F73-A557-0D214ED6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4680-F11B-4322-8F8E-7C6A2633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creates one </a:t>
            </a:r>
            <a:r>
              <a:rPr lang="en-US" altLang="zh-CN" dirty="0"/>
              <a:t>representation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for all </a:t>
            </a:r>
            <a:r>
              <a:rPr lang="en-US" dirty="0"/>
              <a:t>reference instantiations and no support for primitive types.</a:t>
            </a:r>
          </a:p>
          <a:p>
            <a:r>
              <a:rPr lang="en-US" dirty="0"/>
              <a:t>The type checking only happens in phase of compiling to bytecode.</a:t>
            </a:r>
          </a:p>
          <a:p>
            <a:endParaRPr lang="en-US" dirty="0"/>
          </a:p>
          <a:p>
            <a:r>
              <a:rPr lang="en-US" dirty="0"/>
              <a:t>After type checking, type erasure will generate </a:t>
            </a:r>
            <a:r>
              <a:rPr lang="en-US" i="1" dirty="0">
                <a:solidFill>
                  <a:srgbClr val="0070C0"/>
                </a:solidFill>
              </a:rPr>
              <a:t>raw types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&lt;see some pseudo/java code and java byte code&gt;</a:t>
            </a:r>
          </a:p>
        </p:txBody>
      </p:sp>
    </p:spTree>
    <p:extLst>
      <p:ext uri="{BB962C8B-B14F-4D97-AF65-F5344CB8AC3E}">
        <p14:creationId xmlns:p14="http://schemas.microsoft.com/office/powerpoint/2010/main" val="178708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ABA6-33CF-4F73-A557-0D214ED6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 -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4680-F11B-4322-8F8E-7C6A2633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enables wildcards generic. And it ensures backward compatibility (see next). </a:t>
            </a:r>
          </a:p>
          <a:p>
            <a:r>
              <a:rPr lang="en-US" dirty="0"/>
              <a:t>There is no support for primitive types. As reference can not represent all primitive types.</a:t>
            </a:r>
          </a:p>
          <a:p>
            <a:endParaRPr lang="en-US" dirty="0"/>
          </a:p>
          <a:p>
            <a:r>
              <a:rPr lang="en-US" dirty="0"/>
              <a:t>Some type errors which can be found in compiling-time are found later in runtime. </a:t>
            </a:r>
          </a:p>
          <a:p>
            <a:r>
              <a:rPr lang="en-US" dirty="0"/>
              <a:t>Comparing to template, there is overhead.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4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ABA6-33CF-4F73-A557-0D214ED6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 – Java in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4680-F11B-4322-8F8E-7C6A2633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said Project Valhalla will be featured in Java 10.</a:t>
            </a:r>
          </a:p>
          <a:p>
            <a:r>
              <a:rPr lang="en-US" dirty="0"/>
              <a:t>But, Java 11 has released for 1 year…</a:t>
            </a:r>
          </a:p>
        </p:txBody>
      </p:sp>
    </p:spTree>
    <p:extLst>
      <p:ext uri="{BB962C8B-B14F-4D97-AF65-F5344CB8AC3E}">
        <p14:creationId xmlns:p14="http://schemas.microsoft.com/office/powerpoint/2010/main" val="46532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8B87-9FF9-4414-94C4-892789CF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Mixed - C#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F656-2ADF-4031-B2AC-AFA118E9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There is no instantiation in MSIL, so most of C# generic is CLR generic.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One</a:t>
            </a:r>
            <a:r>
              <a:rPr lang="en-US" altLang="zh-CN" dirty="0"/>
              <a:t> representations for all reference types and specialized representations </a:t>
            </a:r>
            <a:r>
              <a:rPr lang="en-US" altLang="zh-CN" dirty="0">
                <a:solidFill>
                  <a:srgbClr val="0070C0"/>
                </a:solidFill>
              </a:rPr>
              <a:t>for each </a:t>
            </a:r>
            <a:r>
              <a:rPr lang="en-US" altLang="zh-CN" dirty="0"/>
              <a:t>instantiated value types (lazy).</a:t>
            </a:r>
          </a:p>
          <a:p>
            <a:endParaRPr lang="en-US" altLang="zh-CN" dirty="0"/>
          </a:p>
          <a:p>
            <a:r>
              <a:rPr lang="en-US" altLang="zh-CN" dirty="0"/>
              <a:t>And for each instance of reference specialized types, there is a small table storing the origin reference type to deal with relationships (is, as, </a:t>
            </a:r>
            <a:r>
              <a:rPr lang="en-US" altLang="zh-CN" dirty="0" err="1"/>
              <a:t>typeof</a:t>
            </a:r>
            <a:r>
              <a:rPr lang="en-US" altLang="zh-CN" dirty="0"/>
              <a:t>).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505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654</Words>
  <Application>Microsoft Office PowerPoint</Application>
  <PresentationFormat>Widescreen</PresentationFormat>
  <Paragraphs>107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 Design of Generic Support in PLs</vt:lpstr>
      <vt:lpstr>What &amp; Why</vt:lpstr>
      <vt:lpstr>How</vt:lpstr>
      <vt:lpstr>Template – C++</vt:lpstr>
      <vt:lpstr>Template – More</vt:lpstr>
      <vt:lpstr>Type Erasure - Java</vt:lpstr>
      <vt:lpstr>Type Erasure - More</vt:lpstr>
      <vt:lpstr>Type Erasure – Java in Future</vt:lpstr>
      <vt:lpstr>Mixed - C#</vt:lpstr>
      <vt:lpstr>Evolution of Generic (C# / Java)</vt:lpstr>
      <vt:lpstr>Comparison</vt:lpstr>
      <vt:lpstr>Maybe…</vt:lpstr>
      <vt:lpstr>Oops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Generic</dc:title>
  <dc:creator>Jingqi Chen</dc:creator>
  <cp:lastModifiedBy>Jingqi Chen</cp:lastModifiedBy>
  <cp:revision>1</cp:revision>
  <dcterms:created xsi:type="dcterms:W3CDTF">2019-08-14T05:57:50Z</dcterms:created>
  <dcterms:modified xsi:type="dcterms:W3CDTF">2020-12-04T07:18:17Z</dcterms:modified>
</cp:coreProperties>
</file>