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480175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8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045" y="72"/>
      </p:cViewPr>
      <p:guideLst>
        <p:guide orient="horz" pos="311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620152"/>
            <a:ext cx="5508149" cy="344654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5199609"/>
            <a:ext cx="4860131" cy="239012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27065"/>
            <a:ext cx="1397288" cy="838949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27065"/>
            <a:ext cx="4110861" cy="838949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468040"/>
            <a:ext cx="5589151" cy="411797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624977"/>
            <a:ext cx="5589151" cy="21655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635323"/>
            <a:ext cx="2754074" cy="6281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635323"/>
            <a:ext cx="2754074" cy="62812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27067"/>
            <a:ext cx="5589151" cy="191347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426790"/>
            <a:ext cx="2741417" cy="118933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616122"/>
            <a:ext cx="2741417" cy="53187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426790"/>
            <a:ext cx="2754918" cy="118933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616122"/>
            <a:ext cx="2754918" cy="53187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59977"/>
            <a:ext cx="2090025" cy="230991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425368"/>
            <a:ext cx="3280589" cy="703516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969895"/>
            <a:ext cx="2090025" cy="55020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59977"/>
            <a:ext cx="2090025" cy="230991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425368"/>
            <a:ext cx="3280589" cy="703516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969895"/>
            <a:ext cx="2090025" cy="55020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527067"/>
            <a:ext cx="5589151" cy="19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635323"/>
            <a:ext cx="5589151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9175511"/>
            <a:ext cx="1458039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FFBE-4C65-469F-8FB5-283FF99E8027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9175511"/>
            <a:ext cx="2187059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9175511"/>
            <a:ext cx="1458039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B976-09F7-4C23-9FD8-07E8A4A6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5068-019B-4AD6-8175-EF9C13873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77504F-B00D-4B2F-9F8C-EA1D74D4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293FB2-432A-4258-B7CA-BBAFBF9A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0"/>
            <a:ext cx="6435017" cy="9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A3902-E2E9-40EF-9A4B-64AA707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932B68-5367-4C51-85F2-82D9F858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3"/>
            <a:ext cx="6480175" cy="9969123"/>
          </a:xfrm>
        </p:spPr>
      </p:pic>
    </p:spTree>
    <p:extLst>
      <p:ext uri="{BB962C8B-B14F-4D97-AF65-F5344CB8AC3E}">
        <p14:creationId xmlns:p14="http://schemas.microsoft.com/office/powerpoint/2010/main" val="34642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D4B0B-204C-4DC1-A08B-0D007141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07EA51-5C28-4872-907B-808C21D09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487"/>
            <a:ext cx="6477468" cy="9960034"/>
          </a:xfrm>
        </p:spPr>
      </p:pic>
    </p:spTree>
    <p:extLst>
      <p:ext uri="{BB962C8B-B14F-4D97-AF65-F5344CB8AC3E}">
        <p14:creationId xmlns:p14="http://schemas.microsoft.com/office/powerpoint/2010/main" val="29863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22D15-FE73-4D6B-A887-EA1684F7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A006BF-BAD5-48F3-B41B-5EE1795DE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80159" cy="9969098"/>
          </a:xfrm>
        </p:spPr>
      </p:pic>
    </p:spTree>
    <p:extLst>
      <p:ext uri="{BB962C8B-B14F-4D97-AF65-F5344CB8AC3E}">
        <p14:creationId xmlns:p14="http://schemas.microsoft.com/office/powerpoint/2010/main" val="27577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3D45C-AB4B-475D-BC2A-03CF1F1B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F64850-B13B-4567-84CE-367B7FB8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-1"/>
            <a:ext cx="6435017" cy="9899651"/>
          </a:xfrm>
        </p:spPr>
      </p:pic>
    </p:spTree>
    <p:extLst>
      <p:ext uri="{BB962C8B-B14F-4D97-AF65-F5344CB8AC3E}">
        <p14:creationId xmlns:p14="http://schemas.microsoft.com/office/powerpoint/2010/main" val="235951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EFE9-61CB-4531-8364-64CAF93F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3DDAC10-825A-4AA6-8CC4-8E0DF9C7C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6435016" cy="9899650"/>
          </a:xfrm>
        </p:spPr>
      </p:pic>
    </p:spTree>
    <p:extLst>
      <p:ext uri="{BB962C8B-B14F-4D97-AF65-F5344CB8AC3E}">
        <p14:creationId xmlns:p14="http://schemas.microsoft.com/office/powerpoint/2010/main" val="38820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69E37-AFB3-44E5-B92D-2F683FA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3BAE3FB-B16C-4BE9-81BA-419DFF26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0"/>
            <a:ext cx="6438199" cy="9899650"/>
          </a:xfrm>
        </p:spPr>
      </p:pic>
    </p:spTree>
    <p:extLst>
      <p:ext uri="{BB962C8B-B14F-4D97-AF65-F5344CB8AC3E}">
        <p14:creationId xmlns:p14="http://schemas.microsoft.com/office/powerpoint/2010/main" val="397742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54C69-9916-4617-A1FE-3FE8C261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72BBF6-F55A-42C1-8506-AD6732474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6443096" cy="9899650"/>
          </a:xfrm>
        </p:spPr>
      </p:pic>
    </p:spTree>
    <p:extLst>
      <p:ext uri="{BB962C8B-B14F-4D97-AF65-F5344CB8AC3E}">
        <p14:creationId xmlns:p14="http://schemas.microsoft.com/office/powerpoint/2010/main" val="21690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81A76-6D40-4685-B533-C4454F46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BDD866C-AB43-445E-A2E5-87AB86622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2"/>
            <a:ext cx="6480175" cy="9964194"/>
          </a:xfrm>
        </p:spPr>
      </p:pic>
    </p:spTree>
    <p:extLst>
      <p:ext uri="{BB962C8B-B14F-4D97-AF65-F5344CB8AC3E}">
        <p14:creationId xmlns:p14="http://schemas.microsoft.com/office/powerpoint/2010/main" val="162799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3BD93-5D61-4488-92A9-F8B1A79F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C759F5-379D-47F3-B64A-1E23CC5C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6505"/>
            <a:ext cx="6480175" cy="9969123"/>
          </a:xfrm>
        </p:spPr>
      </p:pic>
    </p:spTree>
    <p:extLst>
      <p:ext uri="{BB962C8B-B14F-4D97-AF65-F5344CB8AC3E}">
        <p14:creationId xmlns:p14="http://schemas.microsoft.com/office/powerpoint/2010/main" val="111231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Произвольный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Вероника Горбяк</dc:creator>
  <cp:lastModifiedBy>Вероника Горбяк</cp:lastModifiedBy>
  <cp:revision>2</cp:revision>
  <dcterms:created xsi:type="dcterms:W3CDTF">2019-06-09T13:18:47Z</dcterms:created>
  <dcterms:modified xsi:type="dcterms:W3CDTF">2019-06-09T15:54:42Z</dcterms:modified>
</cp:coreProperties>
</file>