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67" r:id="rId2"/>
    <p:sldId id="579" r:id="rId3"/>
    <p:sldId id="4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68794E-6C9F-4D86-835C-F32B46F6B3C9}">
          <p14:sldIdLst>
            <p14:sldId id="467"/>
            <p14:sldId id="579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BF8"/>
    <a:srgbClr val="FFC000"/>
    <a:srgbClr val="0098FF"/>
    <a:srgbClr val="00B0F0"/>
    <a:srgbClr val="2AA8FD"/>
    <a:srgbClr val="92D050"/>
    <a:srgbClr val="D2DEEF"/>
    <a:srgbClr val="EAEFF7"/>
    <a:srgbClr val="2CA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0758" autoAdjust="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66B57-99C3-4F3C-8C7F-7F4B0DEDB2F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54F63-A21A-4B47-B19F-5132D8EC2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9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B1080-C473-4EDA-823F-4682809A04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8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indent="266700" algn="just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本研究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结论如下：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自主开发的爆炸焊接方法是获得优质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箔复合材料的有效途径，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箔的表面以及复合材料界面均展示出优良的形貌，未发现明显缺陷，爆炸载荷增加，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箔表面出现密集程度和尺寸均增大的褶皱，该现象可归因于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箔上表面压力峰值的不均匀分布。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爆炸载荷是影响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Ha/Q235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合材料界面形貌、热力学性能的重要因素，爆炸载荷的提升导致结合界面波状结构的形状扩大及均匀化，同时伴有高温带状区域及高应变区域的拓宽。此外，结合界面附近的材料硬度相对于母材均有大幅提升，其中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侧硬度提高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0.7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侧硬度提高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 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(3)Ha/Q235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界面表现出显著的晶粒结构多样性，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侧晶粒呈现规则的等轴晶粒结构，随着与界面距离的减小，晶粒被逐渐拉长和偏转，边界处出现少量细化晶粒。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侧大量晶体内部存在不同取向的微小区域，这些变形偏转的晶粒方向几乎一致，这是由于高速碰撞过程中产生的应力波造成的。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(4)Ha/Q235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复合材料较好的保持了耐腐蚀性能，在爆炸载荷较小的情况下制备的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Ha/Q235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复合材料具有更强的腐蚀性能。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05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4173E-8BE0-43B8-B9F2-AF9190E59ED5}" type="datetimeFigureOut">
              <a:rPr lang="zh-CN" altLang="en-US" smtClean="0">
                <a:solidFill>
                  <a:prstClr val="black"/>
                </a:solidFill>
              </a:rPr>
              <a:t>2024/4/3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0EE5D71-07DE-437C-ACEC-D52CA2721CA4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159">
            <a:extLst>
              <a:ext uri="{FF2B5EF4-FFF2-40B4-BE49-F238E27FC236}">
                <a16:creationId xmlns:a16="http://schemas.microsoft.com/office/drawing/2014/main" id="{616853B6-3046-63FA-58AC-2E2F8E090C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0" t="39984" r="10363"/>
          <a:stretch/>
        </p:blipFill>
        <p:spPr>
          <a:xfrm rot="10800000">
            <a:off x="5072348" y="0"/>
            <a:ext cx="7109355" cy="6858000"/>
          </a:xfrm>
          <a:prstGeom prst="rect">
            <a:avLst/>
          </a:prstGeom>
          <a:effectLst/>
        </p:spPr>
      </p:pic>
      <p:grpSp>
        <p:nvGrpSpPr>
          <p:cNvPr id="9" name="ab742894-b611-4118-8065-b69e992411d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861" y="175093"/>
            <a:ext cx="2507947" cy="578275"/>
            <a:chOff x="2035175" y="2493963"/>
            <a:chExt cx="8121650" cy="187325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0" name="iṡľïḑê"/>
            <p:cNvSpPr/>
            <p:nvPr/>
          </p:nvSpPr>
          <p:spPr bwMode="auto">
            <a:xfrm>
              <a:off x="8410575" y="2736851"/>
              <a:ext cx="785813" cy="931863"/>
            </a:xfrm>
            <a:custGeom>
              <a:avLst/>
              <a:gdLst>
                <a:gd name="T0" fmla="*/ 200 w 218"/>
                <a:gd name="T1" fmla="*/ 226 h 257"/>
                <a:gd name="T2" fmla="*/ 182 w 218"/>
                <a:gd name="T3" fmla="*/ 214 h 257"/>
                <a:gd name="T4" fmla="*/ 161 w 218"/>
                <a:gd name="T5" fmla="*/ 195 h 257"/>
                <a:gd name="T6" fmla="*/ 143 w 218"/>
                <a:gd name="T7" fmla="*/ 176 h 257"/>
                <a:gd name="T8" fmla="*/ 122 w 218"/>
                <a:gd name="T9" fmla="*/ 150 h 257"/>
                <a:gd name="T10" fmla="*/ 121 w 218"/>
                <a:gd name="T11" fmla="*/ 138 h 257"/>
                <a:gd name="T12" fmla="*/ 125 w 218"/>
                <a:gd name="T13" fmla="*/ 129 h 257"/>
                <a:gd name="T14" fmla="*/ 133 w 218"/>
                <a:gd name="T15" fmla="*/ 117 h 257"/>
                <a:gd name="T16" fmla="*/ 154 w 218"/>
                <a:gd name="T17" fmla="*/ 111 h 257"/>
                <a:gd name="T18" fmla="*/ 167 w 218"/>
                <a:gd name="T19" fmla="*/ 100 h 257"/>
                <a:gd name="T20" fmla="*/ 171 w 218"/>
                <a:gd name="T21" fmla="*/ 90 h 257"/>
                <a:gd name="T22" fmla="*/ 173 w 218"/>
                <a:gd name="T23" fmla="*/ 85 h 257"/>
                <a:gd name="T24" fmla="*/ 174 w 218"/>
                <a:gd name="T25" fmla="*/ 79 h 257"/>
                <a:gd name="T26" fmla="*/ 172 w 218"/>
                <a:gd name="T27" fmla="*/ 72 h 257"/>
                <a:gd name="T28" fmla="*/ 154 w 218"/>
                <a:gd name="T29" fmla="*/ 67 h 257"/>
                <a:gd name="T30" fmla="*/ 142 w 218"/>
                <a:gd name="T31" fmla="*/ 71 h 257"/>
                <a:gd name="T32" fmla="*/ 139 w 218"/>
                <a:gd name="T33" fmla="*/ 73 h 257"/>
                <a:gd name="T34" fmla="*/ 138 w 218"/>
                <a:gd name="T35" fmla="*/ 69 h 257"/>
                <a:gd name="T36" fmla="*/ 141 w 218"/>
                <a:gd name="T37" fmla="*/ 47 h 257"/>
                <a:gd name="T38" fmla="*/ 142 w 218"/>
                <a:gd name="T39" fmla="*/ 22 h 257"/>
                <a:gd name="T40" fmla="*/ 140 w 218"/>
                <a:gd name="T41" fmla="*/ 15 h 257"/>
                <a:gd name="T42" fmla="*/ 124 w 218"/>
                <a:gd name="T43" fmla="*/ 2 h 257"/>
                <a:gd name="T44" fmla="*/ 113 w 218"/>
                <a:gd name="T45" fmla="*/ 3 h 257"/>
                <a:gd name="T46" fmla="*/ 104 w 218"/>
                <a:gd name="T47" fmla="*/ 22 h 257"/>
                <a:gd name="T48" fmla="*/ 106 w 218"/>
                <a:gd name="T49" fmla="*/ 41 h 257"/>
                <a:gd name="T50" fmla="*/ 103 w 218"/>
                <a:gd name="T51" fmla="*/ 81 h 257"/>
                <a:gd name="T52" fmla="*/ 95 w 218"/>
                <a:gd name="T53" fmla="*/ 90 h 257"/>
                <a:gd name="T54" fmla="*/ 82 w 218"/>
                <a:gd name="T55" fmla="*/ 95 h 257"/>
                <a:gd name="T56" fmla="*/ 54 w 218"/>
                <a:gd name="T57" fmla="*/ 102 h 257"/>
                <a:gd name="T58" fmla="*/ 38 w 218"/>
                <a:gd name="T59" fmla="*/ 114 h 257"/>
                <a:gd name="T60" fmla="*/ 38 w 218"/>
                <a:gd name="T61" fmla="*/ 120 h 257"/>
                <a:gd name="T62" fmla="*/ 43 w 218"/>
                <a:gd name="T63" fmla="*/ 134 h 257"/>
                <a:gd name="T64" fmla="*/ 46 w 218"/>
                <a:gd name="T65" fmla="*/ 136 h 257"/>
                <a:gd name="T66" fmla="*/ 61 w 218"/>
                <a:gd name="T67" fmla="*/ 139 h 257"/>
                <a:gd name="T68" fmla="*/ 78 w 218"/>
                <a:gd name="T69" fmla="*/ 136 h 257"/>
                <a:gd name="T70" fmla="*/ 90 w 218"/>
                <a:gd name="T71" fmla="*/ 133 h 257"/>
                <a:gd name="T72" fmla="*/ 79 w 218"/>
                <a:gd name="T73" fmla="*/ 159 h 257"/>
                <a:gd name="T74" fmla="*/ 44 w 218"/>
                <a:gd name="T75" fmla="*/ 210 h 257"/>
                <a:gd name="T76" fmla="*/ 1 w 218"/>
                <a:gd name="T77" fmla="*/ 242 h 257"/>
                <a:gd name="T78" fmla="*/ 3 w 218"/>
                <a:gd name="T79" fmla="*/ 243 h 257"/>
                <a:gd name="T80" fmla="*/ 17 w 218"/>
                <a:gd name="T81" fmla="*/ 244 h 257"/>
                <a:gd name="T82" fmla="*/ 32 w 218"/>
                <a:gd name="T83" fmla="*/ 244 h 257"/>
                <a:gd name="T84" fmla="*/ 70 w 218"/>
                <a:gd name="T85" fmla="*/ 220 h 257"/>
                <a:gd name="T86" fmla="*/ 87 w 218"/>
                <a:gd name="T87" fmla="*/ 201 h 257"/>
                <a:gd name="T88" fmla="*/ 104 w 218"/>
                <a:gd name="T89" fmla="*/ 175 h 257"/>
                <a:gd name="T90" fmla="*/ 108 w 218"/>
                <a:gd name="T91" fmla="*/ 175 h 257"/>
                <a:gd name="T92" fmla="*/ 120 w 218"/>
                <a:gd name="T93" fmla="*/ 200 h 257"/>
                <a:gd name="T94" fmla="*/ 130 w 218"/>
                <a:gd name="T95" fmla="*/ 219 h 257"/>
                <a:gd name="T96" fmla="*/ 138 w 218"/>
                <a:gd name="T97" fmla="*/ 233 h 257"/>
                <a:gd name="T98" fmla="*/ 152 w 218"/>
                <a:gd name="T99" fmla="*/ 247 h 257"/>
                <a:gd name="T100" fmla="*/ 166 w 218"/>
                <a:gd name="T101" fmla="*/ 253 h 257"/>
                <a:gd name="T102" fmla="*/ 179 w 218"/>
                <a:gd name="T103" fmla="*/ 256 h 257"/>
                <a:gd name="T104" fmla="*/ 188 w 218"/>
                <a:gd name="T105" fmla="*/ 257 h 257"/>
                <a:gd name="T106" fmla="*/ 203 w 218"/>
                <a:gd name="T107" fmla="*/ 255 h 257"/>
                <a:gd name="T108" fmla="*/ 206 w 218"/>
                <a:gd name="T109" fmla="*/ 251 h 257"/>
                <a:gd name="T110" fmla="*/ 211 w 218"/>
                <a:gd name="T111" fmla="*/ 246 h 257"/>
                <a:gd name="T112" fmla="*/ 214 w 218"/>
                <a:gd name="T113" fmla="*/ 241 h 257"/>
                <a:gd name="T114" fmla="*/ 217 w 218"/>
                <a:gd name="T115" fmla="*/ 234 h 257"/>
                <a:gd name="T116" fmla="*/ 200 w 218"/>
                <a:gd name="T117" fmla="*/ 22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" h="257">
                  <a:moveTo>
                    <a:pt x="200" y="226"/>
                  </a:moveTo>
                  <a:cubicBezTo>
                    <a:pt x="192" y="221"/>
                    <a:pt x="189" y="219"/>
                    <a:pt x="182" y="214"/>
                  </a:cubicBezTo>
                  <a:cubicBezTo>
                    <a:pt x="174" y="208"/>
                    <a:pt x="167" y="203"/>
                    <a:pt x="161" y="195"/>
                  </a:cubicBezTo>
                  <a:cubicBezTo>
                    <a:pt x="155" y="189"/>
                    <a:pt x="148" y="182"/>
                    <a:pt x="143" y="176"/>
                  </a:cubicBezTo>
                  <a:cubicBezTo>
                    <a:pt x="136" y="168"/>
                    <a:pt x="127" y="156"/>
                    <a:pt x="122" y="150"/>
                  </a:cubicBezTo>
                  <a:cubicBezTo>
                    <a:pt x="119" y="145"/>
                    <a:pt x="120" y="142"/>
                    <a:pt x="121" y="138"/>
                  </a:cubicBezTo>
                  <a:cubicBezTo>
                    <a:pt x="123" y="135"/>
                    <a:pt x="124" y="133"/>
                    <a:pt x="125" y="129"/>
                  </a:cubicBezTo>
                  <a:cubicBezTo>
                    <a:pt x="127" y="125"/>
                    <a:pt x="128" y="119"/>
                    <a:pt x="133" y="117"/>
                  </a:cubicBezTo>
                  <a:cubicBezTo>
                    <a:pt x="140" y="114"/>
                    <a:pt x="146" y="110"/>
                    <a:pt x="154" y="111"/>
                  </a:cubicBezTo>
                  <a:cubicBezTo>
                    <a:pt x="159" y="111"/>
                    <a:pt x="165" y="105"/>
                    <a:pt x="167" y="100"/>
                  </a:cubicBezTo>
                  <a:cubicBezTo>
                    <a:pt x="168" y="97"/>
                    <a:pt x="170" y="94"/>
                    <a:pt x="171" y="90"/>
                  </a:cubicBezTo>
                  <a:cubicBezTo>
                    <a:pt x="172" y="89"/>
                    <a:pt x="173" y="87"/>
                    <a:pt x="173" y="85"/>
                  </a:cubicBezTo>
                  <a:cubicBezTo>
                    <a:pt x="174" y="83"/>
                    <a:pt x="174" y="81"/>
                    <a:pt x="174" y="79"/>
                  </a:cubicBezTo>
                  <a:cubicBezTo>
                    <a:pt x="176" y="75"/>
                    <a:pt x="176" y="74"/>
                    <a:pt x="172" y="72"/>
                  </a:cubicBezTo>
                  <a:cubicBezTo>
                    <a:pt x="167" y="69"/>
                    <a:pt x="161" y="67"/>
                    <a:pt x="154" y="67"/>
                  </a:cubicBezTo>
                  <a:cubicBezTo>
                    <a:pt x="149" y="67"/>
                    <a:pt x="145" y="67"/>
                    <a:pt x="142" y="71"/>
                  </a:cubicBezTo>
                  <a:cubicBezTo>
                    <a:pt x="142" y="72"/>
                    <a:pt x="140" y="73"/>
                    <a:pt x="139" y="73"/>
                  </a:cubicBezTo>
                  <a:cubicBezTo>
                    <a:pt x="138" y="72"/>
                    <a:pt x="138" y="70"/>
                    <a:pt x="138" y="69"/>
                  </a:cubicBezTo>
                  <a:cubicBezTo>
                    <a:pt x="139" y="62"/>
                    <a:pt x="140" y="54"/>
                    <a:pt x="141" y="47"/>
                  </a:cubicBezTo>
                  <a:cubicBezTo>
                    <a:pt x="142" y="39"/>
                    <a:pt x="142" y="30"/>
                    <a:pt x="142" y="22"/>
                  </a:cubicBezTo>
                  <a:cubicBezTo>
                    <a:pt x="142" y="20"/>
                    <a:pt x="141" y="17"/>
                    <a:pt x="140" y="15"/>
                  </a:cubicBezTo>
                  <a:cubicBezTo>
                    <a:pt x="136" y="9"/>
                    <a:pt x="131" y="5"/>
                    <a:pt x="124" y="2"/>
                  </a:cubicBezTo>
                  <a:cubicBezTo>
                    <a:pt x="120" y="0"/>
                    <a:pt x="116" y="0"/>
                    <a:pt x="113" y="3"/>
                  </a:cubicBezTo>
                  <a:cubicBezTo>
                    <a:pt x="108" y="9"/>
                    <a:pt x="103" y="14"/>
                    <a:pt x="104" y="22"/>
                  </a:cubicBezTo>
                  <a:cubicBezTo>
                    <a:pt x="105" y="28"/>
                    <a:pt x="105" y="35"/>
                    <a:pt x="106" y="41"/>
                  </a:cubicBezTo>
                  <a:cubicBezTo>
                    <a:pt x="106" y="55"/>
                    <a:pt x="105" y="68"/>
                    <a:pt x="103" y="81"/>
                  </a:cubicBezTo>
                  <a:cubicBezTo>
                    <a:pt x="102" y="86"/>
                    <a:pt x="100" y="89"/>
                    <a:pt x="95" y="90"/>
                  </a:cubicBezTo>
                  <a:cubicBezTo>
                    <a:pt x="91" y="92"/>
                    <a:pt x="86" y="93"/>
                    <a:pt x="82" y="95"/>
                  </a:cubicBezTo>
                  <a:cubicBezTo>
                    <a:pt x="73" y="98"/>
                    <a:pt x="63" y="101"/>
                    <a:pt x="54" y="102"/>
                  </a:cubicBezTo>
                  <a:cubicBezTo>
                    <a:pt x="46" y="102"/>
                    <a:pt x="40" y="107"/>
                    <a:pt x="38" y="114"/>
                  </a:cubicBezTo>
                  <a:cubicBezTo>
                    <a:pt x="37" y="116"/>
                    <a:pt x="37" y="118"/>
                    <a:pt x="38" y="120"/>
                  </a:cubicBezTo>
                  <a:cubicBezTo>
                    <a:pt x="39" y="125"/>
                    <a:pt x="41" y="130"/>
                    <a:pt x="43" y="134"/>
                  </a:cubicBezTo>
                  <a:cubicBezTo>
                    <a:pt x="44" y="135"/>
                    <a:pt x="45" y="136"/>
                    <a:pt x="46" y="136"/>
                  </a:cubicBezTo>
                  <a:cubicBezTo>
                    <a:pt x="50" y="139"/>
                    <a:pt x="55" y="140"/>
                    <a:pt x="61" y="139"/>
                  </a:cubicBezTo>
                  <a:cubicBezTo>
                    <a:pt x="67" y="138"/>
                    <a:pt x="72" y="137"/>
                    <a:pt x="78" y="136"/>
                  </a:cubicBezTo>
                  <a:cubicBezTo>
                    <a:pt x="81" y="136"/>
                    <a:pt x="86" y="134"/>
                    <a:pt x="90" y="133"/>
                  </a:cubicBezTo>
                  <a:cubicBezTo>
                    <a:pt x="89" y="135"/>
                    <a:pt x="84" y="149"/>
                    <a:pt x="79" y="159"/>
                  </a:cubicBezTo>
                  <a:cubicBezTo>
                    <a:pt x="72" y="174"/>
                    <a:pt x="63" y="188"/>
                    <a:pt x="44" y="210"/>
                  </a:cubicBezTo>
                  <a:cubicBezTo>
                    <a:pt x="22" y="234"/>
                    <a:pt x="4" y="240"/>
                    <a:pt x="1" y="242"/>
                  </a:cubicBezTo>
                  <a:cubicBezTo>
                    <a:pt x="0" y="243"/>
                    <a:pt x="1" y="243"/>
                    <a:pt x="3" y="243"/>
                  </a:cubicBezTo>
                  <a:cubicBezTo>
                    <a:pt x="6" y="244"/>
                    <a:pt x="16" y="244"/>
                    <a:pt x="17" y="244"/>
                  </a:cubicBezTo>
                  <a:cubicBezTo>
                    <a:pt x="22" y="244"/>
                    <a:pt x="27" y="245"/>
                    <a:pt x="32" y="244"/>
                  </a:cubicBezTo>
                  <a:cubicBezTo>
                    <a:pt x="38" y="242"/>
                    <a:pt x="59" y="229"/>
                    <a:pt x="70" y="220"/>
                  </a:cubicBezTo>
                  <a:cubicBezTo>
                    <a:pt x="77" y="213"/>
                    <a:pt x="86" y="203"/>
                    <a:pt x="87" y="201"/>
                  </a:cubicBezTo>
                  <a:cubicBezTo>
                    <a:pt x="93" y="192"/>
                    <a:pt x="98" y="184"/>
                    <a:pt x="104" y="175"/>
                  </a:cubicBezTo>
                  <a:cubicBezTo>
                    <a:pt x="106" y="173"/>
                    <a:pt x="106" y="173"/>
                    <a:pt x="108" y="175"/>
                  </a:cubicBezTo>
                  <a:cubicBezTo>
                    <a:pt x="112" y="183"/>
                    <a:pt x="116" y="192"/>
                    <a:pt x="120" y="200"/>
                  </a:cubicBezTo>
                  <a:cubicBezTo>
                    <a:pt x="124" y="206"/>
                    <a:pt x="127" y="213"/>
                    <a:pt x="130" y="219"/>
                  </a:cubicBezTo>
                  <a:cubicBezTo>
                    <a:pt x="133" y="224"/>
                    <a:pt x="136" y="228"/>
                    <a:pt x="138" y="233"/>
                  </a:cubicBezTo>
                  <a:cubicBezTo>
                    <a:pt x="141" y="240"/>
                    <a:pt x="146" y="244"/>
                    <a:pt x="152" y="247"/>
                  </a:cubicBezTo>
                  <a:cubicBezTo>
                    <a:pt x="156" y="250"/>
                    <a:pt x="161" y="251"/>
                    <a:pt x="166" y="253"/>
                  </a:cubicBezTo>
                  <a:cubicBezTo>
                    <a:pt x="170" y="254"/>
                    <a:pt x="175" y="255"/>
                    <a:pt x="179" y="256"/>
                  </a:cubicBezTo>
                  <a:cubicBezTo>
                    <a:pt x="183" y="257"/>
                    <a:pt x="185" y="257"/>
                    <a:pt x="188" y="257"/>
                  </a:cubicBezTo>
                  <a:cubicBezTo>
                    <a:pt x="192" y="257"/>
                    <a:pt x="201" y="257"/>
                    <a:pt x="203" y="255"/>
                  </a:cubicBezTo>
                  <a:cubicBezTo>
                    <a:pt x="205" y="253"/>
                    <a:pt x="205" y="252"/>
                    <a:pt x="206" y="251"/>
                  </a:cubicBezTo>
                  <a:cubicBezTo>
                    <a:pt x="207" y="250"/>
                    <a:pt x="209" y="248"/>
                    <a:pt x="211" y="246"/>
                  </a:cubicBezTo>
                  <a:cubicBezTo>
                    <a:pt x="212" y="245"/>
                    <a:pt x="213" y="243"/>
                    <a:pt x="214" y="241"/>
                  </a:cubicBezTo>
                  <a:cubicBezTo>
                    <a:pt x="217" y="237"/>
                    <a:pt x="218" y="234"/>
                    <a:pt x="217" y="234"/>
                  </a:cubicBezTo>
                  <a:cubicBezTo>
                    <a:pt x="217" y="233"/>
                    <a:pt x="212" y="232"/>
                    <a:pt x="200" y="2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íṩ1iḓê"/>
            <p:cNvSpPr/>
            <p:nvPr/>
          </p:nvSpPr>
          <p:spPr bwMode="auto">
            <a:xfrm>
              <a:off x="4445000" y="2649538"/>
              <a:ext cx="790575" cy="1206500"/>
            </a:xfrm>
            <a:custGeom>
              <a:avLst/>
              <a:gdLst>
                <a:gd name="T0" fmla="*/ 121 w 219"/>
                <a:gd name="T1" fmla="*/ 112 h 333"/>
                <a:gd name="T2" fmla="*/ 98 w 219"/>
                <a:gd name="T3" fmla="*/ 116 h 333"/>
                <a:gd name="T4" fmla="*/ 117 w 219"/>
                <a:gd name="T5" fmla="*/ 83 h 333"/>
                <a:gd name="T6" fmla="*/ 141 w 219"/>
                <a:gd name="T7" fmla="*/ 76 h 333"/>
                <a:gd name="T8" fmla="*/ 158 w 219"/>
                <a:gd name="T9" fmla="*/ 57 h 333"/>
                <a:gd name="T10" fmla="*/ 149 w 219"/>
                <a:gd name="T11" fmla="*/ 43 h 333"/>
                <a:gd name="T12" fmla="*/ 134 w 219"/>
                <a:gd name="T13" fmla="*/ 44 h 333"/>
                <a:gd name="T14" fmla="*/ 132 w 219"/>
                <a:gd name="T15" fmla="*/ 20 h 333"/>
                <a:gd name="T16" fmla="*/ 91 w 219"/>
                <a:gd name="T17" fmla="*/ 16 h 333"/>
                <a:gd name="T18" fmla="*/ 86 w 219"/>
                <a:gd name="T19" fmla="*/ 54 h 333"/>
                <a:gd name="T20" fmla="*/ 77 w 219"/>
                <a:gd name="T21" fmla="*/ 66 h 333"/>
                <a:gd name="T22" fmla="*/ 51 w 219"/>
                <a:gd name="T23" fmla="*/ 82 h 333"/>
                <a:gd name="T24" fmla="*/ 65 w 219"/>
                <a:gd name="T25" fmla="*/ 110 h 333"/>
                <a:gd name="T26" fmla="*/ 34 w 219"/>
                <a:gd name="T27" fmla="*/ 154 h 333"/>
                <a:gd name="T28" fmla="*/ 24 w 219"/>
                <a:gd name="T29" fmla="*/ 157 h 333"/>
                <a:gd name="T30" fmla="*/ 0 w 219"/>
                <a:gd name="T31" fmla="*/ 201 h 333"/>
                <a:gd name="T32" fmla="*/ 3 w 219"/>
                <a:gd name="T33" fmla="*/ 276 h 333"/>
                <a:gd name="T34" fmla="*/ 16 w 219"/>
                <a:gd name="T35" fmla="*/ 293 h 333"/>
                <a:gd name="T36" fmla="*/ 30 w 219"/>
                <a:gd name="T37" fmla="*/ 295 h 333"/>
                <a:gd name="T38" fmla="*/ 38 w 219"/>
                <a:gd name="T39" fmla="*/ 265 h 333"/>
                <a:gd name="T40" fmla="*/ 32 w 219"/>
                <a:gd name="T41" fmla="*/ 213 h 333"/>
                <a:gd name="T42" fmla="*/ 41 w 219"/>
                <a:gd name="T43" fmla="*/ 183 h 333"/>
                <a:gd name="T44" fmla="*/ 60 w 219"/>
                <a:gd name="T45" fmla="*/ 176 h 333"/>
                <a:gd name="T46" fmla="*/ 88 w 219"/>
                <a:gd name="T47" fmla="*/ 152 h 333"/>
                <a:gd name="T48" fmla="*/ 88 w 219"/>
                <a:gd name="T49" fmla="*/ 152 h 333"/>
                <a:gd name="T50" fmla="*/ 101 w 219"/>
                <a:gd name="T51" fmla="*/ 141 h 333"/>
                <a:gd name="T52" fmla="*/ 179 w 219"/>
                <a:gd name="T53" fmla="*/ 127 h 333"/>
                <a:gd name="T54" fmla="*/ 196 w 219"/>
                <a:gd name="T55" fmla="*/ 184 h 333"/>
                <a:gd name="T56" fmla="*/ 176 w 219"/>
                <a:gd name="T57" fmla="*/ 240 h 333"/>
                <a:gd name="T58" fmla="*/ 152 w 219"/>
                <a:gd name="T59" fmla="*/ 268 h 333"/>
                <a:gd name="T60" fmla="*/ 122 w 219"/>
                <a:gd name="T61" fmla="*/ 255 h 333"/>
                <a:gd name="T62" fmla="*/ 132 w 219"/>
                <a:gd name="T63" fmla="*/ 234 h 333"/>
                <a:gd name="T64" fmla="*/ 129 w 219"/>
                <a:gd name="T65" fmla="*/ 216 h 333"/>
                <a:gd name="T66" fmla="*/ 113 w 219"/>
                <a:gd name="T67" fmla="*/ 218 h 333"/>
                <a:gd name="T68" fmla="*/ 111 w 219"/>
                <a:gd name="T69" fmla="*/ 216 h 333"/>
                <a:gd name="T70" fmla="*/ 139 w 219"/>
                <a:gd name="T71" fmla="*/ 187 h 333"/>
                <a:gd name="T72" fmla="*/ 133 w 219"/>
                <a:gd name="T73" fmla="*/ 169 h 333"/>
                <a:gd name="T74" fmla="*/ 129 w 219"/>
                <a:gd name="T75" fmla="*/ 133 h 333"/>
                <a:gd name="T76" fmla="*/ 119 w 219"/>
                <a:gd name="T77" fmla="*/ 142 h 333"/>
                <a:gd name="T78" fmla="*/ 104 w 219"/>
                <a:gd name="T79" fmla="*/ 162 h 333"/>
                <a:gd name="T80" fmla="*/ 99 w 219"/>
                <a:gd name="T81" fmla="*/ 155 h 333"/>
                <a:gd name="T82" fmla="*/ 88 w 219"/>
                <a:gd name="T83" fmla="*/ 152 h 333"/>
                <a:gd name="T84" fmla="*/ 88 w 219"/>
                <a:gd name="T85" fmla="*/ 152 h 333"/>
                <a:gd name="T86" fmla="*/ 81 w 219"/>
                <a:gd name="T87" fmla="*/ 169 h 333"/>
                <a:gd name="T88" fmla="*/ 87 w 219"/>
                <a:gd name="T89" fmla="*/ 184 h 333"/>
                <a:gd name="T90" fmla="*/ 70 w 219"/>
                <a:gd name="T91" fmla="*/ 216 h 333"/>
                <a:gd name="T92" fmla="*/ 85 w 219"/>
                <a:gd name="T93" fmla="*/ 221 h 333"/>
                <a:gd name="T94" fmla="*/ 68 w 219"/>
                <a:gd name="T95" fmla="*/ 244 h 333"/>
                <a:gd name="T96" fmla="*/ 69 w 219"/>
                <a:gd name="T97" fmla="*/ 253 h 333"/>
                <a:gd name="T98" fmla="*/ 84 w 219"/>
                <a:gd name="T99" fmla="*/ 256 h 333"/>
                <a:gd name="T100" fmla="*/ 106 w 219"/>
                <a:gd name="T101" fmla="*/ 254 h 333"/>
                <a:gd name="T102" fmla="*/ 106 w 219"/>
                <a:gd name="T103" fmla="*/ 321 h 333"/>
                <a:gd name="T104" fmla="*/ 108 w 219"/>
                <a:gd name="T105" fmla="*/ 333 h 333"/>
                <a:gd name="T106" fmla="*/ 114 w 219"/>
                <a:gd name="T107" fmla="*/ 325 h 333"/>
                <a:gd name="T108" fmla="*/ 119 w 219"/>
                <a:gd name="T109" fmla="*/ 279 h 333"/>
                <a:gd name="T110" fmla="*/ 125 w 219"/>
                <a:gd name="T111" fmla="*/ 264 h 333"/>
                <a:gd name="T112" fmla="*/ 133 w 219"/>
                <a:gd name="T113" fmla="*/ 272 h 333"/>
                <a:gd name="T114" fmla="*/ 131 w 219"/>
                <a:gd name="T115" fmla="*/ 278 h 333"/>
                <a:gd name="T116" fmla="*/ 146 w 219"/>
                <a:gd name="T117" fmla="*/ 294 h 333"/>
                <a:gd name="T118" fmla="*/ 181 w 219"/>
                <a:gd name="T119" fmla="*/ 275 h 333"/>
                <a:gd name="T120" fmla="*/ 206 w 219"/>
                <a:gd name="T121" fmla="*/ 220 h 333"/>
                <a:gd name="T122" fmla="*/ 217 w 219"/>
                <a:gd name="T123" fmla="*/ 174 h 333"/>
                <a:gd name="T124" fmla="*/ 214 w 219"/>
                <a:gd name="T125" fmla="*/ 1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9" h="333">
                  <a:moveTo>
                    <a:pt x="189" y="109"/>
                  </a:moveTo>
                  <a:cubicBezTo>
                    <a:pt x="166" y="102"/>
                    <a:pt x="144" y="105"/>
                    <a:pt x="121" y="112"/>
                  </a:cubicBezTo>
                  <a:cubicBezTo>
                    <a:pt x="115" y="115"/>
                    <a:pt x="108" y="117"/>
                    <a:pt x="101" y="119"/>
                  </a:cubicBezTo>
                  <a:cubicBezTo>
                    <a:pt x="98" y="120"/>
                    <a:pt x="97" y="119"/>
                    <a:pt x="98" y="116"/>
                  </a:cubicBezTo>
                  <a:cubicBezTo>
                    <a:pt x="99" y="113"/>
                    <a:pt x="100" y="110"/>
                    <a:pt x="100" y="107"/>
                  </a:cubicBezTo>
                  <a:cubicBezTo>
                    <a:pt x="103" y="97"/>
                    <a:pt x="110" y="89"/>
                    <a:pt x="117" y="83"/>
                  </a:cubicBezTo>
                  <a:cubicBezTo>
                    <a:pt x="120" y="80"/>
                    <a:pt x="125" y="78"/>
                    <a:pt x="129" y="77"/>
                  </a:cubicBezTo>
                  <a:cubicBezTo>
                    <a:pt x="133" y="76"/>
                    <a:pt x="137" y="77"/>
                    <a:pt x="141" y="76"/>
                  </a:cubicBezTo>
                  <a:cubicBezTo>
                    <a:pt x="146" y="74"/>
                    <a:pt x="151" y="74"/>
                    <a:pt x="155" y="68"/>
                  </a:cubicBezTo>
                  <a:cubicBezTo>
                    <a:pt x="157" y="64"/>
                    <a:pt x="158" y="61"/>
                    <a:pt x="158" y="57"/>
                  </a:cubicBezTo>
                  <a:cubicBezTo>
                    <a:pt x="158" y="54"/>
                    <a:pt x="157" y="51"/>
                    <a:pt x="155" y="48"/>
                  </a:cubicBezTo>
                  <a:cubicBezTo>
                    <a:pt x="153" y="46"/>
                    <a:pt x="152" y="44"/>
                    <a:pt x="149" y="43"/>
                  </a:cubicBezTo>
                  <a:cubicBezTo>
                    <a:pt x="146" y="41"/>
                    <a:pt x="144" y="43"/>
                    <a:pt x="141" y="43"/>
                  </a:cubicBezTo>
                  <a:cubicBezTo>
                    <a:pt x="139" y="44"/>
                    <a:pt x="136" y="44"/>
                    <a:pt x="134" y="44"/>
                  </a:cubicBezTo>
                  <a:cubicBezTo>
                    <a:pt x="130" y="44"/>
                    <a:pt x="134" y="40"/>
                    <a:pt x="134" y="35"/>
                  </a:cubicBezTo>
                  <a:cubicBezTo>
                    <a:pt x="135" y="30"/>
                    <a:pt x="134" y="25"/>
                    <a:pt x="132" y="20"/>
                  </a:cubicBezTo>
                  <a:cubicBezTo>
                    <a:pt x="125" y="9"/>
                    <a:pt x="117" y="1"/>
                    <a:pt x="103" y="1"/>
                  </a:cubicBezTo>
                  <a:cubicBezTo>
                    <a:pt x="95" y="0"/>
                    <a:pt x="89" y="10"/>
                    <a:pt x="91" y="16"/>
                  </a:cubicBezTo>
                  <a:cubicBezTo>
                    <a:pt x="93" y="21"/>
                    <a:pt x="94" y="26"/>
                    <a:pt x="93" y="31"/>
                  </a:cubicBezTo>
                  <a:cubicBezTo>
                    <a:pt x="91" y="39"/>
                    <a:pt x="89" y="46"/>
                    <a:pt x="86" y="54"/>
                  </a:cubicBezTo>
                  <a:cubicBezTo>
                    <a:pt x="85" y="58"/>
                    <a:pt x="85" y="62"/>
                    <a:pt x="81" y="64"/>
                  </a:cubicBezTo>
                  <a:cubicBezTo>
                    <a:pt x="80" y="64"/>
                    <a:pt x="78" y="65"/>
                    <a:pt x="77" y="66"/>
                  </a:cubicBezTo>
                  <a:cubicBezTo>
                    <a:pt x="72" y="69"/>
                    <a:pt x="68" y="72"/>
                    <a:pt x="63" y="73"/>
                  </a:cubicBezTo>
                  <a:cubicBezTo>
                    <a:pt x="58" y="74"/>
                    <a:pt x="53" y="76"/>
                    <a:pt x="51" y="82"/>
                  </a:cubicBezTo>
                  <a:cubicBezTo>
                    <a:pt x="49" y="89"/>
                    <a:pt x="55" y="102"/>
                    <a:pt x="63" y="105"/>
                  </a:cubicBezTo>
                  <a:cubicBezTo>
                    <a:pt x="65" y="106"/>
                    <a:pt x="66" y="107"/>
                    <a:pt x="65" y="110"/>
                  </a:cubicBezTo>
                  <a:cubicBezTo>
                    <a:pt x="61" y="118"/>
                    <a:pt x="57" y="126"/>
                    <a:pt x="53" y="134"/>
                  </a:cubicBezTo>
                  <a:cubicBezTo>
                    <a:pt x="48" y="142"/>
                    <a:pt x="41" y="148"/>
                    <a:pt x="34" y="154"/>
                  </a:cubicBezTo>
                  <a:cubicBezTo>
                    <a:pt x="33" y="155"/>
                    <a:pt x="32" y="156"/>
                    <a:pt x="32" y="155"/>
                  </a:cubicBezTo>
                  <a:cubicBezTo>
                    <a:pt x="29" y="154"/>
                    <a:pt x="27" y="156"/>
                    <a:pt x="24" y="157"/>
                  </a:cubicBezTo>
                  <a:cubicBezTo>
                    <a:pt x="16" y="162"/>
                    <a:pt x="10" y="169"/>
                    <a:pt x="5" y="178"/>
                  </a:cubicBezTo>
                  <a:cubicBezTo>
                    <a:pt x="1" y="185"/>
                    <a:pt x="1" y="193"/>
                    <a:pt x="0" y="201"/>
                  </a:cubicBezTo>
                  <a:cubicBezTo>
                    <a:pt x="0" y="214"/>
                    <a:pt x="0" y="227"/>
                    <a:pt x="0" y="239"/>
                  </a:cubicBezTo>
                  <a:cubicBezTo>
                    <a:pt x="0" y="251"/>
                    <a:pt x="2" y="264"/>
                    <a:pt x="3" y="276"/>
                  </a:cubicBezTo>
                  <a:cubicBezTo>
                    <a:pt x="3" y="277"/>
                    <a:pt x="3" y="278"/>
                    <a:pt x="4" y="279"/>
                  </a:cubicBezTo>
                  <a:cubicBezTo>
                    <a:pt x="8" y="284"/>
                    <a:pt x="12" y="289"/>
                    <a:pt x="16" y="293"/>
                  </a:cubicBezTo>
                  <a:cubicBezTo>
                    <a:pt x="17" y="294"/>
                    <a:pt x="18" y="294"/>
                    <a:pt x="19" y="294"/>
                  </a:cubicBezTo>
                  <a:cubicBezTo>
                    <a:pt x="22" y="295"/>
                    <a:pt x="26" y="295"/>
                    <a:pt x="30" y="295"/>
                  </a:cubicBezTo>
                  <a:cubicBezTo>
                    <a:pt x="34" y="296"/>
                    <a:pt x="36" y="295"/>
                    <a:pt x="37" y="291"/>
                  </a:cubicBezTo>
                  <a:cubicBezTo>
                    <a:pt x="39" y="283"/>
                    <a:pt x="40" y="274"/>
                    <a:pt x="38" y="265"/>
                  </a:cubicBezTo>
                  <a:cubicBezTo>
                    <a:pt x="37" y="260"/>
                    <a:pt x="35" y="255"/>
                    <a:pt x="34" y="249"/>
                  </a:cubicBezTo>
                  <a:cubicBezTo>
                    <a:pt x="33" y="237"/>
                    <a:pt x="33" y="225"/>
                    <a:pt x="32" y="213"/>
                  </a:cubicBezTo>
                  <a:cubicBezTo>
                    <a:pt x="32" y="205"/>
                    <a:pt x="32" y="197"/>
                    <a:pt x="31" y="190"/>
                  </a:cubicBezTo>
                  <a:cubicBezTo>
                    <a:pt x="31" y="183"/>
                    <a:pt x="36" y="182"/>
                    <a:pt x="41" y="183"/>
                  </a:cubicBezTo>
                  <a:cubicBezTo>
                    <a:pt x="43" y="184"/>
                    <a:pt x="45" y="184"/>
                    <a:pt x="47" y="184"/>
                  </a:cubicBezTo>
                  <a:cubicBezTo>
                    <a:pt x="51" y="182"/>
                    <a:pt x="56" y="179"/>
                    <a:pt x="60" y="176"/>
                  </a:cubicBezTo>
                  <a:cubicBezTo>
                    <a:pt x="65" y="171"/>
                    <a:pt x="70" y="166"/>
                    <a:pt x="76" y="161"/>
                  </a:cubicBezTo>
                  <a:cubicBezTo>
                    <a:pt x="80" y="158"/>
                    <a:pt x="84" y="155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90" y="150"/>
                    <a:pt x="93" y="147"/>
                    <a:pt x="95" y="145"/>
                  </a:cubicBezTo>
                  <a:cubicBezTo>
                    <a:pt x="97" y="144"/>
                    <a:pt x="99" y="142"/>
                    <a:pt x="101" y="141"/>
                  </a:cubicBezTo>
                  <a:cubicBezTo>
                    <a:pt x="109" y="137"/>
                    <a:pt x="116" y="133"/>
                    <a:pt x="124" y="131"/>
                  </a:cubicBezTo>
                  <a:cubicBezTo>
                    <a:pt x="142" y="125"/>
                    <a:pt x="160" y="121"/>
                    <a:pt x="179" y="127"/>
                  </a:cubicBezTo>
                  <a:cubicBezTo>
                    <a:pt x="194" y="132"/>
                    <a:pt x="200" y="143"/>
                    <a:pt x="199" y="159"/>
                  </a:cubicBezTo>
                  <a:cubicBezTo>
                    <a:pt x="198" y="168"/>
                    <a:pt x="197" y="176"/>
                    <a:pt x="196" y="184"/>
                  </a:cubicBezTo>
                  <a:cubicBezTo>
                    <a:pt x="195" y="189"/>
                    <a:pt x="193" y="194"/>
                    <a:pt x="191" y="198"/>
                  </a:cubicBezTo>
                  <a:cubicBezTo>
                    <a:pt x="187" y="212"/>
                    <a:pt x="183" y="227"/>
                    <a:pt x="176" y="240"/>
                  </a:cubicBezTo>
                  <a:cubicBezTo>
                    <a:pt x="172" y="249"/>
                    <a:pt x="167" y="257"/>
                    <a:pt x="160" y="265"/>
                  </a:cubicBezTo>
                  <a:cubicBezTo>
                    <a:pt x="158" y="267"/>
                    <a:pt x="156" y="268"/>
                    <a:pt x="152" y="268"/>
                  </a:cubicBezTo>
                  <a:cubicBezTo>
                    <a:pt x="142" y="267"/>
                    <a:pt x="133" y="264"/>
                    <a:pt x="124" y="260"/>
                  </a:cubicBezTo>
                  <a:cubicBezTo>
                    <a:pt x="121" y="259"/>
                    <a:pt x="122" y="257"/>
                    <a:pt x="122" y="255"/>
                  </a:cubicBezTo>
                  <a:cubicBezTo>
                    <a:pt x="123" y="250"/>
                    <a:pt x="125" y="246"/>
                    <a:pt x="127" y="242"/>
                  </a:cubicBezTo>
                  <a:cubicBezTo>
                    <a:pt x="129" y="239"/>
                    <a:pt x="131" y="236"/>
                    <a:pt x="132" y="234"/>
                  </a:cubicBezTo>
                  <a:cubicBezTo>
                    <a:pt x="134" y="231"/>
                    <a:pt x="134" y="228"/>
                    <a:pt x="133" y="226"/>
                  </a:cubicBezTo>
                  <a:cubicBezTo>
                    <a:pt x="132" y="222"/>
                    <a:pt x="131" y="219"/>
                    <a:pt x="129" y="216"/>
                  </a:cubicBezTo>
                  <a:cubicBezTo>
                    <a:pt x="128" y="212"/>
                    <a:pt x="120" y="211"/>
                    <a:pt x="117" y="213"/>
                  </a:cubicBezTo>
                  <a:cubicBezTo>
                    <a:pt x="116" y="215"/>
                    <a:pt x="115" y="217"/>
                    <a:pt x="113" y="218"/>
                  </a:cubicBezTo>
                  <a:cubicBezTo>
                    <a:pt x="112" y="219"/>
                    <a:pt x="111" y="219"/>
                    <a:pt x="110" y="219"/>
                  </a:cubicBezTo>
                  <a:cubicBezTo>
                    <a:pt x="110" y="218"/>
                    <a:pt x="110" y="217"/>
                    <a:pt x="111" y="216"/>
                  </a:cubicBezTo>
                  <a:cubicBezTo>
                    <a:pt x="118" y="209"/>
                    <a:pt x="125" y="202"/>
                    <a:pt x="133" y="196"/>
                  </a:cubicBezTo>
                  <a:cubicBezTo>
                    <a:pt x="137" y="194"/>
                    <a:pt x="139" y="191"/>
                    <a:pt x="139" y="187"/>
                  </a:cubicBezTo>
                  <a:cubicBezTo>
                    <a:pt x="139" y="181"/>
                    <a:pt x="139" y="176"/>
                    <a:pt x="133" y="173"/>
                  </a:cubicBezTo>
                  <a:cubicBezTo>
                    <a:pt x="131" y="172"/>
                    <a:pt x="132" y="170"/>
                    <a:pt x="133" y="169"/>
                  </a:cubicBezTo>
                  <a:cubicBezTo>
                    <a:pt x="136" y="163"/>
                    <a:pt x="140" y="158"/>
                    <a:pt x="141" y="151"/>
                  </a:cubicBezTo>
                  <a:cubicBezTo>
                    <a:pt x="142" y="145"/>
                    <a:pt x="136" y="135"/>
                    <a:pt x="129" y="133"/>
                  </a:cubicBezTo>
                  <a:cubicBezTo>
                    <a:pt x="128" y="133"/>
                    <a:pt x="126" y="133"/>
                    <a:pt x="126" y="134"/>
                  </a:cubicBezTo>
                  <a:cubicBezTo>
                    <a:pt x="123" y="136"/>
                    <a:pt x="120" y="139"/>
                    <a:pt x="119" y="142"/>
                  </a:cubicBezTo>
                  <a:cubicBezTo>
                    <a:pt x="117" y="148"/>
                    <a:pt x="113" y="154"/>
                    <a:pt x="109" y="159"/>
                  </a:cubicBezTo>
                  <a:cubicBezTo>
                    <a:pt x="107" y="161"/>
                    <a:pt x="104" y="163"/>
                    <a:pt x="104" y="162"/>
                  </a:cubicBezTo>
                  <a:cubicBezTo>
                    <a:pt x="102" y="161"/>
                    <a:pt x="100" y="158"/>
                    <a:pt x="99" y="156"/>
                  </a:cubicBezTo>
                  <a:cubicBezTo>
                    <a:pt x="99" y="156"/>
                    <a:pt x="99" y="155"/>
                    <a:pt x="99" y="155"/>
                  </a:cubicBezTo>
                  <a:cubicBezTo>
                    <a:pt x="98" y="151"/>
                    <a:pt x="96" y="149"/>
                    <a:pt x="92" y="151"/>
                  </a:cubicBezTo>
                  <a:cubicBezTo>
                    <a:pt x="91" y="151"/>
                    <a:pt x="90" y="151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6" y="155"/>
                    <a:pt x="84" y="158"/>
                    <a:pt x="82" y="162"/>
                  </a:cubicBezTo>
                  <a:cubicBezTo>
                    <a:pt x="81" y="164"/>
                    <a:pt x="80" y="167"/>
                    <a:pt x="81" y="169"/>
                  </a:cubicBezTo>
                  <a:cubicBezTo>
                    <a:pt x="82" y="172"/>
                    <a:pt x="84" y="175"/>
                    <a:pt x="86" y="178"/>
                  </a:cubicBezTo>
                  <a:cubicBezTo>
                    <a:pt x="89" y="180"/>
                    <a:pt x="88" y="182"/>
                    <a:pt x="87" y="184"/>
                  </a:cubicBezTo>
                  <a:cubicBezTo>
                    <a:pt x="81" y="191"/>
                    <a:pt x="76" y="199"/>
                    <a:pt x="70" y="206"/>
                  </a:cubicBezTo>
                  <a:cubicBezTo>
                    <a:pt x="68" y="209"/>
                    <a:pt x="68" y="213"/>
                    <a:pt x="70" y="216"/>
                  </a:cubicBezTo>
                  <a:cubicBezTo>
                    <a:pt x="73" y="218"/>
                    <a:pt x="77" y="221"/>
                    <a:pt x="82" y="221"/>
                  </a:cubicBezTo>
                  <a:cubicBezTo>
                    <a:pt x="82" y="220"/>
                    <a:pt x="83" y="221"/>
                    <a:pt x="85" y="221"/>
                  </a:cubicBezTo>
                  <a:cubicBezTo>
                    <a:pt x="84" y="223"/>
                    <a:pt x="83" y="224"/>
                    <a:pt x="82" y="225"/>
                  </a:cubicBezTo>
                  <a:cubicBezTo>
                    <a:pt x="77" y="231"/>
                    <a:pt x="72" y="238"/>
                    <a:pt x="68" y="244"/>
                  </a:cubicBezTo>
                  <a:cubicBezTo>
                    <a:pt x="67" y="245"/>
                    <a:pt x="66" y="247"/>
                    <a:pt x="67" y="248"/>
                  </a:cubicBezTo>
                  <a:cubicBezTo>
                    <a:pt x="67" y="250"/>
                    <a:pt x="69" y="252"/>
                    <a:pt x="69" y="253"/>
                  </a:cubicBezTo>
                  <a:cubicBezTo>
                    <a:pt x="71" y="254"/>
                    <a:pt x="72" y="257"/>
                    <a:pt x="74" y="257"/>
                  </a:cubicBezTo>
                  <a:cubicBezTo>
                    <a:pt x="77" y="257"/>
                    <a:pt x="81" y="257"/>
                    <a:pt x="84" y="256"/>
                  </a:cubicBezTo>
                  <a:cubicBezTo>
                    <a:pt x="92" y="253"/>
                    <a:pt x="94" y="252"/>
                    <a:pt x="102" y="250"/>
                  </a:cubicBezTo>
                  <a:cubicBezTo>
                    <a:pt x="106" y="249"/>
                    <a:pt x="107" y="249"/>
                    <a:pt x="106" y="254"/>
                  </a:cubicBezTo>
                  <a:cubicBezTo>
                    <a:pt x="106" y="261"/>
                    <a:pt x="105" y="269"/>
                    <a:pt x="105" y="276"/>
                  </a:cubicBezTo>
                  <a:cubicBezTo>
                    <a:pt x="104" y="291"/>
                    <a:pt x="105" y="306"/>
                    <a:pt x="106" y="321"/>
                  </a:cubicBezTo>
                  <a:cubicBezTo>
                    <a:pt x="106" y="324"/>
                    <a:pt x="106" y="327"/>
                    <a:pt x="106" y="331"/>
                  </a:cubicBezTo>
                  <a:cubicBezTo>
                    <a:pt x="106" y="332"/>
                    <a:pt x="107" y="333"/>
                    <a:pt x="108" y="333"/>
                  </a:cubicBezTo>
                  <a:cubicBezTo>
                    <a:pt x="109" y="333"/>
                    <a:pt x="111" y="333"/>
                    <a:pt x="111" y="332"/>
                  </a:cubicBezTo>
                  <a:cubicBezTo>
                    <a:pt x="112" y="330"/>
                    <a:pt x="113" y="328"/>
                    <a:pt x="114" y="325"/>
                  </a:cubicBezTo>
                  <a:cubicBezTo>
                    <a:pt x="115" y="318"/>
                    <a:pt x="116" y="291"/>
                    <a:pt x="117" y="286"/>
                  </a:cubicBezTo>
                  <a:cubicBezTo>
                    <a:pt x="117" y="284"/>
                    <a:pt x="118" y="281"/>
                    <a:pt x="119" y="279"/>
                  </a:cubicBezTo>
                  <a:cubicBezTo>
                    <a:pt x="120" y="274"/>
                    <a:pt x="120" y="270"/>
                    <a:pt x="121" y="265"/>
                  </a:cubicBezTo>
                  <a:cubicBezTo>
                    <a:pt x="121" y="263"/>
                    <a:pt x="123" y="263"/>
                    <a:pt x="125" y="264"/>
                  </a:cubicBezTo>
                  <a:cubicBezTo>
                    <a:pt x="127" y="266"/>
                    <a:pt x="128" y="267"/>
                    <a:pt x="131" y="269"/>
                  </a:cubicBezTo>
                  <a:cubicBezTo>
                    <a:pt x="133" y="270"/>
                    <a:pt x="134" y="269"/>
                    <a:pt x="133" y="272"/>
                  </a:cubicBezTo>
                  <a:cubicBezTo>
                    <a:pt x="133" y="273"/>
                    <a:pt x="131" y="272"/>
                    <a:pt x="130" y="273"/>
                  </a:cubicBezTo>
                  <a:cubicBezTo>
                    <a:pt x="130" y="273"/>
                    <a:pt x="132" y="278"/>
                    <a:pt x="131" y="278"/>
                  </a:cubicBezTo>
                  <a:cubicBezTo>
                    <a:pt x="129" y="278"/>
                    <a:pt x="128" y="280"/>
                    <a:pt x="130" y="282"/>
                  </a:cubicBezTo>
                  <a:cubicBezTo>
                    <a:pt x="134" y="287"/>
                    <a:pt x="139" y="291"/>
                    <a:pt x="146" y="294"/>
                  </a:cubicBezTo>
                  <a:cubicBezTo>
                    <a:pt x="154" y="297"/>
                    <a:pt x="160" y="294"/>
                    <a:pt x="166" y="289"/>
                  </a:cubicBezTo>
                  <a:cubicBezTo>
                    <a:pt x="172" y="285"/>
                    <a:pt x="177" y="280"/>
                    <a:pt x="181" y="275"/>
                  </a:cubicBezTo>
                  <a:cubicBezTo>
                    <a:pt x="185" y="269"/>
                    <a:pt x="188" y="262"/>
                    <a:pt x="192" y="255"/>
                  </a:cubicBezTo>
                  <a:cubicBezTo>
                    <a:pt x="198" y="244"/>
                    <a:pt x="202" y="232"/>
                    <a:pt x="206" y="220"/>
                  </a:cubicBezTo>
                  <a:cubicBezTo>
                    <a:pt x="208" y="213"/>
                    <a:pt x="210" y="206"/>
                    <a:pt x="212" y="199"/>
                  </a:cubicBezTo>
                  <a:cubicBezTo>
                    <a:pt x="214" y="191"/>
                    <a:pt x="216" y="182"/>
                    <a:pt x="217" y="174"/>
                  </a:cubicBezTo>
                  <a:cubicBezTo>
                    <a:pt x="218" y="170"/>
                    <a:pt x="217" y="166"/>
                    <a:pt x="218" y="163"/>
                  </a:cubicBezTo>
                  <a:cubicBezTo>
                    <a:pt x="219" y="152"/>
                    <a:pt x="219" y="142"/>
                    <a:pt x="214" y="132"/>
                  </a:cubicBezTo>
                  <a:cubicBezTo>
                    <a:pt x="209" y="121"/>
                    <a:pt x="201" y="113"/>
                    <a:pt x="189" y="10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î$ľîḑè"/>
            <p:cNvSpPr/>
            <p:nvPr/>
          </p:nvSpPr>
          <p:spPr bwMode="auto">
            <a:xfrm>
              <a:off x="6823075" y="2663826"/>
              <a:ext cx="512763" cy="1055688"/>
            </a:xfrm>
            <a:custGeom>
              <a:avLst/>
              <a:gdLst>
                <a:gd name="T0" fmla="*/ 97 w 142"/>
                <a:gd name="T1" fmla="*/ 140 h 291"/>
                <a:gd name="T2" fmla="*/ 111 w 142"/>
                <a:gd name="T3" fmla="*/ 120 h 291"/>
                <a:gd name="T4" fmla="*/ 139 w 142"/>
                <a:gd name="T5" fmla="*/ 62 h 291"/>
                <a:gd name="T6" fmla="*/ 137 w 142"/>
                <a:gd name="T7" fmla="*/ 26 h 291"/>
                <a:gd name="T8" fmla="*/ 102 w 142"/>
                <a:gd name="T9" fmla="*/ 0 h 291"/>
                <a:gd name="T10" fmla="*/ 91 w 142"/>
                <a:gd name="T11" fmla="*/ 1 h 291"/>
                <a:gd name="T12" fmla="*/ 47 w 142"/>
                <a:gd name="T13" fmla="*/ 22 h 291"/>
                <a:gd name="T14" fmla="*/ 26 w 142"/>
                <a:gd name="T15" fmla="*/ 48 h 291"/>
                <a:gd name="T16" fmla="*/ 36 w 142"/>
                <a:gd name="T17" fmla="*/ 61 h 291"/>
                <a:gd name="T18" fmla="*/ 55 w 142"/>
                <a:gd name="T19" fmla="*/ 60 h 291"/>
                <a:gd name="T20" fmla="*/ 102 w 142"/>
                <a:gd name="T21" fmla="*/ 29 h 291"/>
                <a:gd name="T22" fmla="*/ 117 w 142"/>
                <a:gd name="T23" fmla="*/ 51 h 291"/>
                <a:gd name="T24" fmla="*/ 106 w 142"/>
                <a:gd name="T25" fmla="*/ 90 h 291"/>
                <a:gd name="T26" fmla="*/ 81 w 142"/>
                <a:gd name="T27" fmla="*/ 120 h 291"/>
                <a:gd name="T28" fmla="*/ 73 w 142"/>
                <a:gd name="T29" fmla="*/ 116 h 291"/>
                <a:gd name="T30" fmla="*/ 94 w 142"/>
                <a:gd name="T31" fmla="*/ 90 h 291"/>
                <a:gd name="T32" fmla="*/ 101 w 142"/>
                <a:gd name="T33" fmla="*/ 73 h 291"/>
                <a:gd name="T34" fmla="*/ 80 w 142"/>
                <a:gd name="T35" fmla="*/ 64 h 291"/>
                <a:gd name="T36" fmla="*/ 60 w 142"/>
                <a:gd name="T37" fmla="*/ 61 h 291"/>
                <a:gd name="T38" fmla="*/ 54 w 142"/>
                <a:gd name="T39" fmla="*/ 73 h 291"/>
                <a:gd name="T40" fmla="*/ 47 w 142"/>
                <a:gd name="T41" fmla="*/ 82 h 291"/>
                <a:gd name="T42" fmla="*/ 36 w 142"/>
                <a:gd name="T43" fmla="*/ 102 h 291"/>
                <a:gd name="T44" fmla="*/ 34 w 142"/>
                <a:gd name="T45" fmla="*/ 99 h 291"/>
                <a:gd name="T46" fmla="*/ 1 w 142"/>
                <a:gd name="T47" fmla="*/ 98 h 291"/>
                <a:gd name="T48" fmla="*/ 3 w 142"/>
                <a:gd name="T49" fmla="*/ 137 h 291"/>
                <a:gd name="T50" fmla="*/ 26 w 142"/>
                <a:gd name="T51" fmla="*/ 155 h 291"/>
                <a:gd name="T52" fmla="*/ 40 w 142"/>
                <a:gd name="T53" fmla="*/ 166 h 291"/>
                <a:gd name="T54" fmla="*/ 42 w 142"/>
                <a:gd name="T55" fmla="*/ 184 h 291"/>
                <a:gd name="T56" fmla="*/ 15 w 142"/>
                <a:gd name="T57" fmla="*/ 216 h 291"/>
                <a:gd name="T58" fmla="*/ 32 w 142"/>
                <a:gd name="T59" fmla="*/ 229 h 291"/>
                <a:gd name="T60" fmla="*/ 34 w 142"/>
                <a:gd name="T61" fmla="*/ 243 h 291"/>
                <a:gd name="T62" fmla="*/ 13 w 142"/>
                <a:gd name="T63" fmla="*/ 256 h 291"/>
                <a:gd name="T64" fmla="*/ 2 w 142"/>
                <a:gd name="T65" fmla="*/ 277 h 291"/>
                <a:gd name="T66" fmla="*/ 12 w 142"/>
                <a:gd name="T67" fmla="*/ 291 h 291"/>
                <a:gd name="T68" fmla="*/ 41 w 142"/>
                <a:gd name="T69" fmla="*/ 282 h 291"/>
                <a:gd name="T70" fmla="*/ 86 w 142"/>
                <a:gd name="T71" fmla="*/ 278 h 291"/>
                <a:gd name="T72" fmla="*/ 102 w 142"/>
                <a:gd name="T73" fmla="*/ 283 h 291"/>
                <a:gd name="T74" fmla="*/ 114 w 142"/>
                <a:gd name="T75" fmla="*/ 279 h 291"/>
                <a:gd name="T76" fmla="*/ 125 w 142"/>
                <a:gd name="T77" fmla="*/ 257 h 291"/>
                <a:gd name="T78" fmla="*/ 113 w 142"/>
                <a:gd name="T79" fmla="*/ 245 h 291"/>
                <a:gd name="T80" fmla="*/ 68 w 142"/>
                <a:gd name="T81" fmla="*/ 243 h 291"/>
                <a:gd name="T82" fmla="*/ 63 w 142"/>
                <a:gd name="T83" fmla="*/ 233 h 291"/>
                <a:gd name="T84" fmla="*/ 89 w 142"/>
                <a:gd name="T85" fmla="*/ 205 h 291"/>
                <a:gd name="T86" fmla="*/ 101 w 142"/>
                <a:gd name="T87" fmla="*/ 179 h 291"/>
                <a:gd name="T88" fmla="*/ 80 w 142"/>
                <a:gd name="T89" fmla="*/ 175 h 291"/>
                <a:gd name="T90" fmla="*/ 64 w 142"/>
                <a:gd name="T91" fmla="*/ 177 h 291"/>
                <a:gd name="T92" fmla="*/ 79 w 142"/>
                <a:gd name="T93" fmla="*/ 153 h 291"/>
                <a:gd name="T94" fmla="*/ 43 w 142"/>
                <a:gd name="T95" fmla="*/ 131 h 291"/>
                <a:gd name="T96" fmla="*/ 40 w 142"/>
                <a:gd name="T97" fmla="*/ 130 h 291"/>
                <a:gd name="T98" fmla="*/ 37 w 142"/>
                <a:gd name="T99" fmla="*/ 109 h 291"/>
                <a:gd name="T100" fmla="*/ 39 w 142"/>
                <a:gd name="T101" fmla="*/ 109 h 291"/>
                <a:gd name="T102" fmla="*/ 50 w 142"/>
                <a:gd name="T103" fmla="*/ 12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291">
                  <a:moveTo>
                    <a:pt x="79" y="153"/>
                  </a:moveTo>
                  <a:cubicBezTo>
                    <a:pt x="88" y="152"/>
                    <a:pt x="94" y="148"/>
                    <a:pt x="97" y="140"/>
                  </a:cubicBezTo>
                  <a:cubicBezTo>
                    <a:pt x="98" y="138"/>
                    <a:pt x="99" y="136"/>
                    <a:pt x="100" y="134"/>
                  </a:cubicBezTo>
                  <a:cubicBezTo>
                    <a:pt x="104" y="129"/>
                    <a:pt x="107" y="125"/>
                    <a:pt x="111" y="120"/>
                  </a:cubicBezTo>
                  <a:cubicBezTo>
                    <a:pt x="115" y="114"/>
                    <a:pt x="119" y="108"/>
                    <a:pt x="123" y="102"/>
                  </a:cubicBezTo>
                  <a:cubicBezTo>
                    <a:pt x="129" y="89"/>
                    <a:pt x="134" y="76"/>
                    <a:pt x="139" y="62"/>
                  </a:cubicBezTo>
                  <a:cubicBezTo>
                    <a:pt x="141" y="56"/>
                    <a:pt x="142" y="49"/>
                    <a:pt x="142" y="43"/>
                  </a:cubicBezTo>
                  <a:cubicBezTo>
                    <a:pt x="141" y="37"/>
                    <a:pt x="139" y="31"/>
                    <a:pt x="137" y="26"/>
                  </a:cubicBezTo>
                  <a:cubicBezTo>
                    <a:pt x="134" y="18"/>
                    <a:pt x="130" y="10"/>
                    <a:pt x="122" y="6"/>
                  </a:cubicBezTo>
                  <a:cubicBezTo>
                    <a:pt x="116" y="2"/>
                    <a:pt x="109" y="1"/>
                    <a:pt x="102" y="0"/>
                  </a:cubicBezTo>
                  <a:cubicBezTo>
                    <a:pt x="101" y="0"/>
                    <a:pt x="100" y="0"/>
                    <a:pt x="99" y="0"/>
                  </a:cubicBezTo>
                  <a:cubicBezTo>
                    <a:pt x="96" y="0"/>
                    <a:pt x="94" y="1"/>
                    <a:pt x="91" y="1"/>
                  </a:cubicBezTo>
                  <a:cubicBezTo>
                    <a:pt x="88" y="1"/>
                    <a:pt x="84" y="1"/>
                    <a:pt x="80" y="2"/>
                  </a:cubicBezTo>
                  <a:cubicBezTo>
                    <a:pt x="67" y="6"/>
                    <a:pt x="57" y="14"/>
                    <a:pt x="47" y="22"/>
                  </a:cubicBezTo>
                  <a:cubicBezTo>
                    <a:pt x="41" y="27"/>
                    <a:pt x="36" y="32"/>
                    <a:pt x="32" y="39"/>
                  </a:cubicBezTo>
                  <a:cubicBezTo>
                    <a:pt x="30" y="42"/>
                    <a:pt x="28" y="45"/>
                    <a:pt x="26" y="48"/>
                  </a:cubicBezTo>
                  <a:cubicBezTo>
                    <a:pt x="24" y="52"/>
                    <a:pt x="25" y="57"/>
                    <a:pt x="27" y="58"/>
                  </a:cubicBezTo>
                  <a:cubicBezTo>
                    <a:pt x="30" y="59"/>
                    <a:pt x="33" y="61"/>
                    <a:pt x="36" y="61"/>
                  </a:cubicBezTo>
                  <a:cubicBezTo>
                    <a:pt x="40" y="62"/>
                    <a:pt x="44" y="62"/>
                    <a:pt x="48" y="62"/>
                  </a:cubicBezTo>
                  <a:cubicBezTo>
                    <a:pt x="50" y="62"/>
                    <a:pt x="53" y="61"/>
                    <a:pt x="55" y="60"/>
                  </a:cubicBezTo>
                  <a:cubicBezTo>
                    <a:pt x="61" y="56"/>
                    <a:pt x="66" y="51"/>
                    <a:pt x="70" y="47"/>
                  </a:cubicBezTo>
                  <a:cubicBezTo>
                    <a:pt x="79" y="38"/>
                    <a:pt x="89" y="31"/>
                    <a:pt x="102" y="29"/>
                  </a:cubicBezTo>
                  <a:cubicBezTo>
                    <a:pt x="107" y="28"/>
                    <a:pt x="110" y="29"/>
                    <a:pt x="112" y="33"/>
                  </a:cubicBezTo>
                  <a:cubicBezTo>
                    <a:pt x="116" y="38"/>
                    <a:pt x="118" y="45"/>
                    <a:pt x="117" y="51"/>
                  </a:cubicBezTo>
                  <a:cubicBezTo>
                    <a:pt x="117" y="56"/>
                    <a:pt x="116" y="61"/>
                    <a:pt x="114" y="66"/>
                  </a:cubicBezTo>
                  <a:cubicBezTo>
                    <a:pt x="112" y="74"/>
                    <a:pt x="109" y="82"/>
                    <a:pt x="106" y="90"/>
                  </a:cubicBezTo>
                  <a:cubicBezTo>
                    <a:pt x="102" y="98"/>
                    <a:pt x="98" y="105"/>
                    <a:pt x="94" y="113"/>
                  </a:cubicBezTo>
                  <a:cubicBezTo>
                    <a:pt x="91" y="118"/>
                    <a:pt x="87" y="122"/>
                    <a:pt x="81" y="120"/>
                  </a:cubicBezTo>
                  <a:cubicBezTo>
                    <a:pt x="79" y="120"/>
                    <a:pt x="78" y="120"/>
                    <a:pt x="76" y="120"/>
                  </a:cubicBezTo>
                  <a:cubicBezTo>
                    <a:pt x="74" y="120"/>
                    <a:pt x="72" y="119"/>
                    <a:pt x="73" y="116"/>
                  </a:cubicBezTo>
                  <a:cubicBezTo>
                    <a:pt x="74" y="111"/>
                    <a:pt x="76" y="106"/>
                    <a:pt x="80" y="102"/>
                  </a:cubicBezTo>
                  <a:cubicBezTo>
                    <a:pt x="84" y="98"/>
                    <a:pt x="89" y="94"/>
                    <a:pt x="94" y="90"/>
                  </a:cubicBezTo>
                  <a:cubicBezTo>
                    <a:pt x="95" y="89"/>
                    <a:pt x="97" y="88"/>
                    <a:pt x="97" y="87"/>
                  </a:cubicBezTo>
                  <a:cubicBezTo>
                    <a:pt x="99" y="82"/>
                    <a:pt x="100" y="78"/>
                    <a:pt x="101" y="73"/>
                  </a:cubicBezTo>
                  <a:cubicBezTo>
                    <a:pt x="102" y="73"/>
                    <a:pt x="101" y="71"/>
                    <a:pt x="100" y="70"/>
                  </a:cubicBezTo>
                  <a:cubicBezTo>
                    <a:pt x="95" y="66"/>
                    <a:pt x="89" y="60"/>
                    <a:pt x="80" y="64"/>
                  </a:cubicBezTo>
                  <a:cubicBezTo>
                    <a:pt x="79" y="65"/>
                    <a:pt x="77" y="64"/>
                    <a:pt x="75" y="63"/>
                  </a:cubicBezTo>
                  <a:cubicBezTo>
                    <a:pt x="72" y="59"/>
                    <a:pt x="63" y="58"/>
                    <a:pt x="60" y="61"/>
                  </a:cubicBezTo>
                  <a:cubicBezTo>
                    <a:pt x="58" y="63"/>
                    <a:pt x="57" y="65"/>
                    <a:pt x="55" y="68"/>
                  </a:cubicBezTo>
                  <a:cubicBezTo>
                    <a:pt x="54" y="69"/>
                    <a:pt x="53" y="71"/>
                    <a:pt x="54" y="73"/>
                  </a:cubicBezTo>
                  <a:cubicBezTo>
                    <a:pt x="55" y="75"/>
                    <a:pt x="53" y="77"/>
                    <a:pt x="52" y="78"/>
                  </a:cubicBezTo>
                  <a:cubicBezTo>
                    <a:pt x="50" y="79"/>
                    <a:pt x="49" y="80"/>
                    <a:pt x="47" y="82"/>
                  </a:cubicBezTo>
                  <a:cubicBezTo>
                    <a:pt x="42" y="86"/>
                    <a:pt x="38" y="92"/>
                    <a:pt x="37" y="99"/>
                  </a:cubicBezTo>
                  <a:cubicBezTo>
                    <a:pt x="37" y="100"/>
                    <a:pt x="37" y="101"/>
                    <a:pt x="36" y="102"/>
                  </a:cubicBezTo>
                  <a:cubicBezTo>
                    <a:pt x="36" y="102"/>
                    <a:pt x="36" y="102"/>
                    <a:pt x="35" y="102"/>
                  </a:cubicBezTo>
                  <a:cubicBezTo>
                    <a:pt x="35" y="101"/>
                    <a:pt x="35" y="100"/>
                    <a:pt x="34" y="99"/>
                  </a:cubicBezTo>
                  <a:cubicBezTo>
                    <a:pt x="33" y="91"/>
                    <a:pt x="27" y="87"/>
                    <a:pt x="19" y="85"/>
                  </a:cubicBezTo>
                  <a:cubicBezTo>
                    <a:pt x="12" y="83"/>
                    <a:pt x="2" y="88"/>
                    <a:pt x="1" y="98"/>
                  </a:cubicBezTo>
                  <a:cubicBezTo>
                    <a:pt x="1" y="106"/>
                    <a:pt x="1" y="114"/>
                    <a:pt x="1" y="122"/>
                  </a:cubicBezTo>
                  <a:cubicBezTo>
                    <a:pt x="2" y="127"/>
                    <a:pt x="2" y="132"/>
                    <a:pt x="3" y="137"/>
                  </a:cubicBezTo>
                  <a:cubicBezTo>
                    <a:pt x="6" y="145"/>
                    <a:pt x="9" y="152"/>
                    <a:pt x="18" y="154"/>
                  </a:cubicBezTo>
                  <a:cubicBezTo>
                    <a:pt x="21" y="155"/>
                    <a:pt x="23" y="156"/>
                    <a:pt x="26" y="155"/>
                  </a:cubicBezTo>
                  <a:cubicBezTo>
                    <a:pt x="28" y="154"/>
                    <a:pt x="29" y="155"/>
                    <a:pt x="29" y="157"/>
                  </a:cubicBezTo>
                  <a:cubicBezTo>
                    <a:pt x="31" y="163"/>
                    <a:pt x="34" y="166"/>
                    <a:pt x="40" y="166"/>
                  </a:cubicBezTo>
                  <a:cubicBezTo>
                    <a:pt x="43" y="166"/>
                    <a:pt x="44" y="167"/>
                    <a:pt x="44" y="171"/>
                  </a:cubicBezTo>
                  <a:cubicBezTo>
                    <a:pt x="44" y="175"/>
                    <a:pt x="43" y="179"/>
                    <a:pt x="42" y="184"/>
                  </a:cubicBezTo>
                  <a:cubicBezTo>
                    <a:pt x="42" y="190"/>
                    <a:pt x="39" y="195"/>
                    <a:pt x="33" y="198"/>
                  </a:cubicBezTo>
                  <a:cubicBezTo>
                    <a:pt x="25" y="202"/>
                    <a:pt x="20" y="209"/>
                    <a:pt x="15" y="216"/>
                  </a:cubicBezTo>
                  <a:cubicBezTo>
                    <a:pt x="13" y="218"/>
                    <a:pt x="13" y="220"/>
                    <a:pt x="15" y="222"/>
                  </a:cubicBezTo>
                  <a:cubicBezTo>
                    <a:pt x="20" y="227"/>
                    <a:pt x="25" y="229"/>
                    <a:pt x="32" y="229"/>
                  </a:cubicBezTo>
                  <a:cubicBezTo>
                    <a:pt x="34" y="229"/>
                    <a:pt x="35" y="230"/>
                    <a:pt x="35" y="232"/>
                  </a:cubicBezTo>
                  <a:cubicBezTo>
                    <a:pt x="35" y="236"/>
                    <a:pt x="34" y="239"/>
                    <a:pt x="34" y="243"/>
                  </a:cubicBezTo>
                  <a:cubicBezTo>
                    <a:pt x="34" y="246"/>
                    <a:pt x="33" y="248"/>
                    <a:pt x="30" y="249"/>
                  </a:cubicBezTo>
                  <a:cubicBezTo>
                    <a:pt x="24" y="252"/>
                    <a:pt x="18" y="252"/>
                    <a:pt x="13" y="256"/>
                  </a:cubicBezTo>
                  <a:cubicBezTo>
                    <a:pt x="12" y="257"/>
                    <a:pt x="9" y="258"/>
                    <a:pt x="7" y="259"/>
                  </a:cubicBezTo>
                  <a:cubicBezTo>
                    <a:pt x="2" y="264"/>
                    <a:pt x="0" y="272"/>
                    <a:pt x="2" y="277"/>
                  </a:cubicBezTo>
                  <a:cubicBezTo>
                    <a:pt x="2" y="279"/>
                    <a:pt x="3" y="281"/>
                    <a:pt x="4" y="283"/>
                  </a:cubicBezTo>
                  <a:cubicBezTo>
                    <a:pt x="5" y="287"/>
                    <a:pt x="8" y="291"/>
                    <a:pt x="12" y="291"/>
                  </a:cubicBezTo>
                  <a:cubicBezTo>
                    <a:pt x="16" y="290"/>
                    <a:pt x="19" y="290"/>
                    <a:pt x="23" y="288"/>
                  </a:cubicBezTo>
                  <a:cubicBezTo>
                    <a:pt x="29" y="286"/>
                    <a:pt x="35" y="284"/>
                    <a:pt x="41" y="282"/>
                  </a:cubicBezTo>
                  <a:cubicBezTo>
                    <a:pt x="45" y="280"/>
                    <a:pt x="50" y="280"/>
                    <a:pt x="54" y="279"/>
                  </a:cubicBezTo>
                  <a:cubicBezTo>
                    <a:pt x="65" y="276"/>
                    <a:pt x="76" y="275"/>
                    <a:pt x="86" y="278"/>
                  </a:cubicBezTo>
                  <a:cubicBezTo>
                    <a:pt x="90" y="279"/>
                    <a:pt x="94" y="281"/>
                    <a:pt x="98" y="282"/>
                  </a:cubicBezTo>
                  <a:cubicBezTo>
                    <a:pt x="99" y="282"/>
                    <a:pt x="101" y="283"/>
                    <a:pt x="102" y="283"/>
                  </a:cubicBezTo>
                  <a:cubicBezTo>
                    <a:pt x="105" y="282"/>
                    <a:pt x="108" y="281"/>
                    <a:pt x="111" y="280"/>
                  </a:cubicBezTo>
                  <a:cubicBezTo>
                    <a:pt x="112" y="280"/>
                    <a:pt x="113" y="279"/>
                    <a:pt x="114" y="279"/>
                  </a:cubicBezTo>
                  <a:cubicBezTo>
                    <a:pt x="116" y="276"/>
                    <a:pt x="118" y="273"/>
                    <a:pt x="119" y="269"/>
                  </a:cubicBezTo>
                  <a:cubicBezTo>
                    <a:pt x="121" y="265"/>
                    <a:pt x="123" y="261"/>
                    <a:pt x="125" y="257"/>
                  </a:cubicBezTo>
                  <a:cubicBezTo>
                    <a:pt x="127" y="253"/>
                    <a:pt x="126" y="251"/>
                    <a:pt x="122" y="248"/>
                  </a:cubicBezTo>
                  <a:cubicBezTo>
                    <a:pt x="119" y="247"/>
                    <a:pt x="116" y="246"/>
                    <a:pt x="113" y="245"/>
                  </a:cubicBezTo>
                  <a:cubicBezTo>
                    <a:pt x="108" y="243"/>
                    <a:pt x="102" y="241"/>
                    <a:pt x="96" y="241"/>
                  </a:cubicBezTo>
                  <a:cubicBezTo>
                    <a:pt x="87" y="241"/>
                    <a:pt x="78" y="243"/>
                    <a:pt x="68" y="243"/>
                  </a:cubicBezTo>
                  <a:cubicBezTo>
                    <a:pt x="67" y="244"/>
                    <a:pt x="66" y="242"/>
                    <a:pt x="65" y="242"/>
                  </a:cubicBezTo>
                  <a:cubicBezTo>
                    <a:pt x="64" y="239"/>
                    <a:pt x="64" y="236"/>
                    <a:pt x="63" y="233"/>
                  </a:cubicBezTo>
                  <a:cubicBezTo>
                    <a:pt x="63" y="227"/>
                    <a:pt x="63" y="221"/>
                    <a:pt x="69" y="217"/>
                  </a:cubicBezTo>
                  <a:cubicBezTo>
                    <a:pt x="75" y="212"/>
                    <a:pt x="82" y="208"/>
                    <a:pt x="89" y="205"/>
                  </a:cubicBezTo>
                  <a:cubicBezTo>
                    <a:pt x="97" y="201"/>
                    <a:pt x="104" y="192"/>
                    <a:pt x="101" y="182"/>
                  </a:cubicBezTo>
                  <a:cubicBezTo>
                    <a:pt x="101" y="181"/>
                    <a:pt x="101" y="180"/>
                    <a:pt x="101" y="179"/>
                  </a:cubicBezTo>
                  <a:cubicBezTo>
                    <a:pt x="100" y="175"/>
                    <a:pt x="97" y="172"/>
                    <a:pt x="93" y="172"/>
                  </a:cubicBezTo>
                  <a:cubicBezTo>
                    <a:pt x="89" y="173"/>
                    <a:pt x="84" y="174"/>
                    <a:pt x="80" y="175"/>
                  </a:cubicBezTo>
                  <a:cubicBezTo>
                    <a:pt x="76" y="176"/>
                    <a:pt x="72" y="178"/>
                    <a:pt x="68" y="179"/>
                  </a:cubicBezTo>
                  <a:cubicBezTo>
                    <a:pt x="65" y="180"/>
                    <a:pt x="64" y="180"/>
                    <a:pt x="64" y="177"/>
                  </a:cubicBezTo>
                  <a:cubicBezTo>
                    <a:pt x="64" y="173"/>
                    <a:pt x="65" y="169"/>
                    <a:pt x="65" y="166"/>
                  </a:cubicBezTo>
                  <a:cubicBezTo>
                    <a:pt x="66" y="158"/>
                    <a:pt x="71" y="153"/>
                    <a:pt x="79" y="153"/>
                  </a:cubicBezTo>
                  <a:close/>
                  <a:moveTo>
                    <a:pt x="50" y="120"/>
                  </a:moveTo>
                  <a:cubicBezTo>
                    <a:pt x="48" y="124"/>
                    <a:pt x="45" y="127"/>
                    <a:pt x="43" y="131"/>
                  </a:cubicBezTo>
                  <a:cubicBezTo>
                    <a:pt x="42" y="131"/>
                    <a:pt x="41" y="132"/>
                    <a:pt x="41" y="132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23"/>
                    <a:pt x="38" y="117"/>
                    <a:pt x="37" y="110"/>
                  </a:cubicBezTo>
                  <a:cubicBezTo>
                    <a:pt x="37" y="110"/>
                    <a:pt x="37" y="110"/>
                    <a:pt x="37" y="109"/>
                  </a:cubicBezTo>
                  <a:cubicBezTo>
                    <a:pt x="37" y="109"/>
                    <a:pt x="37" y="108"/>
                    <a:pt x="38" y="108"/>
                  </a:cubicBezTo>
                  <a:cubicBezTo>
                    <a:pt x="38" y="108"/>
                    <a:pt x="39" y="108"/>
                    <a:pt x="39" y="109"/>
                  </a:cubicBezTo>
                  <a:cubicBezTo>
                    <a:pt x="42" y="112"/>
                    <a:pt x="44" y="114"/>
                    <a:pt x="48" y="116"/>
                  </a:cubicBezTo>
                  <a:cubicBezTo>
                    <a:pt x="49" y="116"/>
                    <a:pt x="50" y="119"/>
                    <a:pt x="50" y="12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" name="isḷiďè"/>
            <p:cNvSpPr/>
            <p:nvPr/>
          </p:nvSpPr>
          <p:spPr bwMode="auto">
            <a:xfrm>
              <a:off x="5448300" y="2878138"/>
              <a:ext cx="815975" cy="876300"/>
            </a:xfrm>
            <a:custGeom>
              <a:avLst/>
              <a:gdLst>
                <a:gd name="T0" fmla="*/ 199 w 226"/>
                <a:gd name="T1" fmla="*/ 3 h 242"/>
                <a:gd name="T2" fmla="*/ 140 w 226"/>
                <a:gd name="T3" fmla="*/ 20 h 242"/>
                <a:gd name="T4" fmla="*/ 40 w 226"/>
                <a:gd name="T5" fmla="*/ 64 h 242"/>
                <a:gd name="T6" fmla="*/ 2 w 226"/>
                <a:gd name="T7" fmla="*/ 86 h 242"/>
                <a:gd name="T8" fmla="*/ 4 w 226"/>
                <a:gd name="T9" fmla="*/ 101 h 242"/>
                <a:gd name="T10" fmla="*/ 44 w 226"/>
                <a:gd name="T11" fmla="*/ 90 h 242"/>
                <a:gd name="T12" fmla="*/ 86 w 226"/>
                <a:gd name="T13" fmla="*/ 67 h 242"/>
                <a:gd name="T14" fmla="*/ 121 w 226"/>
                <a:gd name="T15" fmla="*/ 54 h 242"/>
                <a:gd name="T16" fmla="*/ 77 w 226"/>
                <a:gd name="T17" fmla="*/ 103 h 242"/>
                <a:gd name="T18" fmla="*/ 70 w 226"/>
                <a:gd name="T19" fmla="*/ 151 h 242"/>
                <a:gd name="T20" fmla="*/ 83 w 226"/>
                <a:gd name="T21" fmla="*/ 151 h 242"/>
                <a:gd name="T22" fmla="*/ 93 w 226"/>
                <a:gd name="T23" fmla="*/ 137 h 242"/>
                <a:gd name="T24" fmla="*/ 98 w 226"/>
                <a:gd name="T25" fmla="*/ 125 h 242"/>
                <a:gd name="T26" fmla="*/ 131 w 226"/>
                <a:gd name="T27" fmla="*/ 93 h 242"/>
                <a:gd name="T28" fmla="*/ 154 w 226"/>
                <a:gd name="T29" fmla="*/ 87 h 242"/>
                <a:gd name="T30" fmla="*/ 126 w 226"/>
                <a:gd name="T31" fmla="*/ 114 h 242"/>
                <a:gd name="T32" fmla="*/ 95 w 226"/>
                <a:gd name="T33" fmla="*/ 149 h 242"/>
                <a:gd name="T34" fmla="*/ 106 w 226"/>
                <a:gd name="T35" fmla="*/ 154 h 242"/>
                <a:gd name="T36" fmla="*/ 106 w 226"/>
                <a:gd name="T37" fmla="*/ 181 h 242"/>
                <a:gd name="T38" fmla="*/ 78 w 226"/>
                <a:gd name="T39" fmla="*/ 198 h 242"/>
                <a:gd name="T40" fmla="*/ 67 w 226"/>
                <a:gd name="T41" fmla="*/ 196 h 242"/>
                <a:gd name="T42" fmla="*/ 58 w 226"/>
                <a:gd name="T43" fmla="*/ 208 h 242"/>
                <a:gd name="T44" fmla="*/ 77 w 226"/>
                <a:gd name="T45" fmla="*/ 224 h 242"/>
                <a:gd name="T46" fmla="*/ 100 w 226"/>
                <a:gd name="T47" fmla="*/ 208 h 242"/>
                <a:gd name="T48" fmla="*/ 101 w 226"/>
                <a:gd name="T49" fmla="*/ 230 h 242"/>
                <a:gd name="T50" fmla="*/ 109 w 226"/>
                <a:gd name="T51" fmla="*/ 239 h 242"/>
                <a:gd name="T52" fmla="*/ 117 w 226"/>
                <a:gd name="T53" fmla="*/ 239 h 242"/>
                <a:gd name="T54" fmla="*/ 127 w 226"/>
                <a:gd name="T55" fmla="*/ 231 h 242"/>
                <a:gd name="T56" fmla="*/ 126 w 226"/>
                <a:gd name="T57" fmla="*/ 202 h 242"/>
                <a:gd name="T58" fmla="*/ 153 w 226"/>
                <a:gd name="T59" fmla="*/ 192 h 242"/>
                <a:gd name="T60" fmla="*/ 155 w 226"/>
                <a:gd name="T61" fmla="*/ 201 h 242"/>
                <a:gd name="T62" fmla="*/ 145 w 226"/>
                <a:gd name="T63" fmla="*/ 208 h 242"/>
                <a:gd name="T64" fmla="*/ 152 w 226"/>
                <a:gd name="T65" fmla="*/ 207 h 242"/>
                <a:gd name="T66" fmla="*/ 177 w 226"/>
                <a:gd name="T67" fmla="*/ 196 h 242"/>
                <a:gd name="T68" fmla="*/ 150 w 226"/>
                <a:gd name="T69" fmla="*/ 171 h 242"/>
                <a:gd name="T70" fmla="*/ 127 w 226"/>
                <a:gd name="T71" fmla="*/ 171 h 242"/>
                <a:gd name="T72" fmla="*/ 134 w 226"/>
                <a:gd name="T73" fmla="*/ 148 h 242"/>
                <a:gd name="T74" fmla="*/ 148 w 226"/>
                <a:gd name="T75" fmla="*/ 124 h 242"/>
                <a:gd name="T76" fmla="*/ 156 w 226"/>
                <a:gd name="T77" fmla="*/ 100 h 242"/>
                <a:gd name="T78" fmla="*/ 159 w 226"/>
                <a:gd name="T79" fmla="*/ 74 h 242"/>
                <a:gd name="T80" fmla="*/ 126 w 226"/>
                <a:gd name="T81" fmla="*/ 77 h 242"/>
                <a:gd name="T82" fmla="*/ 99 w 226"/>
                <a:gd name="T83" fmla="*/ 94 h 242"/>
                <a:gd name="T84" fmla="*/ 88 w 226"/>
                <a:gd name="T85" fmla="*/ 104 h 242"/>
                <a:gd name="T86" fmla="*/ 92 w 226"/>
                <a:gd name="T87" fmla="*/ 92 h 242"/>
                <a:gd name="T88" fmla="*/ 123 w 226"/>
                <a:gd name="T89" fmla="*/ 59 h 242"/>
                <a:gd name="T90" fmla="*/ 154 w 226"/>
                <a:gd name="T91" fmla="*/ 46 h 242"/>
                <a:gd name="T92" fmla="*/ 203 w 226"/>
                <a:gd name="T93" fmla="*/ 38 h 242"/>
                <a:gd name="T94" fmla="*/ 224 w 226"/>
                <a:gd name="T95" fmla="*/ 30 h 242"/>
                <a:gd name="T96" fmla="*/ 206 w 226"/>
                <a:gd name="T97" fmla="*/ 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" h="242">
                  <a:moveTo>
                    <a:pt x="206" y="1"/>
                  </a:moveTo>
                  <a:cubicBezTo>
                    <a:pt x="204" y="2"/>
                    <a:pt x="201" y="3"/>
                    <a:pt x="199" y="3"/>
                  </a:cubicBezTo>
                  <a:cubicBezTo>
                    <a:pt x="189" y="6"/>
                    <a:pt x="179" y="8"/>
                    <a:pt x="169" y="11"/>
                  </a:cubicBezTo>
                  <a:cubicBezTo>
                    <a:pt x="159" y="14"/>
                    <a:pt x="149" y="17"/>
                    <a:pt x="140" y="20"/>
                  </a:cubicBezTo>
                  <a:cubicBezTo>
                    <a:pt x="130" y="24"/>
                    <a:pt x="69" y="50"/>
                    <a:pt x="66" y="51"/>
                  </a:cubicBezTo>
                  <a:cubicBezTo>
                    <a:pt x="57" y="55"/>
                    <a:pt x="48" y="60"/>
                    <a:pt x="40" y="64"/>
                  </a:cubicBezTo>
                  <a:cubicBezTo>
                    <a:pt x="34" y="67"/>
                    <a:pt x="28" y="71"/>
                    <a:pt x="22" y="73"/>
                  </a:cubicBezTo>
                  <a:cubicBezTo>
                    <a:pt x="14" y="76"/>
                    <a:pt x="8" y="81"/>
                    <a:pt x="2" y="86"/>
                  </a:cubicBezTo>
                  <a:cubicBezTo>
                    <a:pt x="1" y="87"/>
                    <a:pt x="1" y="88"/>
                    <a:pt x="0" y="89"/>
                  </a:cubicBezTo>
                  <a:cubicBezTo>
                    <a:pt x="0" y="94"/>
                    <a:pt x="0" y="98"/>
                    <a:pt x="4" y="101"/>
                  </a:cubicBezTo>
                  <a:cubicBezTo>
                    <a:pt x="8" y="105"/>
                    <a:pt x="12" y="106"/>
                    <a:pt x="17" y="104"/>
                  </a:cubicBezTo>
                  <a:cubicBezTo>
                    <a:pt x="26" y="99"/>
                    <a:pt x="35" y="95"/>
                    <a:pt x="44" y="90"/>
                  </a:cubicBezTo>
                  <a:cubicBezTo>
                    <a:pt x="56" y="84"/>
                    <a:pt x="67" y="75"/>
                    <a:pt x="81" y="69"/>
                  </a:cubicBezTo>
                  <a:cubicBezTo>
                    <a:pt x="82" y="69"/>
                    <a:pt x="84" y="68"/>
                    <a:pt x="86" y="67"/>
                  </a:cubicBezTo>
                  <a:cubicBezTo>
                    <a:pt x="96" y="63"/>
                    <a:pt x="106" y="59"/>
                    <a:pt x="117" y="54"/>
                  </a:cubicBezTo>
                  <a:cubicBezTo>
                    <a:pt x="120" y="53"/>
                    <a:pt x="120" y="54"/>
                    <a:pt x="121" y="54"/>
                  </a:cubicBezTo>
                  <a:cubicBezTo>
                    <a:pt x="121" y="56"/>
                    <a:pt x="118" y="58"/>
                    <a:pt x="116" y="59"/>
                  </a:cubicBezTo>
                  <a:cubicBezTo>
                    <a:pt x="101" y="72"/>
                    <a:pt x="88" y="86"/>
                    <a:pt x="77" y="103"/>
                  </a:cubicBezTo>
                  <a:cubicBezTo>
                    <a:pt x="72" y="111"/>
                    <a:pt x="68" y="120"/>
                    <a:pt x="67" y="130"/>
                  </a:cubicBezTo>
                  <a:cubicBezTo>
                    <a:pt x="66" y="137"/>
                    <a:pt x="66" y="144"/>
                    <a:pt x="70" y="151"/>
                  </a:cubicBezTo>
                  <a:cubicBezTo>
                    <a:pt x="71" y="153"/>
                    <a:pt x="73" y="156"/>
                    <a:pt x="76" y="156"/>
                  </a:cubicBezTo>
                  <a:cubicBezTo>
                    <a:pt x="80" y="156"/>
                    <a:pt x="81" y="154"/>
                    <a:pt x="83" y="151"/>
                  </a:cubicBezTo>
                  <a:cubicBezTo>
                    <a:pt x="86" y="148"/>
                    <a:pt x="88" y="144"/>
                    <a:pt x="90" y="141"/>
                  </a:cubicBezTo>
                  <a:cubicBezTo>
                    <a:pt x="91" y="140"/>
                    <a:pt x="92" y="138"/>
                    <a:pt x="93" y="137"/>
                  </a:cubicBezTo>
                  <a:cubicBezTo>
                    <a:pt x="94" y="135"/>
                    <a:pt x="95" y="133"/>
                    <a:pt x="96" y="131"/>
                  </a:cubicBezTo>
                  <a:cubicBezTo>
                    <a:pt x="97" y="129"/>
                    <a:pt x="97" y="127"/>
                    <a:pt x="98" y="125"/>
                  </a:cubicBezTo>
                  <a:cubicBezTo>
                    <a:pt x="100" y="122"/>
                    <a:pt x="101" y="118"/>
                    <a:pt x="103" y="115"/>
                  </a:cubicBezTo>
                  <a:cubicBezTo>
                    <a:pt x="112" y="107"/>
                    <a:pt x="120" y="98"/>
                    <a:pt x="131" y="93"/>
                  </a:cubicBezTo>
                  <a:cubicBezTo>
                    <a:pt x="137" y="89"/>
                    <a:pt x="143" y="86"/>
                    <a:pt x="150" y="86"/>
                  </a:cubicBezTo>
                  <a:cubicBezTo>
                    <a:pt x="152" y="86"/>
                    <a:pt x="153" y="86"/>
                    <a:pt x="154" y="87"/>
                  </a:cubicBezTo>
                  <a:cubicBezTo>
                    <a:pt x="154" y="88"/>
                    <a:pt x="154" y="90"/>
                    <a:pt x="153" y="91"/>
                  </a:cubicBezTo>
                  <a:cubicBezTo>
                    <a:pt x="146" y="100"/>
                    <a:pt x="136" y="107"/>
                    <a:pt x="126" y="114"/>
                  </a:cubicBezTo>
                  <a:cubicBezTo>
                    <a:pt x="120" y="118"/>
                    <a:pt x="113" y="122"/>
                    <a:pt x="106" y="126"/>
                  </a:cubicBezTo>
                  <a:cubicBezTo>
                    <a:pt x="98" y="132"/>
                    <a:pt x="96" y="140"/>
                    <a:pt x="95" y="149"/>
                  </a:cubicBezTo>
                  <a:cubicBezTo>
                    <a:pt x="94" y="154"/>
                    <a:pt x="98" y="157"/>
                    <a:pt x="103" y="155"/>
                  </a:cubicBezTo>
                  <a:cubicBezTo>
                    <a:pt x="104" y="155"/>
                    <a:pt x="105" y="154"/>
                    <a:pt x="106" y="154"/>
                  </a:cubicBezTo>
                  <a:cubicBezTo>
                    <a:pt x="108" y="153"/>
                    <a:pt x="109" y="154"/>
                    <a:pt x="109" y="156"/>
                  </a:cubicBezTo>
                  <a:cubicBezTo>
                    <a:pt x="110" y="165"/>
                    <a:pt x="107" y="173"/>
                    <a:pt x="106" y="181"/>
                  </a:cubicBezTo>
                  <a:cubicBezTo>
                    <a:pt x="105" y="182"/>
                    <a:pt x="105" y="183"/>
                    <a:pt x="103" y="184"/>
                  </a:cubicBezTo>
                  <a:cubicBezTo>
                    <a:pt x="96" y="190"/>
                    <a:pt x="88" y="196"/>
                    <a:pt x="78" y="198"/>
                  </a:cubicBezTo>
                  <a:cubicBezTo>
                    <a:pt x="75" y="199"/>
                    <a:pt x="71" y="200"/>
                    <a:pt x="70" y="197"/>
                  </a:cubicBezTo>
                  <a:cubicBezTo>
                    <a:pt x="70" y="195"/>
                    <a:pt x="71" y="194"/>
                    <a:pt x="67" y="196"/>
                  </a:cubicBezTo>
                  <a:cubicBezTo>
                    <a:pt x="63" y="197"/>
                    <a:pt x="61" y="200"/>
                    <a:pt x="59" y="204"/>
                  </a:cubicBezTo>
                  <a:cubicBezTo>
                    <a:pt x="59" y="205"/>
                    <a:pt x="59" y="207"/>
                    <a:pt x="58" y="208"/>
                  </a:cubicBezTo>
                  <a:cubicBezTo>
                    <a:pt x="55" y="212"/>
                    <a:pt x="59" y="222"/>
                    <a:pt x="63" y="225"/>
                  </a:cubicBezTo>
                  <a:cubicBezTo>
                    <a:pt x="68" y="229"/>
                    <a:pt x="71" y="228"/>
                    <a:pt x="77" y="224"/>
                  </a:cubicBezTo>
                  <a:cubicBezTo>
                    <a:pt x="83" y="220"/>
                    <a:pt x="89" y="216"/>
                    <a:pt x="95" y="212"/>
                  </a:cubicBezTo>
                  <a:cubicBezTo>
                    <a:pt x="96" y="211"/>
                    <a:pt x="99" y="209"/>
                    <a:pt x="100" y="208"/>
                  </a:cubicBezTo>
                  <a:cubicBezTo>
                    <a:pt x="101" y="209"/>
                    <a:pt x="100" y="213"/>
                    <a:pt x="100" y="217"/>
                  </a:cubicBezTo>
                  <a:cubicBezTo>
                    <a:pt x="100" y="220"/>
                    <a:pt x="100" y="225"/>
                    <a:pt x="101" y="230"/>
                  </a:cubicBezTo>
                  <a:cubicBezTo>
                    <a:pt x="101" y="231"/>
                    <a:pt x="102" y="231"/>
                    <a:pt x="102" y="232"/>
                  </a:cubicBezTo>
                  <a:cubicBezTo>
                    <a:pt x="104" y="234"/>
                    <a:pt x="107" y="237"/>
                    <a:pt x="109" y="239"/>
                  </a:cubicBezTo>
                  <a:cubicBezTo>
                    <a:pt x="111" y="241"/>
                    <a:pt x="112" y="242"/>
                    <a:pt x="114" y="240"/>
                  </a:cubicBezTo>
                  <a:cubicBezTo>
                    <a:pt x="115" y="239"/>
                    <a:pt x="116" y="239"/>
                    <a:pt x="117" y="239"/>
                  </a:cubicBezTo>
                  <a:cubicBezTo>
                    <a:pt x="121" y="241"/>
                    <a:pt x="122" y="239"/>
                    <a:pt x="124" y="236"/>
                  </a:cubicBezTo>
                  <a:cubicBezTo>
                    <a:pt x="125" y="235"/>
                    <a:pt x="126" y="233"/>
                    <a:pt x="127" y="231"/>
                  </a:cubicBezTo>
                  <a:cubicBezTo>
                    <a:pt x="129" y="229"/>
                    <a:pt x="130" y="227"/>
                    <a:pt x="129" y="225"/>
                  </a:cubicBezTo>
                  <a:cubicBezTo>
                    <a:pt x="126" y="217"/>
                    <a:pt x="126" y="210"/>
                    <a:pt x="126" y="202"/>
                  </a:cubicBezTo>
                  <a:cubicBezTo>
                    <a:pt x="126" y="198"/>
                    <a:pt x="128" y="196"/>
                    <a:pt x="131" y="195"/>
                  </a:cubicBezTo>
                  <a:cubicBezTo>
                    <a:pt x="139" y="192"/>
                    <a:pt x="147" y="191"/>
                    <a:pt x="153" y="192"/>
                  </a:cubicBezTo>
                  <a:cubicBezTo>
                    <a:pt x="156" y="192"/>
                    <a:pt x="158" y="193"/>
                    <a:pt x="159" y="194"/>
                  </a:cubicBezTo>
                  <a:cubicBezTo>
                    <a:pt x="160" y="196"/>
                    <a:pt x="158" y="199"/>
                    <a:pt x="155" y="201"/>
                  </a:cubicBezTo>
                  <a:cubicBezTo>
                    <a:pt x="153" y="203"/>
                    <a:pt x="147" y="207"/>
                    <a:pt x="146" y="207"/>
                  </a:cubicBezTo>
                  <a:cubicBezTo>
                    <a:pt x="145" y="208"/>
                    <a:pt x="145" y="208"/>
                    <a:pt x="145" y="208"/>
                  </a:cubicBezTo>
                  <a:cubicBezTo>
                    <a:pt x="145" y="209"/>
                    <a:pt x="147" y="208"/>
                    <a:pt x="147" y="208"/>
                  </a:cubicBezTo>
                  <a:cubicBezTo>
                    <a:pt x="148" y="208"/>
                    <a:pt x="151" y="207"/>
                    <a:pt x="152" y="207"/>
                  </a:cubicBezTo>
                  <a:cubicBezTo>
                    <a:pt x="153" y="207"/>
                    <a:pt x="155" y="208"/>
                    <a:pt x="158" y="207"/>
                  </a:cubicBezTo>
                  <a:cubicBezTo>
                    <a:pt x="165" y="204"/>
                    <a:pt x="172" y="202"/>
                    <a:pt x="177" y="196"/>
                  </a:cubicBezTo>
                  <a:cubicBezTo>
                    <a:pt x="185" y="188"/>
                    <a:pt x="182" y="178"/>
                    <a:pt x="173" y="174"/>
                  </a:cubicBezTo>
                  <a:cubicBezTo>
                    <a:pt x="166" y="170"/>
                    <a:pt x="158" y="170"/>
                    <a:pt x="150" y="171"/>
                  </a:cubicBezTo>
                  <a:cubicBezTo>
                    <a:pt x="143" y="171"/>
                    <a:pt x="137" y="173"/>
                    <a:pt x="131" y="174"/>
                  </a:cubicBezTo>
                  <a:cubicBezTo>
                    <a:pt x="128" y="175"/>
                    <a:pt x="126" y="174"/>
                    <a:pt x="127" y="171"/>
                  </a:cubicBezTo>
                  <a:cubicBezTo>
                    <a:pt x="128" y="164"/>
                    <a:pt x="130" y="157"/>
                    <a:pt x="132" y="150"/>
                  </a:cubicBezTo>
                  <a:cubicBezTo>
                    <a:pt x="132" y="149"/>
                    <a:pt x="133" y="148"/>
                    <a:pt x="134" y="148"/>
                  </a:cubicBezTo>
                  <a:cubicBezTo>
                    <a:pt x="139" y="146"/>
                    <a:pt x="143" y="143"/>
                    <a:pt x="146" y="138"/>
                  </a:cubicBezTo>
                  <a:cubicBezTo>
                    <a:pt x="149" y="133"/>
                    <a:pt x="150" y="129"/>
                    <a:pt x="148" y="124"/>
                  </a:cubicBezTo>
                  <a:cubicBezTo>
                    <a:pt x="146" y="120"/>
                    <a:pt x="145" y="116"/>
                    <a:pt x="148" y="112"/>
                  </a:cubicBezTo>
                  <a:cubicBezTo>
                    <a:pt x="151" y="108"/>
                    <a:pt x="153" y="104"/>
                    <a:pt x="156" y="100"/>
                  </a:cubicBezTo>
                  <a:cubicBezTo>
                    <a:pt x="158" y="96"/>
                    <a:pt x="160" y="91"/>
                    <a:pt x="162" y="87"/>
                  </a:cubicBezTo>
                  <a:cubicBezTo>
                    <a:pt x="164" y="82"/>
                    <a:pt x="163" y="75"/>
                    <a:pt x="159" y="74"/>
                  </a:cubicBezTo>
                  <a:cubicBezTo>
                    <a:pt x="155" y="72"/>
                    <a:pt x="151" y="71"/>
                    <a:pt x="147" y="70"/>
                  </a:cubicBezTo>
                  <a:cubicBezTo>
                    <a:pt x="139" y="69"/>
                    <a:pt x="132" y="74"/>
                    <a:pt x="126" y="77"/>
                  </a:cubicBezTo>
                  <a:cubicBezTo>
                    <a:pt x="120" y="80"/>
                    <a:pt x="115" y="84"/>
                    <a:pt x="109" y="88"/>
                  </a:cubicBezTo>
                  <a:cubicBezTo>
                    <a:pt x="106" y="90"/>
                    <a:pt x="102" y="92"/>
                    <a:pt x="99" y="94"/>
                  </a:cubicBezTo>
                  <a:cubicBezTo>
                    <a:pt x="96" y="97"/>
                    <a:pt x="93" y="100"/>
                    <a:pt x="91" y="103"/>
                  </a:cubicBezTo>
                  <a:cubicBezTo>
                    <a:pt x="90" y="104"/>
                    <a:pt x="89" y="104"/>
                    <a:pt x="88" y="104"/>
                  </a:cubicBezTo>
                  <a:cubicBezTo>
                    <a:pt x="88" y="103"/>
                    <a:pt x="88" y="102"/>
                    <a:pt x="88" y="102"/>
                  </a:cubicBezTo>
                  <a:cubicBezTo>
                    <a:pt x="89" y="98"/>
                    <a:pt x="90" y="95"/>
                    <a:pt x="92" y="92"/>
                  </a:cubicBezTo>
                  <a:cubicBezTo>
                    <a:pt x="95" y="87"/>
                    <a:pt x="99" y="81"/>
                    <a:pt x="103" y="77"/>
                  </a:cubicBezTo>
                  <a:cubicBezTo>
                    <a:pt x="109" y="70"/>
                    <a:pt x="116" y="64"/>
                    <a:pt x="123" y="59"/>
                  </a:cubicBezTo>
                  <a:cubicBezTo>
                    <a:pt x="128" y="55"/>
                    <a:pt x="135" y="53"/>
                    <a:pt x="141" y="50"/>
                  </a:cubicBezTo>
                  <a:cubicBezTo>
                    <a:pt x="145" y="49"/>
                    <a:pt x="150" y="47"/>
                    <a:pt x="154" y="46"/>
                  </a:cubicBezTo>
                  <a:cubicBezTo>
                    <a:pt x="164" y="44"/>
                    <a:pt x="173" y="43"/>
                    <a:pt x="183" y="41"/>
                  </a:cubicBezTo>
                  <a:cubicBezTo>
                    <a:pt x="190" y="40"/>
                    <a:pt x="197" y="38"/>
                    <a:pt x="203" y="38"/>
                  </a:cubicBezTo>
                  <a:cubicBezTo>
                    <a:pt x="209" y="38"/>
                    <a:pt x="214" y="38"/>
                    <a:pt x="219" y="35"/>
                  </a:cubicBezTo>
                  <a:cubicBezTo>
                    <a:pt x="221" y="34"/>
                    <a:pt x="223" y="32"/>
                    <a:pt x="224" y="30"/>
                  </a:cubicBezTo>
                  <a:cubicBezTo>
                    <a:pt x="225" y="24"/>
                    <a:pt x="226" y="19"/>
                    <a:pt x="224" y="13"/>
                  </a:cubicBezTo>
                  <a:cubicBezTo>
                    <a:pt x="221" y="6"/>
                    <a:pt x="213" y="0"/>
                    <a:pt x="206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" name="iśľíḋè"/>
            <p:cNvSpPr/>
            <p:nvPr/>
          </p:nvSpPr>
          <p:spPr bwMode="auto">
            <a:xfrm>
              <a:off x="7558088" y="2962276"/>
              <a:ext cx="639763" cy="604838"/>
            </a:xfrm>
            <a:custGeom>
              <a:avLst/>
              <a:gdLst>
                <a:gd name="T0" fmla="*/ 167 w 177"/>
                <a:gd name="T1" fmla="*/ 95 h 167"/>
                <a:gd name="T2" fmla="*/ 154 w 177"/>
                <a:gd name="T3" fmla="*/ 93 h 167"/>
                <a:gd name="T4" fmla="*/ 147 w 177"/>
                <a:gd name="T5" fmla="*/ 98 h 167"/>
                <a:gd name="T6" fmla="*/ 127 w 177"/>
                <a:gd name="T7" fmla="*/ 99 h 167"/>
                <a:gd name="T8" fmla="*/ 123 w 177"/>
                <a:gd name="T9" fmla="*/ 99 h 167"/>
                <a:gd name="T10" fmla="*/ 125 w 177"/>
                <a:gd name="T11" fmla="*/ 95 h 167"/>
                <a:gd name="T12" fmla="*/ 140 w 177"/>
                <a:gd name="T13" fmla="*/ 68 h 167"/>
                <a:gd name="T14" fmla="*/ 149 w 177"/>
                <a:gd name="T15" fmla="*/ 42 h 167"/>
                <a:gd name="T16" fmla="*/ 149 w 177"/>
                <a:gd name="T17" fmla="*/ 29 h 167"/>
                <a:gd name="T18" fmla="*/ 147 w 177"/>
                <a:gd name="T19" fmla="*/ 24 h 167"/>
                <a:gd name="T20" fmla="*/ 137 w 177"/>
                <a:gd name="T21" fmla="*/ 7 h 167"/>
                <a:gd name="T22" fmla="*/ 115 w 177"/>
                <a:gd name="T23" fmla="*/ 0 h 167"/>
                <a:gd name="T24" fmla="*/ 80 w 177"/>
                <a:gd name="T25" fmla="*/ 14 h 167"/>
                <a:gd name="T26" fmla="*/ 57 w 177"/>
                <a:gd name="T27" fmla="*/ 32 h 167"/>
                <a:gd name="T28" fmla="*/ 50 w 177"/>
                <a:gd name="T29" fmla="*/ 46 h 167"/>
                <a:gd name="T30" fmla="*/ 67 w 177"/>
                <a:gd name="T31" fmla="*/ 65 h 167"/>
                <a:gd name="T32" fmla="*/ 89 w 177"/>
                <a:gd name="T33" fmla="*/ 62 h 167"/>
                <a:gd name="T34" fmla="*/ 107 w 177"/>
                <a:gd name="T35" fmla="*/ 53 h 167"/>
                <a:gd name="T36" fmla="*/ 116 w 177"/>
                <a:gd name="T37" fmla="*/ 50 h 167"/>
                <a:gd name="T38" fmla="*/ 106 w 177"/>
                <a:gd name="T39" fmla="*/ 73 h 167"/>
                <a:gd name="T40" fmla="*/ 89 w 177"/>
                <a:gd name="T41" fmla="*/ 97 h 167"/>
                <a:gd name="T42" fmla="*/ 68 w 177"/>
                <a:gd name="T43" fmla="*/ 108 h 167"/>
                <a:gd name="T44" fmla="*/ 51 w 177"/>
                <a:gd name="T45" fmla="*/ 113 h 167"/>
                <a:gd name="T46" fmla="*/ 20 w 177"/>
                <a:gd name="T47" fmla="*/ 124 h 167"/>
                <a:gd name="T48" fmla="*/ 10 w 177"/>
                <a:gd name="T49" fmla="*/ 132 h 167"/>
                <a:gd name="T50" fmla="*/ 6 w 177"/>
                <a:gd name="T51" fmla="*/ 140 h 167"/>
                <a:gd name="T52" fmla="*/ 19 w 177"/>
                <a:gd name="T53" fmla="*/ 165 h 167"/>
                <a:gd name="T54" fmla="*/ 33 w 177"/>
                <a:gd name="T55" fmla="*/ 165 h 167"/>
                <a:gd name="T56" fmla="*/ 63 w 177"/>
                <a:gd name="T57" fmla="*/ 156 h 167"/>
                <a:gd name="T58" fmla="*/ 139 w 177"/>
                <a:gd name="T59" fmla="*/ 138 h 167"/>
                <a:gd name="T60" fmla="*/ 150 w 177"/>
                <a:gd name="T61" fmla="*/ 138 h 167"/>
                <a:gd name="T62" fmla="*/ 160 w 177"/>
                <a:gd name="T63" fmla="*/ 141 h 167"/>
                <a:gd name="T64" fmla="*/ 172 w 177"/>
                <a:gd name="T65" fmla="*/ 132 h 167"/>
                <a:gd name="T66" fmla="*/ 176 w 177"/>
                <a:gd name="T67" fmla="*/ 115 h 167"/>
                <a:gd name="T68" fmla="*/ 167 w 177"/>
                <a:gd name="T69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7" h="167">
                  <a:moveTo>
                    <a:pt x="167" y="95"/>
                  </a:moveTo>
                  <a:cubicBezTo>
                    <a:pt x="163" y="90"/>
                    <a:pt x="159" y="90"/>
                    <a:pt x="154" y="93"/>
                  </a:cubicBezTo>
                  <a:cubicBezTo>
                    <a:pt x="152" y="94"/>
                    <a:pt x="150" y="97"/>
                    <a:pt x="147" y="98"/>
                  </a:cubicBezTo>
                  <a:cubicBezTo>
                    <a:pt x="141" y="99"/>
                    <a:pt x="134" y="98"/>
                    <a:pt x="127" y="99"/>
                  </a:cubicBezTo>
                  <a:cubicBezTo>
                    <a:pt x="126" y="99"/>
                    <a:pt x="124" y="100"/>
                    <a:pt x="123" y="99"/>
                  </a:cubicBezTo>
                  <a:cubicBezTo>
                    <a:pt x="122" y="98"/>
                    <a:pt x="124" y="96"/>
                    <a:pt x="125" y="95"/>
                  </a:cubicBezTo>
                  <a:cubicBezTo>
                    <a:pt x="129" y="88"/>
                    <a:pt x="136" y="76"/>
                    <a:pt x="140" y="68"/>
                  </a:cubicBezTo>
                  <a:cubicBezTo>
                    <a:pt x="144" y="58"/>
                    <a:pt x="148" y="45"/>
                    <a:pt x="149" y="42"/>
                  </a:cubicBezTo>
                  <a:cubicBezTo>
                    <a:pt x="150" y="38"/>
                    <a:pt x="151" y="33"/>
                    <a:pt x="149" y="29"/>
                  </a:cubicBezTo>
                  <a:cubicBezTo>
                    <a:pt x="148" y="27"/>
                    <a:pt x="148" y="25"/>
                    <a:pt x="147" y="24"/>
                  </a:cubicBezTo>
                  <a:cubicBezTo>
                    <a:pt x="145" y="17"/>
                    <a:pt x="143" y="11"/>
                    <a:pt x="137" y="7"/>
                  </a:cubicBezTo>
                  <a:cubicBezTo>
                    <a:pt x="130" y="3"/>
                    <a:pt x="123" y="0"/>
                    <a:pt x="115" y="0"/>
                  </a:cubicBezTo>
                  <a:cubicBezTo>
                    <a:pt x="101" y="1"/>
                    <a:pt x="90" y="7"/>
                    <a:pt x="80" y="14"/>
                  </a:cubicBezTo>
                  <a:cubicBezTo>
                    <a:pt x="72" y="20"/>
                    <a:pt x="64" y="26"/>
                    <a:pt x="57" y="32"/>
                  </a:cubicBezTo>
                  <a:cubicBezTo>
                    <a:pt x="52" y="36"/>
                    <a:pt x="49" y="42"/>
                    <a:pt x="50" y="46"/>
                  </a:cubicBezTo>
                  <a:cubicBezTo>
                    <a:pt x="54" y="54"/>
                    <a:pt x="59" y="61"/>
                    <a:pt x="67" y="65"/>
                  </a:cubicBezTo>
                  <a:cubicBezTo>
                    <a:pt x="74" y="69"/>
                    <a:pt x="83" y="65"/>
                    <a:pt x="89" y="62"/>
                  </a:cubicBezTo>
                  <a:cubicBezTo>
                    <a:pt x="98" y="59"/>
                    <a:pt x="101" y="56"/>
                    <a:pt x="107" y="53"/>
                  </a:cubicBezTo>
                  <a:cubicBezTo>
                    <a:pt x="109" y="52"/>
                    <a:pt x="114" y="49"/>
                    <a:pt x="116" y="50"/>
                  </a:cubicBezTo>
                  <a:cubicBezTo>
                    <a:pt x="117" y="52"/>
                    <a:pt x="109" y="67"/>
                    <a:pt x="106" y="73"/>
                  </a:cubicBezTo>
                  <a:cubicBezTo>
                    <a:pt x="101" y="82"/>
                    <a:pt x="95" y="90"/>
                    <a:pt x="89" y="97"/>
                  </a:cubicBezTo>
                  <a:cubicBezTo>
                    <a:pt x="83" y="104"/>
                    <a:pt x="76" y="106"/>
                    <a:pt x="68" y="108"/>
                  </a:cubicBezTo>
                  <a:cubicBezTo>
                    <a:pt x="62" y="110"/>
                    <a:pt x="56" y="111"/>
                    <a:pt x="51" y="113"/>
                  </a:cubicBezTo>
                  <a:cubicBezTo>
                    <a:pt x="40" y="116"/>
                    <a:pt x="30" y="120"/>
                    <a:pt x="20" y="124"/>
                  </a:cubicBezTo>
                  <a:cubicBezTo>
                    <a:pt x="16" y="126"/>
                    <a:pt x="12" y="128"/>
                    <a:pt x="10" y="132"/>
                  </a:cubicBezTo>
                  <a:cubicBezTo>
                    <a:pt x="9" y="135"/>
                    <a:pt x="8" y="138"/>
                    <a:pt x="6" y="140"/>
                  </a:cubicBezTo>
                  <a:cubicBezTo>
                    <a:pt x="0" y="152"/>
                    <a:pt x="9" y="165"/>
                    <a:pt x="19" y="165"/>
                  </a:cubicBezTo>
                  <a:cubicBezTo>
                    <a:pt x="23" y="166"/>
                    <a:pt x="28" y="167"/>
                    <a:pt x="33" y="165"/>
                  </a:cubicBezTo>
                  <a:cubicBezTo>
                    <a:pt x="43" y="162"/>
                    <a:pt x="59" y="157"/>
                    <a:pt x="63" y="156"/>
                  </a:cubicBezTo>
                  <a:cubicBezTo>
                    <a:pt x="70" y="153"/>
                    <a:pt x="120" y="139"/>
                    <a:pt x="139" y="138"/>
                  </a:cubicBezTo>
                  <a:cubicBezTo>
                    <a:pt x="142" y="138"/>
                    <a:pt x="146" y="137"/>
                    <a:pt x="150" y="138"/>
                  </a:cubicBezTo>
                  <a:cubicBezTo>
                    <a:pt x="153" y="139"/>
                    <a:pt x="157" y="141"/>
                    <a:pt x="160" y="141"/>
                  </a:cubicBezTo>
                  <a:cubicBezTo>
                    <a:pt x="165" y="141"/>
                    <a:pt x="168" y="139"/>
                    <a:pt x="172" y="132"/>
                  </a:cubicBezTo>
                  <a:cubicBezTo>
                    <a:pt x="175" y="126"/>
                    <a:pt x="177" y="121"/>
                    <a:pt x="176" y="115"/>
                  </a:cubicBezTo>
                  <a:cubicBezTo>
                    <a:pt x="176" y="107"/>
                    <a:pt x="172" y="100"/>
                    <a:pt x="167" y="95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5" name="iṩḻiḋé"/>
            <p:cNvSpPr/>
            <p:nvPr/>
          </p:nvSpPr>
          <p:spPr bwMode="auto">
            <a:xfrm>
              <a:off x="9434513" y="3092451"/>
              <a:ext cx="714375" cy="669925"/>
            </a:xfrm>
            <a:custGeom>
              <a:avLst/>
              <a:gdLst>
                <a:gd name="T0" fmla="*/ 177 w 198"/>
                <a:gd name="T1" fmla="*/ 51 h 185"/>
                <a:gd name="T2" fmla="*/ 157 w 198"/>
                <a:gd name="T3" fmla="*/ 51 h 185"/>
                <a:gd name="T4" fmla="*/ 121 w 198"/>
                <a:gd name="T5" fmla="*/ 57 h 185"/>
                <a:gd name="T6" fmla="*/ 108 w 198"/>
                <a:gd name="T7" fmla="*/ 60 h 185"/>
                <a:gd name="T8" fmla="*/ 105 w 198"/>
                <a:gd name="T9" fmla="*/ 59 h 185"/>
                <a:gd name="T10" fmla="*/ 106 w 198"/>
                <a:gd name="T11" fmla="*/ 55 h 185"/>
                <a:gd name="T12" fmla="*/ 112 w 198"/>
                <a:gd name="T13" fmla="*/ 46 h 185"/>
                <a:gd name="T14" fmla="*/ 119 w 198"/>
                <a:gd name="T15" fmla="*/ 36 h 185"/>
                <a:gd name="T16" fmla="*/ 129 w 198"/>
                <a:gd name="T17" fmla="*/ 23 h 185"/>
                <a:gd name="T18" fmla="*/ 128 w 198"/>
                <a:gd name="T19" fmla="*/ 13 h 185"/>
                <a:gd name="T20" fmla="*/ 126 w 198"/>
                <a:gd name="T21" fmla="*/ 11 h 185"/>
                <a:gd name="T22" fmla="*/ 104 w 198"/>
                <a:gd name="T23" fmla="*/ 2 h 185"/>
                <a:gd name="T24" fmla="*/ 84 w 198"/>
                <a:gd name="T25" fmla="*/ 9 h 185"/>
                <a:gd name="T26" fmla="*/ 80 w 198"/>
                <a:gd name="T27" fmla="*/ 15 h 185"/>
                <a:gd name="T28" fmla="*/ 83 w 198"/>
                <a:gd name="T29" fmla="*/ 22 h 185"/>
                <a:gd name="T30" fmla="*/ 95 w 198"/>
                <a:gd name="T31" fmla="*/ 27 h 185"/>
                <a:gd name="T32" fmla="*/ 98 w 198"/>
                <a:gd name="T33" fmla="*/ 31 h 185"/>
                <a:gd name="T34" fmla="*/ 92 w 198"/>
                <a:gd name="T35" fmla="*/ 43 h 185"/>
                <a:gd name="T36" fmla="*/ 86 w 198"/>
                <a:gd name="T37" fmla="*/ 52 h 185"/>
                <a:gd name="T38" fmla="*/ 84 w 198"/>
                <a:gd name="T39" fmla="*/ 64 h 185"/>
                <a:gd name="T40" fmla="*/ 81 w 198"/>
                <a:gd name="T41" fmla="*/ 68 h 185"/>
                <a:gd name="T42" fmla="*/ 49 w 198"/>
                <a:gd name="T43" fmla="*/ 79 h 185"/>
                <a:gd name="T44" fmla="*/ 23 w 198"/>
                <a:gd name="T45" fmla="*/ 91 h 185"/>
                <a:gd name="T46" fmla="*/ 5 w 198"/>
                <a:gd name="T47" fmla="*/ 98 h 185"/>
                <a:gd name="T48" fmla="*/ 2 w 198"/>
                <a:gd name="T49" fmla="*/ 104 h 185"/>
                <a:gd name="T50" fmla="*/ 4 w 198"/>
                <a:gd name="T51" fmla="*/ 108 h 185"/>
                <a:gd name="T52" fmla="*/ 26 w 198"/>
                <a:gd name="T53" fmla="*/ 121 h 185"/>
                <a:gd name="T54" fmla="*/ 32 w 198"/>
                <a:gd name="T55" fmla="*/ 120 h 185"/>
                <a:gd name="T56" fmla="*/ 81 w 198"/>
                <a:gd name="T57" fmla="*/ 100 h 185"/>
                <a:gd name="T58" fmla="*/ 97 w 198"/>
                <a:gd name="T59" fmla="*/ 96 h 185"/>
                <a:gd name="T60" fmla="*/ 95 w 198"/>
                <a:gd name="T61" fmla="*/ 133 h 185"/>
                <a:gd name="T62" fmla="*/ 81 w 198"/>
                <a:gd name="T63" fmla="*/ 155 h 185"/>
                <a:gd name="T64" fmla="*/ 68 w 198"/>
                <a:gd name="T65" fmla="*/ 157 h 185"/>
                <a:gd name="T66" fmla="*/ 50 w 198"/>
                <a:gd name="T67" fmla="*/ 145 h 185"/>
                <a:gd name="T68" fmla="*/ 44 w 198"/>
                <a:gd name="T69" fmla="*/ 140 h 185"/>
                <a:gd name="T70" fmla="*/ 43 w 198"/>
                <a:gd name="T71" fmla="*/ 143 h 185"/>
                <a:gd name="T72" fmla="*/ 52 w 198"/>
                <a:gd name="T73" fmla="*/ 159 h 185"/>
                <a:gd name="T74" fmla="*/ 53 w 198"/>
                <a:gd name="T75" fmla="*/ 168 h 185"/>
                <a:gd name="T76" fmla="*/ 64 w 198"/>
                <a:gd name="T77" fmla="*/ 181 h 185"/>
                <a:gd name="T78" fmla="*/ 84 w 198"/>
                <a:gd name="T79" fmla="*/ 182 h 185"/>
                <a:gd name="T80" fmla="*/ 118 w 198"/>
                <a:gd name="T81" fmla="*/ 136 h 185"/>
                <a:gd name="T82" fmla="*/ 123 w 198"/>
                <a:gd name="T83" fmla="*/ 93 h 185"/>
                <a:gd name="T84" fmla="*/ 127 w 198"/>
                <a:gd name="T85" fmla="*/ 91 h 185"/>
                <a:gd name="T86" fmla="*/ 142 w 198"/>
                <a:gd name="T87" fmla="*/ 88 h 185"/>
                <a:gd name="T88" fmla="*/ 169 w 198"/>
                <a:gd name="T89" fmla="*/ 89 h 185"/>
                <a:gd name="T90" fmla="*/ 182 w 198"/>
                <a:gd name="T91" fmla="*/ 92 h 185"/>
                <a:gd name="T92" fmla="*/ 192 w 198"/>
                <a:gd name="T93" fmla="*/ 82 h 185"/>
                <a:gd name="T94" fmla="*/ 191 w 198"/>
                <a:gd name="T95" fmla="*/ 62 h 185"/>
                <a:gd name="T96" fmla="*/ 177 w 198"/>
                <a:gd name="T97" fmla="*/ 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" h="185">
                  <a:moveTo>
                    <a:pt x="177" y="51"/>
                  </a:moveTo>
                  <a:cubicBezTo>
                    <a:pt x="173" y="50"/>
                    <a:pt x="168" y="49"/>
                    <a:pt x="157" y="51"/>
                  </a:cubicBezTo>
                  <a:cubicBezTo>
                    <a:pt x="147" y="52"/>
                    <a:pt x="134" y="54"/>
                    <a:pt x="121" y="57"/>
                  </a:cubicBezTo>
                  <a:cubicBezTo>
                    <a:pt x="117" y="58"/>
                    <a:pt x="112" y="59"/>
                    <a:pt x="108" y="60"/>
                  </a:cubicBezTo>
                  <a:cubicBezTo>
                    <a:pt x="107" y="60"/>
                    <a:pt x="105" y="60"/>
                    <a:pt x="105" y="59"/>
                  </a:cubicBezTo>
                  <a:cubicBezTo>
                    <a:pt x="105" y="58"/>
                    <a:pt x="106" y="56"/>
                    <a:pt x="106" y="55"/>
                  </a:cubicBezTo>
                  <a:cubicBezTo>
                    <a:pt x="108" y="52"/>
                    <a:pt x="110" y="49"/>
                    <a:pt x="112" y="46"/>
                  </a:cubicBezTo>
                  <a:cubicBezTo>
                    <a:pt x="115" y="43"/>
                    <a:pt x="117" y="39"/>
                    <a:pt x="119" y="36"/>
                  </a:cubicBezTo>
                  <a:cubicBezTo>
                    <a:pt x="122" y="32"/>
                    <a:pt x="126" y="28"/>
                    <a:pt x="129" y="23"/>
                  </a:cubicBezTo>
                  <a:cubicBezTo>
                    <a:pt x="132" y="19"/>
                    <a:pt x="132" y="17"/>
                    <a:pt x="128" y="13"/>
                  </a:cubicBezTo>
                  <a:cubicBezTo>
                    <a:pt x="127" y="13"/>
                    <a:pt x="127" y="12"/>
                    <a:pt x="126" y="11"/>
                  </a:cubicBezTo>
                  <a:cubicBezTo>
                    <a:pt x="122" y="4"/>
                    <a:pt x="112" y="0"/>
                    <a:pt x="104" y="2"/>
                  </a:cubicBezTo>
                  <a:cubicBezTo>
                    <a:pt x="97" y="4"/>
                    <a:pt x="91" y="6"/>
                    <a:pt x="84" y="9"/>
                  </a:cubicBezTo>
                  <a:cubicBezTo>
                    <a:pt x="82" y="10"/>
                    <a:pt x="79" y="11"/>
                    <a:pt x="80" y="15"/>
                  </a:cubicBezTo>
                  <a:cubicBezTo>
                    <a:pt x="80" y="17"/>
                    <a:pt x="82" y="20"/>
                    <a:pt x="83" y="22"/>
                  </a:cubicBezTo>
                  <a:cubicBezTo>
                    <a:pt x="86" y="25"/>
                    <a:pt x="90" y="27"/>
                    <a:pt x="95" y="27"/>
                  </a:cubicBezTo>
                  <a:cubicBezTo>
                    <a:pt x="97" y="27"/>
                    <a:pt x="99" y="28"/>
                    <a:pt x="98" y="31"/>
                  </a:cubicBezTo>
                  <a:cubicBezTo>
                    <a:pt x="96" y="35"/>
                    <a:pt x="95" y="39"/>
                    <a:pt x="92" y="43"/>
                  </a:cubicBezTo>
                  <a:cubicBezTo>
                    <a:pt x="91" y="46"/>
                    <a:pt x="88" y="48"/>
                    <a:pt x="86" y="52"/>
                  </a:cubicBezTo>
                  <a:cubicBezTo>
                    <a:pt x="84" y="56"/>
                    <a:pt x="84" y="59"/>
                    <a:pt x="84" y="64"/>
                  </a:cubicBezTo>
                  <a:cubicBezTo>
                    <a:pt x="84" y="66"/>
                    <a:pt x="84" y="67"/>
                    <a:pt x="81" y="68"/>
                  </a:cubicBezTo>
                  <a:cubicBezTo>
                    <a:pt x="70" y="71"/>
                    <a:pt x="59" y="75"/>
                    <a:pt x="49" y="79"/>
                  </a:cubicBezTo>
                  <a:cubicBezTo>
                    <a:pt x="40" y="83"/>
                    <a:pt x="31" y="87"/>
                    <a:pt x="23" y="91"/>
                  </a:cubicBezTo>
                  <a:cubicBezTo>
                    <a:pt x="17" y="93"/>
                    <a:pt x="12" y="98"/>
                    <a:pt x="5" y="98"/>
                  </a:cubicBezTo>
                  <a:cubicBezTo>
                    <a:pt x="1" y="98"/>
                    <a:pt x="0" y="101"/>
                    <a:pt x="2" y="104"/>
                  </a:cubicBezTo>
                  <a:cubicBezTo>
                    <a:pt x="3" y="106"/>
                    <a:pt x="4" y="107"/>
                    <a:pt x="4" y="108"/>
                  </a:cubicBezTo>
                  <a:cubicBezTo>
                    <a:pt x="7" y="116"/>
                    <a:pt x="17" y="123"/>
                    <a:pt x="26" y="121"/>
                  </a:cubicBezTo>
                  <a:cubicBezTo>
                    <a:pt x="28" y="121"/>
                    <a:pt x="30" y="121"/>
                    <a:pt x="32" y="120"/>
                  </a:cubicBezTo>
                  <a:cubicBezTo>
                    <a:pt x="49" y="115"/>
                    <a:pt x="65" y="106"/>
                    <a:pt x="81" y="100"/>
                  </a:cubicBezTo>
                  <a:cubicBezTo>
                    <a:pt x="87" y="98"/>
                    <a:pt x="92" y="98"/>
                    <a:pt x="97" y="96"/>
                  </a:cubicBezTo>
                  <a:cubicBezTo>
                    <a:pt x="107" y="93"/>
                    <a:pt x="100" y="121"/>
                    <a:pt x="95" y="133"/>
                  </a:cubicBezTo>
                  <a:cubicBezTo>
                    <a:pt x="91" y="143"/>
                    <a:pt x="84" y="154"/>
                    <a:pt x="81" y="155"/>
                  </a:cubicBezTo>
                  <a:cubicBezTo>
                    <a:pt x="79" y="157"/>
                    <a:pt x="76" y="159"/>
                    <a:pt x="68" y="157"/>
                  </a:cubicBezTo>
                  <a:cubicBezTo>
                    <a:pt x="60" y="156"/>
                    <a:pt x="52" y="147"/>
                    <a:pt x="50" y="145"/>
                  </a:cubicBezTo>
                  <a:cubicBezTo>
                    <a:pt x="49" y="144"/>
                    <a:pt x="46" y="139"/>
                    <a:pt x="44" y="140"/>
                  </a:cubicBezTo>
                  <a:cubicBezTo>
                    <a:pt x="43" y="141"/>
                    <a:pt x="43" y="142"/>
                    <a:pt x="43" y="143"/>
                  </a:cubicBezTo>
                  <a:cubicBezTo>
                    <a:pt x="43" y="145"/>
                    <a:pt x="47" y="154"/>
                    <a:pt x="52" y="159"/>
                  </a:cubicBezTo>
                  <a:cubicBezTo>
                    <a:pt x="56" y="164"/>
                    <a:pt x="51" y="166"/>
                    <a:pt x="53" y="168"/>
                  </a:cubicBezTo>
                  <a:cubicBezTo>
                    <a:pt x="57" y="174"/>
                    <a:pt x="62" y="179"/>
                    <a:pt x="64" y="181"/>
                  </a:cubicBezTo>
                  <a:cubicBezTo>
                    <a:pt x="70" y="184"/>
                    <a:pt x="77" y="185"/>
                    <a:pt x="84" y="182"/>
                  </a:cubicBezTo>
                  <a:cubicBezTo>
                    <a:pt x="94" y="177"/>
                    <a:pt x="109" y="162"/>
                    <a:pt x="118" y="136"/>
                  </a:cubicBezTo>
                  <a:cubicBezTo>
                    <a:pt x="122" y="122"/>
                    <a:pt x="123" y="102"/>
                    <a:pt x="123" y="93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33" y="89"/>
                    <a:pt x="137" y="89"/>
                    <a:pt x="142" y="88"/>
                  </a:cubicBezTo>
                  <a:cubicBezTo>
                    <a:pt x="151" y="88"/>
                    <a:pt x="159" y="86"/>
                    <a:pt x="169" y="89"/>
                  </a:cubicBezTo>
                  <a:cubicBezTo>
                    <a:pt x="170" y="89"/>
                    <a:pt x="178" y="92"/>
                    <a:pt x="182" y="92"/>
                  </a:cubicBezTo>
                  <a:cubicBezTo>
                    <a:pt x="186" y="92"/>
                    <a:pt x="188" y="89"/>
                    <a:pt x="192" y="82"/>
                  </a:cubicBezTo>
                  <a:cubicBezTo>
                    <a:pt x="198" y="72"/>
                    <a:pt x="194" y="66"/>
                    <a:pt x="191" y="62"/>
                  </a:cubicBezTo>
                  <a:cubicBezTo>
                    <a:pt x="188" y="57"/>
                    <a:pt x="184" y="54"/>
                    <a:pt x="177" y="5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îṥļïḓè"/>
            <p:cNvSpPr/>
            <p:nvPr/>
          </p:nvSpPr>
          <p:spPr bwMode="auto">
            <a:xfrm>
              <a:off x="6516688" y="2886076"/>
              <a:ext cx="320675" cy="814388"/>
            </a:xfrm>
            <a:custGeom>
              <a:avLst/>
              <a:gdLst>
                <a:gd name="T0" fmla="*/ 88 w 89"/>
                <a:gd name="T1" fmla="*/ 110 h 225"/>
                <a:gd name="T2" fmla="*/ 85 w 89"/>
                <a:gd name="T3" fmla="*/ 112 h 225"/>
                <a:gd name="T4" fmla="*/ 71 w 89"/>
                <a:gd name="T5" fmla="*/ 142 h 225"/>
                <a:gd name="T6" fmla="*/ 60 w 89"/>
                <a:gd name="T7" fmla="*/ 165 h 225"/>
                <a:gd name="T8" fmla="*/ 45 w 89"/>
                <a:gd name="T9" fmla="*/ 186 h 225"/>
                <a:gd name="T10" fmla="*/ 42 w 89"/>
                <a:gd name="T11" fmla="*/ 187 h 225"/>
                <a:gd name="T12" fmla="*/ 42 w 89"/>
                <a:gd name="T13" fmla="*/ 184 h 225"/>
                <a:gd name="T14" fmla="*/ 45 w 89"/>
                <a:gd name="T15" fmla="*/ 178 h 225"/>
                <a:gd name="T16" fmla="*/ 51 w 89"/>
                <a:gd name="T17" fmla="*/ 161 h 225"/>
                <a:gd name="T18" fmla="*/ 62 w 89"/>
                <a:gd name="T19" fmla="*/ 133 h 225"/>
                <a:gd name="T20" fmla="*/ 69 w 89"/>
                <a:gd name="T21" fmla="*/ 107 h 225"/>
                <a:gd name="T22" fmla="*/ 66 w 89"/>
                <a:gd name="T23" fmla="*/ 94 h 225"/>
                <a:gd name="T24" fmla="*/ 65 w 89"/>
                <a:gd name="T25" fmla="*/ 90 h 225"/>
                <a:gd name="T26" fmla="*/ 67 w 89"/>
                <a:gd name="T27" fmla="*/ 68 h 225"/>
                <a:gd name="T28" fmla="*/ 73 w 89"/>
                <a:gd name="T29" fmla="*/ 45 h 225"/>
                <a:gd name="T30" fmla="*/ 80 w 89"/>
                <a:gd name="T31" fmla="*/ 34 h 225"/>
                <a:gd name="T32" fmla="*/ 86 w 89"/>
                <a:gd name="T33" fmla="*/ 13 h 225"/>
                <a:gd name="T34" fmla="*/ 79 w 89"/>
                <a:gd name="T35" fmla="*/ 3 h 225"/>
                <a:gd name="T36" fmla="*/ 66 w 89"/>
                <a:gd name="T37" fmla="*/ 2 h 225"/>
                <a:gd name="T38" fmla="*/ 46 w 89"/>
                <a:gd name="T39" fmla="*/ 9 h 225"/>
                <a:gd name="T40" fmla="*/ 29 w 89"/>
                <a:gd name="T41" fmla="*/ 16 h 225"/>
                <a:gd name="T42" fmla="*/ 16 w 89"/>
                <a:gd name="T43" fmla="*/ 23 h 225"/>
                <a:gd name="T44" fmla="*/ 10 w 89"/>
                <a:gd name="T45" fmla="*/ 36 h 225"/>
                <a:gd name="T46" fmla="*/ 16 w 89"/>
                <a:gd name="T47" fmla="*/ 48 h 225"/>
                <a:gd name="T48" fmla="*/ 19 w 89"/>
                <a:gd name="T49" fmla="*/ 52 h 225"/>
                <a:gd name="T50" fmla="*/ 38 w 89"/>
                <a:gd name="T51" fmla="*/ 58 h 225"/>
                <a:gd name="T52" fmla="*/ 52 w 89"/>
                <a:gd name="T53" fmla="*/ 51 h 225"/>
                <a:gd name="T54" fmla="*/ 56 w 89"/>
                <a:gd name="T55" fmla="*/ 53 h 225"/>
                <a:gd name="T56" fmla="*/ 57 w 89"/>
                <a:gd name="T57" fmla="*/ 62 h 225"/>
                <a:gd name="T58" fmla="*/ 55 w 89"/>
                <a:gd name="T59" fmla="*/ 84 h 225"/>
                <a:gd name="T60" fmla="*/ 46 w 89"/>
                <a:gd name="T61" fmla="*/ 91 h 225"/>
                <a:gd name="T62" fmla="*/ 33 w 89"/>
                <a:gd name="T63" fmla="*/ 94 h 225"/>
                <a:gd name="T64" fmla="*/ 5 w 89"/>
                <a:gd name="T65" fmla="*/ 121 h 225"/>
                <a:gd name="T66" fmla="*/ 3 w 89"/>
                <a:gd name="T67" fmla="*/ 145 h 225"/>
                <a:gd name="T68" fmla="*/ 25 w 89"/>
                <a:gd name="T69" fmla="*/ 162 h 225"/>
                <a:gd name="T70" fmla="*/ 27 w 89"/>
                <a:gd name="T71" fmla="*/ 166 h 225"/>
                <a:gd name="T72" fmla="*/ 18 w 89"/>
                <a:gd name="T73" fmla="*/ 194 h 225"/>
                <a:gd name="T74" fmla="*/ 15 w 89"/>
                <a:gd name="T75" fmla="*/ 213 h 225"/>
                <a:gd name="T76" fmla="*/ 29 w 89"/>
                <a:gd name="T77" fmla="*/ 224 h 225"/>
                <a:gd name="T78" fmla="*/ 37 w 89"/>
                <a:gd name="T79" fmla="*/ 219 h 225"/>
                <a:gd name="T80" fmla="*/ 60 w 89"/>
                <a:gd name="T81" fmla="*/ 187 h 225"/>
                <a:gd name="T82" fmla="*/ 67 w 89"/>
                <a:gd name="T83" fmla="*/ 174 h 225"/>
                <a:gd name="T84" fmla="*/ 75 w 89"/>
                <a:gd name="T85" fmla="*/ 154 h 225"/>
                <a:gd name="T86" fmla="*/ 81 w 89"/>
                <a:gd name="T87" fmla="*/ 137 h 225"/>
                <a:gd name="T88" fmla="*/ 86 w 89"/>
                <a:gd name="T89" fmla="*/ 119 h 225"/>
                <a:gd name="T90" fmla="*/ 89 w 89"/>
                <a:gd name="T91" fmla="*/ 113 h 225"/>
                <a:gd name="T92" fmla="*/ 88 w 89"/>
                <a:gd name="T93" fmla="*/ 110 h 225"/>
                <a:gd name="T94" fmla="*/ 38 w 89"/>
                <a:gd name="T95" fmla="*/ 132 h 225"/>
                <a:gd name="T96" fmla="*/ 36 w 89"/>
                <a:gd name="T97" fmla="*/ 135 h 225"/>
                <a:gd name="T98" fmla="*/ 30 w 89"/>
                <a:gd name="T99" fmla="*/ 138 h 225"/>
                <a:gd name="T100" fmla="*/ 26 w 89"/>
                <a:gd name="T101" fmla="*/ 131 h 225"/>
                <a:gd name="T102" fmla="*/ 40 w 89"/>
                <a:gd name="T103" fmla="*/ 113 h 225"/>
                <a:gd name="T104" fmla="*/ 42 w 89"/>
                <a:gd name="T105" fmla="*/ 114 h 225"/>
                <a:gd name="T106" fmla="*/ 41 w 89"/>
                <a:gd name="T107" fmla="*/ 120 h 225"/>
                <a:gd name="T108" fmla="*/ 38 w 89"/>
                <a:gd name="T109" fmla="*/ 1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225">
                  <a:moveTo>
                    <a:pt x="88" y="110"/>
                  </a:moveTo>
                  <a:cubicBezTo>
                    <a:pt x="87" y="109"/>
                    <a:pt x="86" y="111"/>
                    <a:pt x="85" y="112"/>
                  </a:cubicBezTo>
                  <a:cubicBezTo>
                    <a:pt x="81" y="122"/>
                    <a:pt x="76" y="132"/>
                    <a:pt x="71" y="142"/>
                  </a:cubicBezTo>
                  <a:cubicBezTo>
                    <a:pt x="68" y="149"/>
                    <a:pt x="64" y="157"/>
                    <a:pt x="60" y="165"/>
                  </a:cubicBezTo>
                  <a:cubicBezTo>
                    <a:pt x="56" y="172"/>
                    <a:pt x="52" y="180"/>
                    <a:pt x="45" y="186"/>
                  </a:cubicBezTo>
                  <a:cubicBezTo>
                    <a:pt x="44" y="187"/>
                    <a:pt x="43" y="187"/>
                    <a:pt x="42" y="187"/>
                  </a:cubicBezTo>
                  <a:cubicBezTo>
                    <a:pt x="42" y="186"/>
                    <a:pt x="42" y="185"/>
                    <a:pt x="42" y="184"/>
                  </a:cubicBezTo>
                  <a:cubicBezTo>
                    <a:pt x="43" y="182"/>
                    <a:pt x="44" y="180"/>
                    <a:pt x="45" y="178"/>
                  </a:cubicBezTo>
                  <a:cubicBezTo>
                    <a:pt x="47" y="172"/>
                    <a:pt x="49" y="167"/>
                    <a:pt x="51" y="161"/>
                  </a:cubicBezTo>
                  <a:cubicBezTo>
                    <a:pt x="55" y="152"/>
                    <a:pt x="59" y="142"/>
                    <a:pt x="62" y="133"/>
                  </a:cubicBezTo>
                  <a:cubicBezTo>
                    <a:pt x="65" y="124"/>
                    <a:pt x="67" y="116"/>
                    <a:pt x="69" y="107"/>
                  </a:cubicBezTo>
                  <a:cubicBezTo>
                    <a:pt x="70" y="103"/>
                    <a:pt x="69" y="98"/>
                    <a:pt x="66" y="94"/>
                  </a:cubicBezTo>
                  <a:cubicBezTo>
                    <a:pt x="66" y="93"/>
                    <a:pt x="65" y="91"/>
                    <a:pt x="65" y="90"/>
                  </a:cubicBezTo>
                  <a:cubicBezTo>
                    <a:pt x="66" y="82"/>
                    <a:pt x="66" y="75"/>
                    <a:pt x="67" y="68"/>
                  </a:cubicBezTo>
                  <a:cubicBezTo>
                    <a:pt x="68" y="60"/>
                    <a:pt x="70" y="53"/>
                    <a:pt x="73" y="45"/>
                  </a:cubicBezTo>
                  <a:cubicBezTo>
                    <a:pt x="75" y="41"/>
                    <a:pt x="77" y="38"/>
                    <a:pt x="80" y="34"/>
                  </a:cubicBezTo>
                  <a:cubicBezTo>
                    <a:pt x="85" y="28"/>
                    <a:pt x="86" y="20"/>
                    <a:pt x="86" y="13"/>
                  </a:cubicBezTo>
                  <a:cubicBezTo>
                    <a:pt x="86" y="9"/>
                    <a:pt x="84" y="5"/>
                    <a:pt x="79" y="3"/>
                  </a:cubicBezTo>
                  <a:cubicBezTo>
                    <a:pt x="75" y="1"/>
                    <a:pt x="70" y="0"/>
                    <a:pt x="66" y="2"/>
                  </a:cubicBezTo>
                  <a:cubicBezTo>
                    <a:pt x="59" y="5"/>
                    <a:pt x="52" y="6"/>
                    <a:pt x="46" y="9"/>
                  </a:cubicBezTo>
                  <a:cubicBezTo>
                    <a:pt x="40" y="11"/>
                    <a:pt x="34" y="13"/>
                    <a:pt x="29" y="16"/>
                  </a:cubicBezTo>
                  <a:cubicBezTo>
                    <a:pt x="24" y="18"/>
                    <a:pt x="20" y="20"/>
                    <a:pt x="16" y="23"/>
                  </a:cubicBezTo>
                  <a:cubicBezTo>
                    <a:pt x="12" y="26"/>
                    <a:pt x="10" y="31"/>
                    <a:pt x="10" y="36"/>
                  </a:cubicBezTo>
                  <a:cubicBezTo>
                    <a:pt x="11" y="40"/>
                    <a:pt x="12" y="44"/>
                    <a:pt x="16" y="48"/>
                  </a:cubicBezTo>
                  <a:cubicBezTo>
                    <a:pt x="17" y="49"/>
                    <a:pt x="18" y="50"/>
                    <a:pt x="19" y="52"/>
                  </a:cubicBezTo>
                  <a:cubicBezTo>
                    <a:pt x="23" y="58"/>
                    <a:pt x="31" y="61"/>
                    <a:pt x="38" y="58"/>
                  </a:cubicBezTo>
                  <a:cubicBezTo>
                    <a:pt x="43" y="56"/>
                    <a:pt x="47" y="53"/>
                    <a:pt x="52" y="51"/>
                  </a:cubicBezTo>
                  <a:cubicBezTo>
                    <a:pt x="54" y="49"/>
                    <a:pt x="56" y="50"/>
                    <a:pt x="56" y="53"/>
                  </a:cubicBezTo>
                  <a:cubicBezTo>
                    <a:pt x="56" y="55"/>
                    <a:pt x="56" y="58"/>
                    <a:pt x="57" y="62"/>
                  </a:cubicBezTo>
                  <a:cubicBezTo>
                    <a:pt x="56" y="69"/>
                    <a:pt x="56" y="77"/>
                    <a:pt x="55" y="84"/>
                  </a:cubicBezTo>
                  <a:cubicBezTo>
                    <a:pt x="54" y="90"/>
                    <a:pt x="51" y="91"/>
                    <a:pt x="46" y="91"/>
                  </a:cubicBezTo>
                  <a:cubicBezTo>
                    <a:pt x="42" y="91"/>
                    <a:pt x="37" y="92"/>
                    <a:pt x="33" y="94"/>
                  </a:cubicBezTo>
                  <a:cubicBezTo>
                    <a:pt x="20" y="99"/>
                    <a:pt x="12" y="109"/>
                    <a:pt x="5" y="121"/>
                  </a:cubicBezTo>
                  <a:cubicBezTo>
                    <a:pt x="1" y="129"/>
                    <a:pt x="0" y="136"/>
                    <a:pt x="3" y="145"/>
                  </a:cubicBezTo>
                  <a:cubicBezTo>
                    <a:pt x="8" y="155"/>
                    <a:pt x="14" y="161"/>
                    <a:pt x="25" y="162"/>
                  </a:cubicBezTo>
                  <a:cubicBezTo>
                    <a:pt x="27" y="162"/>
                    <a:pt x="28" y="163"/>
                    <a:pt x="27" y="166"/>
                  </a:cubicBezTo>
                  <a:cubicBezTo>
                    <a:pt x="24" y="175"/>
                    <a:pt x="21" y="185"/>
                    <a:pt x="18" y="194"/>
                  </a:cubicBezTo>
                  <a:cubicBezTo>
                    <a:pt x="16" y="201"/>
                    <a:pt x="14" y="207"/>
                    <a:pt x="15" y="213"/>
                  </a:cubicBezTo>
                  <a:cubicBezTo>
                    <a:pt x="17" y="220"/>
                    <a:pt x="23" y="225"/>
                    <a:pt x="29" y="224"/>
                  </a:cubicBezTo>
                  <a:cubicBezTo>
                    <a:pt x="32" y="223"/>
                    <a:pt x="34" y="221"/>
                    <a:pt x="37" y="219"/>
                  </a:cubicBezTo>
                  <a:cubicBezTo>
                    <a:pt x="47" y="211"/>
                    <a:pt x="54" y="199"/>
                    <a:pt x="60" y="187"/>
                  </a:cubicBezTo>
                  <a:cubicBezTo>
                    <a:pt x="62" y="183"/>
                    <a:pt x="65" y="179"/>
                    <a:pt x="67" y="174"/>
                  </a:cubicBezTo>
                  <a:cubicBezTo>
                    <a:pt x="70" y="168"/>
                    <a:pt x="72" y="161"/>
                    <a:pt x="75" y="154"/>
                  </a:cubicBezTo>
                  <a:cubicBezTo>
                    <a:pt x="77" y="149"/>
                    <a:pt x="81" y="137"/>
                    <a:pt x="81" y="137"/>
                  </a:cubicBezTo>
                  <a:cubicBezTo>
                    <a:pt x="83" y="131"/>
                    <a:pt x="84" y="125"/>
                    <a:pt x="86" y="119"/>
                  </a:cubicBezTo>
                  <a:cubicBezTo>
                    <a:pt x="87" y="117"/>
                    <a:pt x="88" y="115"/>
                    <a:pt x="89" y="113"/>
                  </a:cubicBezTo>
                  <a:cubicBezTo>
                    <a:pt x="89" y="112"/>
                    <a:pt x="89" y="110"/>
                    <a:pt x="88" y="110"/>
                  </a:cubicBezTo>
                  <a:close/>
                  <a:moveTo>
                    <a:pt x="38" y="132"/>
                  </a:moveTo>
                  <a:cubicBezTo>
                    <a:pt x="37" y="133"/>
                    <a:pt x="37" y="135"/>
                    <a:pt x="36" y="135"/>
                  </a:cubicBezTo>
                  <a:cubicBezTo>
                    <a:pt x="34" y="137"/>
                    <a:pt x="33" y="140"/>
                    <a:pt x="30" y="138"/>
                  </a:cubicBezTo>
                  <a:cubicBezTo>
                    <a:pt x="27" y="138"/>
                    <a:pt x="25" y="134"/>
                    <a:pt x="26" y="131"/>
                  </a:cubicBezTo>
                  <a:cubicBezTo>
                    <a:pt x="27" y="122"/>
                    <a:pt x="33" y="117"/>
                    <a:pt x="40" y="113"/>
                  </a:cubicBezTo>
                  <a:cubicBezTo>
                    <a:pt x="40" y="113"/>
                    <a:pt x="42" y="114"/>
                    <a:pt x="42" y="114"/>
                  </a:cubicBezTo>
                  <a:cubicBezTo>
                    <a:pt x="42" y="117"/>
                    <a:pt x="42" y="119"/>
                    <a:pt x="41" y="120"/>
                  </a:cubicBezTo>
                  <a:cubicBezTo>
                    <a:pt x="40" y="124"/>
                    <a:pt x="39" y="128"/>
                    <a:pt x="38" y="13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ïṥliḍè"/>
            <p:cNvSpPr/>
            <p:nvPr/>
          </p:nvSpPr>
          <p:spPr bwMode="auto">
            <a:xfrm>
              <a:off x="9513888" y="2643188"/>
              <a:ext cx="549275" cy="379413"/>
            </a:xfrm>
            <a:custGeom>
              <a:avLst/>
              <a:gdLst>
                <a:gd name="T0" fmla="*/ 10 w 152"/>
                <a:gd name="T1" fmla="*/ 98 h 105"/>
                <a:gd name="T2" fmla="*/ 15 w 152"/>
                <a:gd name="T3" fmla="*/ 100 h 105"/>
                <a:gd name="T4" fmla="*/ 31 w 152"/>
                <a:gd name="T5" fmla="*/ 103 h 105"/>
                <a:gd name="T6" fmla="*/ 37 w 152"/>
                <a:gd name="T7" fmla="*/ 96 h 105"/>
                <a:gd name="T8" fmla="*/ 38 w 152"/>
                <a:gd name="T9" fmla="*/ 85 h 105"/>
                <a:gd name="T10" fmla="*/ 37 w 152"/>
                <a:gd name="T11" fmla="*/ 75 h 105"/>
                <a:gd name="T12" fmla="*/ 38 w 152"/>
                <a:gd name="T13" fmla="*/ 56 h 105"/>
                <a:gd name="T14" fmla="*/ 41 w 152"/>
                <a:gd name="T15" fmla="*/ 54 h 105"/>
                <a:gd name="T16" fmla="*/ 43 w 152"/>
                <a:gd name="T17" fmla="*/ 56 h 105"/>
                <a:gd name="T18" fmla="*/ 59 w 152"/>
                <a:gd name="T19" fmla="*/ 71 h 105"/>
                <a:gd name="T20" fmla="*/ 60 w 152"/>
                <a:gd name="T21" fmla="*/ 77 h 105"/>
                <a:gd name="T22" fmla="*/ 53 w 152"/>
                <a:gd name="T23" fmla="*/ 84 h 105"/>
                <a:gd name="T24" fmla="*/ 48 w 152"/>
                <a:gd name="T25" fmla="*/ 90 h 105"/>
                <a:gd name="T26" fmla="*/ 48 w 152"/>
                <a:gd name="T27" fmla="*/ 100 h 105"/>
                <a:gd name="T28" fmla="*/ 57 w 152"/>
                <a:gd name="T29" fmla="*/ 97 h 105"/>
                <a:gd name="T30" fmla="*/ 124 w 152"/>
                <a:gd name="T31" fmla="*/ 46 h 105"/>
                <a:gd name="T32" fmla="*/ 133 w 152"/>
                <a:gd name="T33" fmla="*/ 41 h 105"/>
                <a:gd name="T34" fmla="*/ 136 w 152"/>
                <a:gd name="T35" fmla="*/ 40 h 105"/>
                <a:gd name="T36" fmla="*/ 144 w 152"/>
                <a:gd name="T37" fmla="*/ 36 h 105"/>
                <a:gd name="T38" fmla="*/ 149 w 152"/>
                <a:gd name="T39" fmla="*/ 30 h 105"/>
                <a:gd name="T40" fmla="*/ 152 w 152"/>
                <a:gd name="T41" fmla="*/ 20 h 105"/>
                <a:gd name="T42" fmla="*/ 151 w 152"/>
                <a:gd name="T43" fmla="*/ 14 h 105"/>
                <a:gd name="T44" fmla="*/ 148 w 152"/>
                <a:gd name="T45" fmla="*/ 9 h 105"/>
                <a:gd name="T46" fmla="*/ 139 w 152"/>
                <a:gd name="T47" fmla="*/ 1 h 105"/>
                <a:gd name="T48" fmla="*/ 129 w 152"/>
                <a:gd name="T49" fmla="*/ 0 h 105"/>
                <a:gd name="T50" fmla="*/ 118 w 152"/>
                <a:gd name="T51" fmla="*/ 3 h 105"/>
                <a:gd name="T52" fmla="*/ 114 w 152"/>
                <a:gd name="T53" fmla="*/ 6 h 105"/>
                <a:gd name="T54" fmla="*/ 113 w 152"/>
                <a:gd name="T55" fmla="*/ 7 h 105"/>
                <a:gd name="T56" fmla="*/ 117 w 152"/>
                <a:gd name="T57" fmla="*/ 10 h 105"/>
                <a:gd name="T58" fmla="*/ 116 w 152"/>
                <a:gd name="T59" fmla="*/ 15 h 105"/>
                <a:gd name="T60" fmla="*/ 108 w 152"/>
                <a:gd name="T61" fmla="*/ 28 h 105"/>
                <a:gd name="T62" fmla="*/ 77 w 152"/>
                <a:gd name="T63" fmla="*/ 62 h 105"/>
                <a:gd name="T64" fmla="*/ 78 w 152"/>
                <a:gd name="T65" fmla="*/ 50 h 105"/>
                <a:gd name="T66" fmla="*/ 74 w 152"/>
                <a:gd name="T67" fmla="*/ 26 h 105"/>
                <a:gd name="T68" fmla="*/ 66 w 152"/>
                <a:gd name="T69" fmla="*/ 19 h 105"/>
                <a:gd name="T70" fmla="*/ 59 w 152"/>
                <a:gd name="T71" fmla="*/ 21 h 105"/>
                <a:gd name="T72" fmla="*/ 58 w 152"/>
                <a:gd name="T73" fmla="*/ 22 h 105"/>
                <a:gd name="T74" fmla="*/ 46 w 152"/>
                <a:gd name="T75" fmla="*/ 36 h 105"/>
                <a:gd name="T76" fmla="*/ 36 w 152"/>
                <a:gd name="T77" fmla="*/ 54 h 105"/>
                <a:gd name="T78" fmla="*/ 33 w 152"/>
                <a:gd name="T79" fmla="*/ 55 h 105"/>
                <a:gd name="T80" fmla="*/ 32 w 152"/>
                <a:gd name="T81" fmla="*/ 52 h 105"/>
                <a:gd name="T82" fmla="*/ 28 w 152"/>
                <a:gd name="T83" fmla="*/ 37 h 105"/>
                <a:gd name="T84" fmla="*/ 18 w 152"/>
                <a:gd name="T85" fmla="*/ 33 h 105"/>
                <a:gd name="T86" fmla="*/ 5 w 152"/>
                <a:gd name="T87" fmla="*/ 44 h 105"/>
                <a:gd name="T88" fmla="*/ 0 w 152"/>
                <a:gd name="T89" fmla="*/ 72 h 105"/>
                <a:gd name="T90" fmla="*/ 0 w 152"/>
                <a:gd name="T91" fmla="*/ 83 h 105"/>
                <a:gd name="T92" fmla="*/ 10 w 152"/>
                <a:gd name="T9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2" h="105">
                  <a:moveTo>
                    <a:pt x="10" y="98"/>
                  </a:moveTo>
                  <a:cubicBezTo>
                    <a:pt x="12" y="99"/>
                    <a:pt x="14" y="99"/>
                    <a:pt x="15" y="100"/>
                  </a:cubicBezTo>
                  <a:cubicBezTo>
                    <a:pt x="20" y="103"/>
                    <a:pt x="25" y="105"/>
                    <a:pt x="31" y="103"/>
                  </a:cubicBezTo>
                  <a:cubicBezTo>
                    <a:pt x="34" y="102"/>
                    <a:pt x="36" y="100"/>
                    <a:pt x="37" y="96"/>
                  </a:cubicBezTo>
                  <a:cubicBezTo>
                    <a:pt x="37" y="93"/>
                    <a:pt x="38" y="89"/>
                    <a:pt x="38" y="85"/>
                  </a:cubicBezTo>
                  <a:cubicBezTo>
                    <a:pt x="38" y="82"/>
                    <a:pt x="38" y="78"/>
                    <a:pt x="37" y="75"/>
                  </a:cubicBezTo>
                  <a:cubicBezTo>
                    <a:pt x="35" y="68"/>
                    <a:pt x="35" y="62"/>
                    <a:pt x="38" y="56"/>
                  </a:cubicBezTo>
                  <a:cubicBezTo>
                    <a:pt x="39" y="56"/>
                    <a:pt x="40" y="54"/>
                    <a:pt x="41" y="54"/>
                  </a:cubicBezTo>
                  <a:cubicBezTo>
                    <a:pt x="41" y="54"/>
                    <a:pt x="42" y="55"/>
                    <a:pt x="43" y="56"/>
                  </a:cubicBezTo>
                  <a:cubicBezTo>
                    <a:pt x="46" y="63"/>
                    <a:pt x="52" y="68"/>
                    <a:pt x="59" y="71"/>
                  </a:cubicBezTo>
                  <a:cubicBezTo>
                    <a:pt x="66" y="73"/>
                    <a:pt x="60" y="77"/>
                    <a:pt x="60" y="77"/>
                  </a:cubicBezTo>
                  <a:cubicBezTo>
                    <a:pt x="60" y="77"/>
                    <a:pt x="54" y="83"/>
                    <a:pt x="53" y="84"/>
                  </a:cubicBezTo>
                  <a:cubicBezTo>
                    <a:pt x="52" y="86"/>
                    <a:pt x="48" y="90"/>
                    <a:pt x="48" y="90"/>
                  </a:cubicBezTo>
                  <a:cubicBezTo>
                    <a:pt x="49" y="91"/>
                    <a:pt x="47" y="99"/>
                    <a:pt x="48" y="100"/>
                  </a:cubicBezTo>
                  <a:cubicBezTo>
                    <a:pt x="50" y="101"/>
                    <a:pt x="57" y="97"/>
                    <a:pt x="57" y="97"/>
                  </a:cubicBezTo>
                  <a:cubicBezTo>
                    <a:pt x="57" y="97"/>
                    <a:pt x="115" y="53"/>
                    <a:pt x="124" y="46"/>
                  </a:cubicBezTo>
                  <a:cubicBezTo>
                    <a:pt x="125" y="44"/>
                    <a:pt x="131" y="42"/>
                    <a:pt x="133" y="41"/>
                  </a:cubicBezTo>
                  <a:cubicBezTo>
                    <a:pt x="134" y="41"/>
                    <a:pt x="135" y="40"/>
                    <a:pt x="136" y="40"/>
                  </a:cubicBezTo>
                  <a:cubicBezTo>
                    <a:pt x="139" y="39"/>
                    <a:pt x="142" y="38"/>
                    <a:pt x="144" y="36"/>
                  </a:cubicBezTo>
                  <a:cubicBezTo>
                    <a:pt x="146" y="35"/>
                    <a:pt x="149" y="31"/>
                    <a:pt x="149" y="30"/>
                  </a:cubicBezTo>
                  <a:cubicBezTo>
                    <a:pt x="152" y="25"/>
                    <a:pt x="151" y="21"/>
                    <a:pt x="152" y="20"/>
                  </a:cubicBezTo>
                  <a:cubicBezTo>
                    <a:pt x="152" y="19"/>
                    <a:pt x="151" y="15"/>
                    <a:pt x="151" y="14"/>
                  </a:cubicBezTo>
                  <a:cubicBezTo>
                    <a:pt x="150" y="11"/>
                    <a:pt x="148" y="9"/>
                    <a:pt x="148" y="9"/>
                  </a:cubicBezTo>
                  <a:cubicBezTo>
                    <a:pt x="147" y="6"/>
                    <a:pt x="142" y="2"/>
                    <a:pt x="139" y="1"/>
                  </a:cubicBezTo>
                  <a:cubicBezTo>
                    <a:pt x="138" y="1"/>
                    <a:pt x="133" y="0"/>
                    <a:pt x="129" y="0"/>
                  </a:cubicBezTo>
                  <a:cubicBezTo>
                    <a:pt x="124" y="1"/>
                    <a:pt x="121" y="2"/>
                    <a:pt x="118" y="3"/>
                  </a:cubicBezTo>
                  <a:cubicBezTo>
                    <a:pt x="116" y="4"/>
                    <a:pt x="114" y="5"/>
                    <a:pt x="114" y="6"/>
                  </a:cubicBezTo>
                  <a:cubicBezTo>
                    <a:pt x="113" y="6"/>
                    <a:pt x="112" y="7"/>
                    <a:pt x="113" y="7"/>
                  </a:cubicBezTo>
                  <a:cubicBezTo>
                    <a:pt x="113" y="8"/>
                    <a:pt x="116" y="9"/>
                    <a:pt x="117" y="10"/>
                  </a:cubicBezTo>
                  <a:cubicBezTo>
                    <a:pt x="118" y="12"/>
                    <a:pt x="117" y="13"/>
                    <a:pt x="116" y="15"/>
                  </a:cubicBezTo>
                  <a:cubicBezTo>
                    <a:pt x="115" y="18"/>
                    <a:pt x="113" y="22"/>
                    <a:pt x="108" y="28"/>
                  </a:cubicBezTo>
                  <a:cubicBezTo>
                    <a:pt x="103" y="34"/>
                    <a:pt x="81" y="58"/>
                    <a:pt x="77" y="62"/>
                  </a:cubicBezTo>
                  <a:cubicBezTo>
                    <a:pt x="77" y="61"/>
                    <a:pt x="78" y="54"/>
                    <a:pt x="78" y="50"/>
                  </a:cubicBezTo>
                  <a:cubicBezTo>
                    <a:pt x="79" y="42"/>
                    <a:pt x="80" y="33"/>
                    <a:pt x="74" y="26"/>
                  </a:cubicBezTo>
                  <a:cubicBezTo>
                    <a:pt x="72" y="23"/>
                    <a:pt x="69" y="20"/>
                    <a:pt x="66" y="19"/>
                  </a:cubicBezTo>
                  <a:cubicBezTo>
                    <a:pt x="65" y="18"/>
                    <a:pt x="62" y="20"/>
                    <a:pt x="59" y="21"/>
                  </a:cubicBezTo>
                  <a:cubicBezTo>
                    <a:pt x="59" y="21"/>
                    <a:pt x="59" y="22"/>
                    <a:pt x="58" y="22"/>
                  </a:cubicBezTo>
                  <a:cubicBezTo>
                    <a:pt x="52" y="24"/>
                    <a:pt x="48" y="29"/>
                    <a:pt x="46" y="36"/>
                  </a:cubicBezTo>
                  <a:cubicBezTo>
                    <a:pt x="44" y="42"/>
                    <a:pt x="41" y="49"/>
                    <a:pt x="36" y="54"/>
                  </a:cubicBezTo>
                  <a:cubicBezTo>
                    <a:pt x="35" y="54"/>
                    <a:pt x="34" y="55"/>
                    <a:pt x="33" y="55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30" y="47"/>
                    <a:pt x="30" y="42"/>
                    <a:pt x="28" y="37"/>
                  </a:cubicBezTo>
                  <a:cubicBezTo>
                    <a:pt x="26" y="33"/>
                    <a:pt x="22" y="31"/>
                    <a:pt x="18" y="33"/>
                  </a:cubicBezTo>
                  <a:cubicBezTo>
                    <a:pt x="12" y="35"/>
                    <a:pt x="8" y="39"/>
                    <a:pt x="5" y="44"/>
                  </a:cubicBezTo>
                  <a:cubicBezTo>
                    <a:pt x="1" y="53"/>
                    <a:pt x="0" y="63"/>
                    <a:pt x="0" y="72"/>
                  </a:cubicBezTo>
                  <a:cubicBezTo>
                    <a:pt x="0" y="76"/>
                    <a:pt x="0" y="80"/>
                    <a:pt x="0" y="83"/>
                  </a:cubicBezTo>
                  <a:cubicBezTo>
                    <a:pt x="2" y="89"/>
                    <a:pt x="3" y="95"/>
                    <a:pt x="10" y="9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iśḷíḓê"/>
            <p:cNvSpPr/>
            <p:nvPr/>
          </p:nvSpPr>
          <p:spPr bwMode="auto">
            <a:xfrm>
              <a:off x="9531350" y="2911476"/>
              <a:ext cx="625475" cy="238125"/>
            </a:xfrm>
            <a:custGeom>
              <a:avLst/>
              <a:gdLst>
                <a:gd name="T0" fmla="*/ 113 w 173"/>
                <a:gd name="T1" fmla="*/ 3 h 66"/>
                <a:gd name="T2" fmla="*/ 76 w 173"/>
                <a:gd name="T3" fmla="*/ 14 h 66"/>
                <a:gd name="T4" fmla="*/ 31 w 173"/>
                <a:gd name="T5" fmla="*/ 38 h 66"/>
                <a:gd name="T6" fmla="*/ 1 w 173"/>
                <a:gd name="T7" fmla="*/ 58 h 66"/>
                <a:gd name="T8" fmla="*/ 2 w 173"/>
                <a:gd name="T9" fmla="*/ 59 h 66"/>
                <a:gd name="T10" fmla="*/ 17 w 173"/>
                <a:gd name="T11" fmla="*/ 57 h 66"/>
                <a:gd name="T12" fmla="*/ 40 w 173"/>
                <a:gd name="T13" fmla="*/ 51 h 66"/>
                <a:gd name="T14" fmla="*/ 54 w 173"/>
                <a:gd name="T15" fmla="*/ 41 h 66"/>
                <a:gd name="T16" fmla="*/ 93 w 173"/>
                <a:gd name="T17" fmla="*/ 20 h 66"/>
                <a:gd name="T18" fmla="*/ 144 w 173"/>
                <a:gd name="T19" fmla="*/ 10 h 66"/>
                <a:gd name="T20" fmla="*/ 154 w 173"/>
                <a:gd name="T21" fmla="*/ 18 h 66"/>
                <a:gd name="T22" fmla="*/ 146 w 173"/>
                <a:gd name="T23" fmla="*/ 35 h 66"/>
                <a:gd name="T24" fmla="*/ 129 w 173"/>
                <a:gd name="T25" fmla="*/ 50 h 66"/>
                <a:gd name="T26" fmla="*/ 106 w 173"/>
                <a:gd name="T27" fmla="*/ 63 h 66"/>
                <a:gd name="T28" fmla="*/ 106 w 173"/>
                <a:gd name="T29" fmla="*/ 64 h 66"/>
                <a:gd name="T30" fmla="*/ 106 w 173"/>
                <a:gd name="T31" fmla="*/ 64 h 66"/>
                <a:gd name="T32" fmla="*/ 107 w 173"/>
                <a:gd name="T33" fmla="*/ 65 h 66"/>
                <a:gd name="T34" fmla="*/ 110 w 173"/>
                <a:gd name="T35" fmla="*/ 66 h 66"/>
                <a:gd name="T36" fmla="*/ 123 w 173"/>
                <a:gd name="T37" fmla="*/ 66 h 66"/>
                <a:gd name="T38" fmla="*/ 160 w 173"/>
                <a:gd name="T39" fmla="*/ 51 h 66"/>
                <a:gd name="T40" fmla="*/ 173 w 173"/>
                <a:gd name="T41" fmla="*/ 30 h 66"/>
                <a:gd name="T42" fmla="*/ 171 w 173"/>
                <a:gd name="T43" fmla="*/ 16 h 66"/>
                <a:gd name="T44" fmla="*/ 153 w 173"/>
                <a:gd name="T45" fmla="*/ 3 h 66"/>
                <a:gd name="T46" fmla="*/ 113 w 173"/>
                <a:gd name="T4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66">
                  <a:moveTo>
                    <a:pt x="113" y="3"/>
                  </a:moveTo>
                  <a:cubicBezTo>
                    <a:pt x="100" y="6"/>
                    <a:pt x="96" y="6"/>
                    <a:pt x="76" y="14"/>
                  </a:cubicBezTo>
                  <a:cubicBezTo>
                    <a:pt x="55" y="22"/>
                    <a:pt x="36" y="35"/>
                    <a:pt x="31" y="38"/>
                  </a:cubicBezTo>
                  <a:cubicBezTo>
                    <a:pt x="24" y="42"/>
                    <a:pt x="3" y="56"/>
                    <a:pt x="1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3" y="59"/>
                    <a:pt x="14" y="57"/>
                    <a:pt x="17" y="57"/>
                  </a:cubicBezTo>
                  <a:cubicBezTo>
                    <a:pt x="25" y="57"/>
                    <a:pt x="32" y="55"/>
                    <a:pt x="40" y="51"/>
                  </a:cubicBezTo>
                  <a:cubicBezTo>
                    <a:pt x="45" y="48"/>
                    <a:pt x="50" y="45"/>
                    <a:pt x="54" y="41"/>
                  </a:cubicBezTo>
                  <a:cubicBezTo>
                    <a:pt x="65" y="32"/>
                    <a:pt x="86" y="23"/>
                    <a:pt x="93" y="20"/>
                  </a:cubicBezTo>
                  <a:cubicBezTo>
                    <a:pt x="110" y="14"/>
                    <a:pt x="133" y="9"/>
                    <a:pt x="144" y="10"/>
                  </a:cubicBezTo>
                  <a:cubicBezTo>
                    <a:pt x="149" y="10"/>
                    <a:pt x="153" y="13"/>
                    <a:pt x="154" y="18"/>
                  </a:cubicBezTo>
                  <a:cubicBezTo>
                    <a:pt x="155" y="23"/>
                    <a:pt x="149" y="32"/>
                    <a:pt x="146" y="35"/>
                  </a:cubicBezTo>
                  <a:cubicBezTo>
                    <a:pt x="143" y="38"/>
                    <a:pt x="136" y="44"/>
                    <a:pt x="129" y="50"/>
                  </a:cubicBezTo>
                  <a:cubicBezTo>
                    <a:pt x="120" y="56"/>
                    <a:pt x="107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5"/>
                    <a:pt x="106" y="65"/>
                    <a:pt x="107" y="65"/>
                  </a:cubicBezTo>
                  <a:cubicBezTo>
                    <a:pt x="107" y="65"/>
                    <a:pt x="108" y="66"/>
                    <a:pt x="110" y="66"/>
                  </a:cubicBezTo>
                  <a:cubicBezTo>
                    <a:pt x="111" y="66"/>
                    <a:pt x="122" y="66"/>
                    <a:pt x="123" y="66"/>
                  </a:cubicBezTo>
                  <a:cubicBezTo>
                    <a:pt x="131" y="65"/>
                    <a:pt x="147" y="63"/>
                    <a:pt x="160" y="51"/>
                  </a:cubicBezTo>
                  <a:cubicBezTo>
                    <a:pt x="167" y="45"/>
                    <a:pt x="172" y="40"/>
                    <a:pt x="173" y="30"/>
                  </a:cubicBezTo>
                  <a:cubicBezTo>
                    <a:pt x="173" y="26"/>
                    <a:pt x="173" y="22"/>
                    <a:pt x="171" y="16"/>
                  </a:cubicBezTo>
                  <a:cubicBezTo>
                    <a:pt x="167" y="9"/>
                    <a:pt x="159" y="5"/>
                    <a:pt x="153" y="3"/>
                  </a:cubicBezTo>
                  <a:cubicBezTo>
                    <a:pt x="143" y="0"/>
                    <a:pt x="127" y="0"/>
                    <a:pt x="113" y="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3" name="isļiḓe"/>
            <p:cNvSpPr/>
            <p:nvPr/>
          </p:nvSpPr>
          <p:spPr bwMode="auto">
            <a:xfrm>
              <a:off x="5788025" y="2686051"/>
              <a:ext cx="219075" cy="239713"/>
            </a:xfrm>
            <a:custGeom>
              <a:avLst/>
              <a:gdLst>
                <a:gd name="T0" fmla="*/ 12 w 61"/>
                <a:gd name="T1" fmla="*/ 37 h 66"/>
                <a:gd name="T2" fmla="*/ 15 w 61"/>
                <a:gd name="T3" fmla="*/ 42 h 66"/>
                <a:gd name="T4" fmla="*/ 16 w 61"/>
                <a:gd name="T5" fmla="*/ 47 h 66"/>
                <a:gd name="T6" fmla="*/ 10 w 61"/>
                <a:gd name="T7" fmla="*/ 55 h 66"/>
                <a:gd name="T8" fmla="*/ 4 w 61"/>
                <a:gd name="T9" fmla="*/ 65 h 66"/>
                <a:gd name="T10" fmla="*/ 14 w 61"/>
                <a:gd name="T11" fmla="*/ 58 h 66"/>
                <a:gd name="T12" fmla="*/ 25 w 61"/>
                <a:gd name="T13" fmla="*/ 56 h 66"/>
                <a:gd name="T14" fmla="*/ 46 w 61"/>
                <a:gd name="T15" fmla="*/ 57 h 66"/>
                <a:gd name="T16" fmla="*/ 58 w 61"/>
                <a:gd name="T17" fmla="*/ 48 h 66"/>
                <a:gd name="T18" fmla="*/ 55 w 61"/>
                <a:gd name="T19" fmla="*/ 23 h 66"/>
                <a:gd name="T20" fmla="*/ 46 w 61"/>
                <a:gd name="T21" fmla="*/ 12 h 66"/>
                <a:gd name="T22" fmla="*/ 29 w 61"/>
                <a:gd name="T23" fmla="*/ 3 h 66"/>
                <a:gd name="T24" fmla="*/ 20 w 61"/>
                <a:gd name="T25" fmla="*/ 3 h 66"/>
                <a:gd name="T26" fmla="*/ 11 w 61"/>
                <a:gd name="T27" fmla="*/ 9 h 66"/>
                <a:gd name="T28" fmla="*/ 7 w 61"/>
                <a:gd name="T29" fmla="*/ 31 h 66"/>
                <a:gd name="T30" fmla="*/ 12 w 61"/>
                <a:gd name="T31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66">
                  <a:moveTo>
                    <a:pt x="12" y="37"/>
                  </a:moveTo>
                  <a:cubicBezTo>
                    <a:pt x="13" y="39"/>
                    <a:pt x="14" y="41"/>
                    <a:pt x="15" y="42"/>
                  </a:cubicBezTo>
                  <a:cubicBezTo>
                    <a:pt x="17" y="44"/>
                    <a:pt x="17" y="45"/>
                    <a:pt x="16" y="47"/>
                  </a:cubicBezTo>
                  <a:cubicBezTo>
                    <a:pt x="14" y="50"/>
                    <a:pt x="12" y="52"/>
                    <a:pt x="10" y="55"/>
                  </a:cubicBezTo>
                  <a:cubicBezTo>
                    <a:pt x="9" y="57"/>
                    <a:pt x="3" y="63"/>
                    <a:pt x="4" y="65"/>
                  </a:cubicBezTo>
                  <a:cubicBezTo>
                    <a:pt x="5" y="66"/>
                    <a:pt x="11" y="60"/>
                    <a:pt x="14" y="58"/>
                  </a:cubicBezTo>
                  <a:cubicBezTo>
                    <a:pt x="17" y="56"/>
                    <a:pt x="21" y="54"/>
                    <a:pt x="25" y="56"/>
                  </a:cubicBezTo>
                  <a:cubicBezTo>
                    <a:pt x="32" y="59"/>
                    <a:pt x="39" y="58"/>
                    <a:pt x="46" y="57"/>
                  </a:cubicBezTo>
                  <a:cubicBezTo>
                    <a:pt x="52" y="56"/>
                    <a:pt x="57" y="54"/>
                    <a:pt x="58" y="48"/>
                  </a:cubicBezTo>
                  <a:cubicBezTo>
                    <a:pt x="60" y="40"/>
                    <a:pt x="61" y="31"/>
                    <a:pt x="55" y="23"/>
                  </a:cubicBezTo>
                  <a:cubicBezTo>
                    <a:pt x="52" y="20"/>
                    <a:pt x="49" y="15"/>
                    <a:pt x="46" y="12"/>
                  </a:cubicBezTo>
                  <a:cubicBezTo>
                    <a:pt x="41" y="9"/>
                    <a:pt x="35" y="6"/>
                    <a:pt x="29" y="3"/>
                  </a:cubicBezTo>
                  <a:cubicBezTo>
                    <a:pt x="26" y="2"/>
                    <a:pt x="23" y="0"/>
                    <a:pt x="20" y="3"/>
                  </a:cubicBezTo>
                  <a:cubicBezTo>
                    <a:pt x="17" y="5"/>
                    <a:pt x="14" y="7"/>
                    <a:pt x="11" y="9"/>
                  </a:cubicBezTo>
                  <a:cubicBezTo>
                    <a:pt x="4" y="13"/>
                    <a:pt x="0" y="25"/>
                    <a:pt x="7" y="31"/>
                  </a:cubicBezTo>
                  <a:cubicBezTo>
                    <a:pt x="9" y="33"/>
                    <a:pt x="10" y="35"/>
                    <a:pt x="12" y="3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6" name="îs1ïdè"/>
            <p:cNvSpPr/>
            <p:nvPr/>
          </p:nvSpPr>
          <p:spPr bwMode="auto">
            <a:xfrm>
              <a:off x="9358313" y="3128963"/>
              <a:ext cx="130175" cy="217488"/>
            </a:xfrm>
            <a:custGeom>
              <a:avLst/>
              <a:gdLst>
                <a:gd name="T0" fmla="*/ 31 w 36"/>
                <a:gd name="T1" fmla="*/ 53 h 60"/>
                <a:gd name="T2" fmla="*/ 32 w 36"/>
                <a:gd name="T3" fmla="*/ 39 h 60"/>
                <a:gd name="T4" fmla="*/ 36 w 36"/>
                <a:gd name="T5" fmla="*/ 9 h 60"/>
                <a:gd name="T6" fmla="*/ 31 w 36"/>
                <a:gd name="T7" fmla="*/ 3 h 60"/>
                <a:gd name="T8" fmla="*/ 30 w 36"/>
                <a:gd name="T9" fmla="*/ 3 h 60"/>
                <a:gd name="T10" fmla="*/ 19 w 36"/>
                <a:gd name="T11" fmla="*/ 0 h 60"/>
                <a:gd name="T12" fmla="*/ 14 w 36"/>
                <a:gd name="T13" fmla="*/ 3 h 60"/>
                <a:gd name="T14" fmla="*/ 7 w 36"/>
                <a:gd name="T15" fmla="*/ 13 h 60"/>
                <a:gd name="T16" fmla="*/ 2 w 36"/>
                <a:gd name="T17" fmla="*/ 41 h 60"/>
                <a:gd name="T18" fmla="*/ 14 w 36"/>
                <a:gd name="T19" fmla="*/ 58 h 60"/>
                <a:gd name="T20" fmla="*/ 23 w 36"/>
                <a:gd name="T21" fmla="*/ 59 h 60"/>
                <a:gd name="T22" fmla="*/ 31 w 36"/>
                <a:gd name="T23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60">
                  <a:moveTo>
                    <a:pt x="31" y="53"/>
                  </a:moveTo>
                  <a:cubicBezTo>
                    <a:pt x="30" y="48"/>
                    <a:pt x="31" y="44"/>
                    <a:pt x="32" y="39"/>
                  </a:cubicBezTo>
                  <a:cubicBezTo>
                    <a:pt x="33" y="29"/>
                    <a:pt x="34" y="19"/>
                    <a:pt x="36" y="9"/>
                  </a:cubicBezTo>
                  <a:cubicBezTo>
                    <a:pt x="36" y="5"/>
                    <a:pt x="35" y="4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7" y="1"/>
                    <a:pt x="15" y="1"/>
                    <a:pt x="14" y="3"/>
                  </a:cubicBezTo>
                  <a:cubicBezTo>
                    <a:pt x="11" y="6"/>
                    <a:pt x="8" y="9"/>
                    <a:pt x="7" y="13"/>
                  </a:cubicBezTo>
                  <a:cubicBezTo>
                    <a:pt x="5" y="22"/>
                    <a:pt x="3" y="32"/>
                    <a:pt x="2" y="41"/>
                  </a:cubicBezTo>
                  <a:cubicBezTo>
                    <a:pt x="0" y="50"/>
                    <a:pt x="5" y="56"/>
                    <a:pt x="14" y="58"/>
                  </a:cubicBezTo>
                  <a:cubicBezTo>
                    <a:pt x="17" y="58"/>
                    <a:pt x="20" y="58"/>
                    <a:pt x="23" y="59"/>
                  </a:cubicBezTo>
                  <a:cubicBezTo>
                    <a:pt x="28" y="60"/>
                    <a:pt x="32" y="57"/>
                    <a:pt x="31" y="5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8" name="iṡḻïďe"/>
            <p:cNvSpPr/>
            <p:nvPr/>
          </p:nvSpPr>
          <p:spPr bwMode="auto">
            <a:xfrm>
              <a:off x="4478338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9" name="ï$ľídè"/>
            <p:cNvSpPr/>
            <p:nvPr/>
          </p:nvSpPr>
          <p:spPr bwMode="auto">
            <a:xfrm>
              <a:off x="4622800" y="4022726"/>
              <a:ext cx="158750" cy="188913"/>
            </a:xfrm>
            <a:custGeom>
              <a:avLst/>
              <a:gdLst>
                <a:gd name="T0" fmla="*/ 38 w 100"/>
                <a:gd name="T1" fmla="*/ 0 h 119"/>
                <a:gd name="T2" fmla="*/ 0 w 100"/>
                <a:gd name="T3" fmla="*/ 119 h 119"/>
                <a:gd name="T4" fmla="*/ 20 w 100"/>
                <a:gd name="T5" fmla="*/ 119 h 119"/>
                <a:gd name="T6" fmla="*/ 29 w 100"/>
                <a:gd name="T7" fmla="*/ 92 h 119"/>
                <a:gd name="T8" fmla="*/ 70 w 100"/>
                <a:gd name="T9" fmla="*/ 92 h 119"/>
                <a:gd name="T10" fmla="*/ 79 w 100"/>
                <a:gd name="T11" fmla="*/ 119 h 119"/>
                <a:gd name="T12" fmla="*/ 100 w 100"/>
                <a:gd name="T13" fmla="*/ 119 h 119"/>
                <a:gd name="T14" fmla="*/ 61 w 100"/>
                <a:gd name="T15" fmla="*/ 0 h 119"/>
                <a:gd name="T16" fmla="*/ 38 w 100"/>
                <a:gd name="T17" fmla="*/ 0 h 119"/>
                <a:gd name="T18" fmla="*/ 36 w 100"/>
                <a:gd name="T19" fmla="*/ 71 h 119"/>
                <a:gd name="T20" fmla="*/ 50 w 100"/>
                <a:gd name="T21" fmla="*/ 28 h 119"/>
                <a:gd name="T22" fmla="*/ 63 w 100"/>
                <a:gd name="T23" fmla="*/ 71 h 119"/>
                <a:gd name="T24" fmla="*/ 36 w 100"/>
                <a:gd name="T25" fmla="*/ 7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9">
                  <a:moveTo>
                    <a:pt x="38" y="0"/>
                  </a:moveTo>
                  <a:lnTo>
                    <a:pt x="0" y="119"/>
                  </a:lnTo>
                  <a:lnTo>
                    <a:pt x="20" y="119"/>
                  </a:lnTo>
                  <a:lnTo>
                    <a:pt x="29" y="92"/>
                  </a:lnTo>
                  <a:lnTo>
                    <a:pt x="70" y="92"/>
                  </a:lnTo>
                  <a:lnTo>
                    <a:pt x="79" y="119"/>
                  </a:lnTo>
                  <a:lnTo>
                    <a:pt x="100" y="119"/>
                  </a:lnTo>
                  <a:lnTo>
                    <a:pt x="61" y="0"/>
                  </a:lnTo>
                  <a:lnTo>
                    <a:pt x="38" y="0"/>
                  </a:lnTo>
                  <a:close/>
                  <a:moveTo>
                    <a:pt x="36" y="71"/>
                  </a:moveTo>
                  <a:lnTo>
                    <a:pt x="50" y="28"/>
                  </a:lnTo>
                  <a:lnTo>
                    <a:pt x="63" y="71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isḻïḋê"/>
            <p:cNvSpPr/>
            <p:nvPr/>
          </p:nvSpPr>
          <p:spPr bwMode="auto">
            <a:xfrm>
              <a:off x="4799013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1" name="îṧḷïde"/>
            <p:cNvSpPr/>
            <p:nvPr/>
          </p:nvSpPr>
          <p:spPr bwMode="auto">
            <a:xfrm>
              <a:off x="4946650" y="4022726"/>
              <a:ext cx="101600" cy="192088"/>
            </a:xfrm>
            <a:custGeom>
              <a:avLst/>
              <a:gdLst>
                <a:gd name="T0" fmla="*/ 20 w 28"/>
                <a:gd name="T1" fmla="*/ 33 h 53"/>
                <a:gd name="T2" fmla="*/ 18 w 28"/>
                <a:gd name="T3" fmla="*/ 42 h 53"/>
                <a:gd name="T4" fmla="*/ 14 w 28"/>
                <a:gd name="T5" fmla="*/ 44 h 53"/>
                <a:gd name="T6" fmla="*/ 10 w 28"/>
                <a:gd name="T7" fmla="*/ 41 h 53"/>
                <a:gd name="T8" fmla="*/ 9 w 28"/>
                <a:gd name="T9" fmla="*/ 35 h 53"/>
                <a:gd name="T10" fmla="*/ 0 w 28"/>
                <a:gd name="T11" fmla="*/ 36 h 53"/>
                <a:gd name="T12" fmla="*/ 4 w 28"/>
                <a:gd name="T13" fmla="*/ 48 h 53"/>
                <a:gd name="T14" fmla="*/ 14 w 28"/>
                <a:gd name="T15" fmla="*/ 53 h 53"/>
                <a:gd name="T16" fmla="*/ 23 w 28"/>
                <a:gd name="T17" fmla="*/ 50 h 53"/>
                <a:gd name="T18" fmla="*/ 27 w 28"/>
                <a:gd name="T19" fmla="*/ 43 h 53"/>
                <a:gd name="T20" fmla="*/ 28 w 28"/>
                <a:gd name="T21" fmla="*/ 33 h 53"/>
                <a:gd name="T22" fmla="*/ 28 w 28"/>
                <a:gd name="T23" fmla="*/ 0 h 53"/>
                <a:gd name="T24" fmla="*/ 20 w 28"/>
                <a:gd name="T25" fmla="*/ 0 h 53"/>
                <a:gd name="T26" fmla="*/ 20 w 28"/>
                <a:gd name="T27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3">
                  <a:moveTo>
                    <a:pt x="20" y="33"/>
                  </a:moveTo>
                  <a:cubicBezTo>
                    <a:pt x="20" y="38"/>
                    <a:pt x="19" y="40"/>
                    <a:pt x="18" y="42"/>
                  </a:cubicBezTo>
                  <a:cubicBezTo>
                    <a:pt x="17" y="43"/>
                    <a:pt x="16" y="44"/>
                    <a:pt x="14" y="44"/>
                  </a:cubicBezTo>
                  <a:cubicBezTo>
                    <a:pt x="12" y="44"/>
                    <a:pt x="11" y="43"/>
                    <a:pt x="10" y="41"/>
                  </a:cubicBezTo>
                  <a:cubicBezTo>
                    <a:pt x="9" y="40"/>
                    <a:pt x="9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1" y="46"/>
                    <a:pt x="4" y="48"/>
                  </a:cubicBezTo>
                  <a:cubicBezTo>
                    <a:pt x="6" y="51"/>
                    <a:pt x="9" y="53"/>
                    <a:pt x="14" y="53"/>
                  </a:cubicBezTo>
                  <a:cubicBezTo>
                    <a:pt x="17" y="53"/>
                    <a:pt x="20" y="52"/>
                    <a:pt x="23" y="50"/>
                  </a:cubicBezTo>
                  <a:cubicBezTo>
                    <a:pt x="25" y="48"/>
                    <a:pt x="27" y="46"/>
                    <a:pt x="27" y="43"/>
                  </a:cubicBezTo>
                  <a:cubicBezTo>
                    <a:pt x="28" y="40"/>
                    <a:pt x="28" y="37"/>
                    <a:pt x="28" y="3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3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2" name="iṣḷíḍé"/>
            <p:cNvSpPr/>
            <p:nvPr/>
          </p:nvSpPr>
          <p:spPr bwMode="auto">
            <a:xfrm>
              <a:off x="5083175" y="4022726"/>
              <a:ext cx="33338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isľïde"/>
            <p:cNvSpPr/>
            <p:nvPr/>
          </p:nvSpPr>
          <p:spPr bwMode="auto">
            <a:xfrm>
              <a:off x="5145088" y="4022726"/>
              <a:ext cx="127000" cy="188913"/>
            </a:xfrm>
            <a:custGeom>
              <a:avLst/>
              <a:gdLst>
                <a:gd name="T0" fmla="*/ 61 w 80"/>
                <a:gd name="T1" fmla="*/ 80 h 119"/>
                <a:gd name="T2" fmla="*/ 21 w 80"/>
                <a:gd name="T3" fmla="*/ 0 h 119"/>
                <a:gd name="T4" fmla="*/ 0 w 80"/>
                <a:gd name="T5" fmla="*/ 0 h 119"/>
                <a:gd name="T6" fmla="*/ 0 w 80"/>
                <a:gd name="T7" fmla="*/ 119 h 119"/>
                <a:gd name="T8" fmla="*/ 18 w 80"/>
                <a:gd name="T9" fmla="*/ 119 h 119"/>
                <a:gd name="T10" fmla="*/ 18 w 80"/>
                <a:gd name="T11" fmla="*/ 42 h 119"/>
                <a:gd name="T12" fmla="*/ 59 w 80"/>
                <a:gd name="T13" fmla="*/ 119 h 119"/>
                <a:gd name="T14" fmla="*/ 80 w 80"/>
                <a:gd name="T15" fmla="*/ 119 h 119"/>
                <a:gd name="T16" fmla="*/ 80 w 80"/>
                <a:gd name="T17" fmla="*/ 0 h 119"/>
                <a:gd name="T18" fmla="*/ 61 w 80"/>
                <a:gd name="T19" fmla="*/ 0 h 119"/>
                <a:gd name="T20" fmla="*/ 61 w 80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19">
                  <a:moveTo>
                    <a:pt x="61" y="8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80" y="119"/>
                  </a:lnTo>
                  <a:lnTo>
                    <a:pt x="80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4" name="îślîḍé"/>
            <p:cNvSpPr/>
            <p:nvPr/>
          </p:nvSpPr>
          <p:spPr bwMode="auto">
            <a:xfrm>
              <a:off x="5300663" y="4019551"/>
              <a:ext cx="150813" cy="195263"/>
            </a:xfrm>
            <a:custGeom>
              <a:avLst/>
              <a:gdLst>
                <a:gd name="T0" fmla="*/ 22 w 42"/>
                <a:gd name="T1" fmla="*/ 34 h 54"/>
                <a:gd name="T2" fmla="*/ 33 w 42"/>
                <a:gd name="T3" fmla="*/ 34 h 54"/>
                <a:gd name="T4" fmla="*/ 33 w 42"/>
                <a:gd name="T5" fmla="*/ 40 h 54"/>
                <a:gd name="T6" fmla="*/ 28 w 42"/>
                <a:gd name="T7" fmla="*/ 43 h 54"/>
                <a:gd name="T8" fmla="*/ 22 w 42"/>
                <a:gd name="T9" fmla="*/ 45 h 54"/>
                <a:gd name="T10" fmla="*/ 13 w 42"/>
                <a:gd name="T11" fmla="*/ 40 h 54"/>
                <a:gd name="T12" fmla="*/ 9 w 42"/>
                <a:gd name="T13" fmla="*/ 26 h 54"/>
                <a:gd name="T14" fmla="*/ 13 w 42"/>
                <a:gd name="T15" fmla="*/ 13 h 54"/>
                <a:gd name="T16" fmla="*/ 22 w 42"/>
                <a:gd name="T17" fmla="*/ 9 h 54"/>
                <a:gd name="T18" fmla="*/ 29 w 42"/>
                <a:gd name="T19" fmla="*/ 11 h 54"/>
                <a:gd name="T20" fmla="*/ 32 w 42"/>
                <a:gd name="T21" fmla="*/ 17 h 54"/>
                <a:gd name="T22" fmla="*/ 41 w 42"/>
                <a:gd name="T23" fmla="*/ 15 h 54"/>
                <a:gd name="T24" fmla="*/ 35 w 42"/>
                <a:gd name="T25" fmla="*/ 4 h 54"/>
                <a:gd name="T26" fmla="*/ 22 w 42"/>
                <a:gd name="T27" fmla="*/ 0 h 54"/>
                <a:gd name="T28" fmla="*/ 12 w 42"/>
                <a:gd name="T29" fmla="*/ 2 h 54"/>
                <a:gd name="T30" fmla="*/ 3 w 42"/>
                <a:gd name="T31" fmla="*/ 12 h 54"/>
                <a:gd name="T32" fmla="*/ 0 w 42"/>
                <a:gd name="T33" fmla="*/ 27 h 54"/>
                <a:gd name="T34" fmla="*/ 3 w 42"/>
                <a:gd name="T35" fmla="*/ 40 h 54"/>
                <a:gd name="T36" fmla="*/ 11 w 42"/>
                <a:gd name="T37" fmla="*/ 50 h 54"/>
                <a:gd name="T38" fmla="*/ 23 w 42"/>
                <a:gd name="T39" fmla="*/ 54 h 54"/>
                <a:gd name="T40" fmla="*/ 33 w 42"/>
                <a:gd name="T41" fmla="*/ 51 h 54"/>
                <a:gd name="T42" fmla="*/ 42 w 42"/>
                <a:gd name="T43" fmla="*/ 46 h 54"/>
                <a:gd name="T44" fmla="*/ 42 w 42"/>
                <a:gd name="T45" fmla="*/ 25 h 54"/>
                <a:gd name="T46" fmla="*/ 22 w 42"/>
                <a:gd name="T47" fmla="*/ 25 h 54"/>
                <a:gd name="T48" fmla="*/ 22 w 42"/>
                <a:gd name="T4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54">
                  <a:moveTo>
                    <a:pt x="22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2"/>
                    <a:pt x="30" y="43"/>
                    <a:pt x="28" y="43"/>
                  </a:cubicBezTo>
                  <a:cubicBezTo>
                    <a:pt x="26" y="44"/>
                    <a:pt x="24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2"/>
                    <a:pt x="9" y="26"/>
                  </a:cubicBezTo>
                  <a:cubicBezTo>
                    <a:pt x="9" y="20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7" y="10"/>
                    <a:pt x="29" y="11"/>
                  </a:cubicBezTo>
                  <a:cubicBezTo>
                    <a:pt x="30" y="13"/>
                    <a:pt x="31" y="15"/>
                    <a:pt x="32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0"/>
                    <a:pt x="38" y="7"/>
                    <a:pt x="35" y="4"/>
                  </a:cubicBezTo>
                  <a:cubicBezTo>
                    <a:pt x="32" y="1"/>
                    <a:pt x="28" y="0"/>
                    <a:pt x="22" y="0"/>
                  </a:cubicBezTo>
                  <a:cubicBezTo>
                    <a:pt x="18" y="0"/>
                    <a:pt x="14" y="1"/>
                    <a:pt x="12" y="2"/>
                  </a:cubicBezTo>
                  <a:cubicBezTo>
                    <a:pt x="8" y="5"/>
                    <a:pt x="5" y="8"/>
                    <a:pt x="3" y="12"/>
                  </a:cubicBezTo>
                  <a:cubicBezTo>
                    <a:pt x="1" y="16"/>
                    <a:pt x="0" y="21"/>
                    <a:pt x="0" y="27"/>
                  </a:cubicBezTo>
                  <a:cubicBezTo>
                    <a:pt x="0" y="32"/>
                    <a:pt x="1" y="36"/>
                    <a:pt x="3" y="40"/>
                  </a:cubicBezTo>
                  <a:cubicBezTo>
                    <a:pt x="4" y="45"/>
                    <a:pt x="7" y="48"/>
                    <a:pt x="11" y="50"/>
                  </a:cubicBezTo>
                  <a:cubicBezTo>
                    <a:pt x="14" y="53"/>
                    <a:pt x="18" y="54"/>
                    <a:pt x="23" y="54"/>
                  </a:cubicBezTo>
                  <a:cubicBezTo>
                    <a:pt x="26" y="54"/>
                    <a:pt x="30" y="53"/>
                    <a:pt x="33" y="51"/>
                  </a:cubicBezTo>
                  <a:cubicBezTo>
                    <a:pt x="37" y="50"/>
                    <a:pt x="40" y="48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5"/>
                    <a:pt x="22" y="25"/>
                    <a:pt x="22" y="25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5" name="îŝḻiďé"/>
            <p:cNvSpPr/>
            <p:nvPr/>
          </p:nvSpPr>
          <p:spPr bwMode="auto">
            <a:xfrm>
              <a:off x="5541963" y="4022726"/>
              <a:ext cx="127000" cy="192088"/>
            </a:xfrm>
            <a:custGeom>
              <a:avLst/>
              <a:gdLst>
                <a:gd name="T0" fmla="*/ 26 w 35"/>
                <a:gd name="T1" fmla="*/ 29 h 53"/>
                <a:gd name="T2" fmla="*/ 26 w 35"/>
                <a:gd name="T3" fmla="*/ 37 h 53"/>
                <a:gd name="T4" fmla="*/ 23 w 35"/>
                <a:gd name="T5" fmla="*/ 42 h 53"/>
                <a:gd name="T6" fmla="*/ 18 w 35"/>
                <a:gd name="T7" fmla="*/ 44 h 53"/>
                <a:gd name="T8" fmla="*/ 12 w 35"/>
                <a:gd name="T9" fmla="*/ 42 h 53"/>
                <a:gd name="T10" fmla="*/ 9 w 35"/>
                <a:gd name="T11" fmla="*/ 37 h 53"/>
                <a:gd name="T12" fmla="*/ 9 w 35"/>
                <a:gd name="T13" fmla="*/ 28 h 53"/>
                <a:gd name="T14" fmla="*/ 9 w 35"/>
                <a:gd name="T15" fmla="*/ 0 h 53"/>
                <a:gd name="T16" fmla="*/ 0 w 35"/>
                <a:gd name="T17" fmla="*/ 0 h 53"/>
                <a:gd name="T18" fmla="*/ 0 w 35"/>
                <a:gd name="T19" fmla="*/ 28 h 53"/>
                <a:gd name="T20" fmla="*/ 1 w 35"/>
                <a:gd name="T21" fmla="*/ 41 h 53"/>
                <a:gd name="T22" fmla="*/ 3 w 35"/>
                <a:gd name="T23" fmla="*/ 47 h 53"/>
                <a:gd name="T24" fmla="*/ 8 w 35"/>
                <a:gd name="T25" fmla="*/ 51 h 53"/>
                <a:gd name="T26" fmla="*/ 18 w 35"/>
                <a:gd name="T27" fmla="*/ 53 h 53"/>
                <a:gd name="T28" fmla="*/ 27 w 35"/>
                <a:gd name="T29" fmla="*/ 51 h 53"/>
                <a:gd name="T30" fmla="*/ 32 w 35"/>
                <a:gd name="T31" fmla="*/ 47 h 53"/>
                <a:gd name="T32" fmla="*/ 34 w 35"/>
                <a:gd name="T33" fmla="*/ 40 h 53"/>
                <a:gd name="T34" fmla="*/ 35 w 35"/>
                <a:gd name="T35" fmla="*/ 27 h 53"/>
                <a:gd name="T36" fmla="*/ 35 w 35"/>
                <a:gd name="T37" fmla="*/ 0 h 53"/>
                <a:gd name="T38" fmla="*/ 26 w 35"/>
                <a:gd name="T39" fmla="*/ 0 h 53"/>
                <a:gd name="T40" fmla="*/ 26 w 35"/>
                <a:gd name="T4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53">
                  <a:moveTo>
                    <a:pt x="26" y="29"/>
                  </a:moveTo>
                  <a:cubicBezTo>
                    <a:pt x="26" y="33"/>
                    <a:pt x="26" y="36"/>
                    <a:pt x="26" y="37"/>
                  </a:cubicBezTo>
                  <a:cubicBezTo>
                    <a:pt x="26" y="39"/>
                    <a:pt x="25" y="41"/>
                    <a:pt x="23" y="42"/>
                  </a:cubicBezTo>
                  <a:cubicBezTo>
                    <a:pt x="22" y="43"/>
                    <a:pt x="20" y="44"/>
                    <a:pt x="18" y="44"/>
                  </a:cubicBezTo>
                  <a:cubicBezTo>
                    <a:pt x="15" y="44"/>
                    <a:pt x="13" y="43"/>
                    <a:pt x="12" y="42"/>
                  </a:cubicBezTo>
                  <a:cubicBezTo>
                    <a:pt x="10" y="40"/>
                    <a:pt x="10" y="39"/>
                    <a:pt x="9" y="37"/>
                  </a:cubicBezTo>
                  <a:cubicBezTo>
                    <a:pt x="9" y="35"/>
                    <a:pt x="9" y="32"/>
                    <a:pt x="9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8"/>
                    <a:pt x="1" y="41"/>
                  </a:cubicBezTo>
                  <a:cubicBezTo>
                    <a:pt x="1" y="43"/>
                    <a:pt x="2" y="45"/>
                    <a:pt x="3" y="47"/>
                  </a:cubicBezTo>
                  <a:cubicBezTo>
                    <a:pt x="5" y="48"/>
                    <a:pt x="6" y="50"/>
                    <a:pt x="8" y="51"/>
                  </a:cubicBezTo>
                  <a:cubicBezTo>
                    <a:pt x="11" y="52"/>
                    <a:pt x="14" y="53"/>
                    <a:pt x="18" y="53"/>
                  </a:cubicBezTo>
                  <a:cubicBezTo>
                    <a:pt x="22" y="53"/>
                    <a:pt x="24" y="52"/>
                    <a:pt x="27" y="51"/>
                  </a:cubicBezTo>
                  <a:cubicBezTo>
                    <a:pt x="29" y="50"/>
                    <a:pt x="30" y="49"/>
                    <a:pt x="32" y="47"/>
                  </a:cubicBezTo>
                  <a:cubicBezTo>
                    <a:pt x="33" y="45"/>
                    <a:pt x="34" y="43"/>
                    <a:pt x="34" y="40"/>
                  </a:cubicBezTo>
                  <a:cubicBezTo>
                    <a:pt x="35" y="38"/>
                    <a:pt x="35" y="33"/>
                    <a:pt x="35" y="2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2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íṣḻiḋè"/>
            <p:cNvSpPr/>
            <p:nvPr/>
          </p:nvSpPr>
          <p:spPr bwMode="auto">
            <a:xfrm>
              <a:off x="5703888" y="4022726"/>
              <a:ext cx="127000" cy="188913"/>
            </a:xfrm>
            <a:custGeom>
              <a:avLst/>
              <a:gdLst>
                <a:gd name="T0" fmla="*/ 59 w 80"/>
                <a:gd name="T1" fmla="*/ 80 h 119"/>
                <a:gd name="T2" fmla="*/ 19 w 80"/>
                <a:gd name="T3" fmla="*/ 0 h 119"/>
                <a:gd name="T4" fmla="*/ 0 w 80"/>
                <a:gd name="T5" fmla="*/ 0 h 119"/>
                <a:gd name="T6" fmla="*/ 0 w 80"/>
                <a:gd name="T7" fmla="*/ 119 h 119"/>
                <a:gd name="T8" fmla="*/ 19 w 80"/>
                <a:gd name="T9" fmla="*/ 119 h 119"/>
                <a:gd name="T10" fmla="*/ 19 w 80"/>
                <a:gd name="T11" fmla="*/ 42 h 119"/>
                <a:gd name="T12" fmla="*/ 59 w 80"/>
                <a:gd name="T13" fmla="*/ 119 h 119"/>
                <a:gd name="T14" fmla="*/ 80 w 80"/>
                <a:gd name="T15" fmla="*/ 119 h 119"/>
                <a:gd name="T16" fmla="*/ 80 w 80"/>
                <a:gd name="T17" fmla="*/ 0 h 119"/>
                <a:gd name="T18" fmla="*/ 59 w 80"/>
                <a:gd name="T19" fmla="*/ 0 h 119"/>
                <a:gd name="T20" fmla="*/ 59 w 80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19">
                  <a:moveTo>
                    <a:pt x="59" y="8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9" y="119"/>
                  </a:lnTo>
                  <a:lnTo>
                    <a:pt x="19" y="42"/>
                  </a:lnTo>
                  <a:lnTo>
                    <a:pt x="59" y="119"/>
                  </a:lnTo>
                  <a:lnTo>
                    <a:pt x="80" y="119"/>
                  </a:lnTo>
                  <a:lnTo>
                    <a:pt x="80" y="0"/>
                  </a:lnTo>
                  <a:lnTo>
                    <a:pt x="59" y="0"/>
                  </a:lnTo>
                  <a:lnTo>
                    <a:pt x="59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7" name="îSlîḓè"/>
            <p:cNvSpPr/>
            <p:nvPr/>
          </p:nvSpPr>
          <p:spPr bwMode="auto">
            <a:xfrm>
              <a:off x="5862638" y="4022726"/>
              <a:ext cx="33338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8" name="iṩḷïdê"/>
            <p:cNvSpPr/>
            <p:nvPr/>
          </p:nvSpPr>
          <p:spPr bwMode="auto">
            <a:xfrm>
              <a:off x="5910263" y="4022726"/>
              <a:ext cx="147638" cy="188913"/>
            </a:xfrm>
            <a:custGeom>
              <a:avLst/>
              <a:gdLst>
                <a:gd name="T0" fmla="*/ 48 w 93"/>
                <a:gd name="T1" fmla="*/ 87 h 119"/>
                <a:gd name="T2" fmla="*/ 20 w 93"/>
                <a:gd name="T3" fmla="*/ 0 h 119"/>
                <a:gd name="T4" fmla="*/ 0 w 93"/>
                <a:gd name="T5" fmla="*/ 0 h 119"/>
                <a:gd name="T6" fmla="*/ 36 w 93"/>
                <a:gd name="T7" fmla="*/ 119 h 119"/>
                <a:gd name="T8" fmla="*/ 57 w 93"/>
                <a:gd name="T9" fmla="*/ 119 h 119"/>
                <a:gd name="T10" fmla="*/ 93 w 93"/>
                <a:gd name="T11" fmla="*/ 0 h 119"/>
                <a:gd name="T12" fmla="*/ 70 w 93"/>
                <a:gd name="T13" fmla="*/ 0 h 119"/>
                <a:gd name="T14" fmla="*/ 48 w 93"/>
                <a:gd name="T15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19">
                  <a:moveTo>
                    <a:pt x="48" y="87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36" y="119"/>
                  </a:lnTo>
                  <a:lnTo>
                    <a:pt x="57" y="119"/>
                  </a:lnTo>
                  <a:lnTo>
                    <a:pt x="93" y="0"/>
                  </a:lnTo>
                  <a:lnTo>
                    <a:pt x="70" y="0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ïś1ïḍê"/>
            <p:cNvSpPr/>
            <p:nvPr/>
          </p:nvSpPr>
          <p:spPr bwMode="auto">
            <a:xfrm>
              <a:off x="6075363" y="4022726"/>
              <a:ext cx="119063" cy="188913"/>
            </a:xfrm>
            <a:custGeom>
              <a:avLst/>
              <a:gdLst>
                <a:gd name="T0" fmla="*/ 19 w 75"/>
                <a:gd name="T1" fmla="*/ 67 h 119"/>
                <a:gd name="T2" fmla="*/ 71 w 75"/>
                <a:gd name="T3" fmla="*/ 67 h 119"/>
                <a:gd name="T4" fmla="*/ 71 w 75"/>
                <a:gd name="T5" fmla="*/ 46 h 119"/>
                <a:gd name="T6" fmla="*/ 19 w 75"/>
                <a:gd name="T7" fmla="*/ 46 h 119"/>
                <a:gd name="T8" fmla="*/ 19 w 75"/>
                <a:gd name="T9" fmla="*/ 21 h 119"/>
                <a:gd name="T10" fmla="*/ 73 w 75"/>
                <a:gd name="T11" fmla="*/ 21 h 119"/>
                <a:gd name="T12" fmla="*/ 73 w 75"/>
                <a:gd name="T13" fmla="*/ 0 h 119"/>
                <a:gd name="T14" fmla="*/ 0 w 75"/>
                <a:gd name="T15" fmla="*/ 0 h 119"/>
                <a:gd name="T16" fmla="*/ 0 w 75"/>
                <a:gd name="T17" fmla="*/ 119 h 119"/>
                <a:gd name="T18" fmla="*/ 75 w 75"/>
                <a:gd name="T19" fmla="*/ 119 h 119"/>
                <a:gd name="T20" fmla="*/ 75 w 75"/>
                <a:gd name="T21" fmla="*/ 99 h 119"/>
                <a:gd name="T22" fmla="*/ 19 w 75"/>
                <a:gd name="T23" fmla="*/ 99 h 119"/>
                <a:gd name="T24" fmla="*/ 19 w 75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19">
                  <a:moveTo>
                    <a:pt x="19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19" y="46"/>
                  </a:lnTo>
                  <a:lnTo>
                    <a:pt x="19" y="21"/>
                  </a:lnTo>
                  <a:lnTo>
                    <a:pt x="73" y="21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5" y="119"/>
                  </a:lnTo>
                  <a:lnTo>
                    <a:pt x="75" y="99"/>
                  </a:lnTo>
                  <a:lnTo>
                    <a:pt x="19" y="99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0" name="îşliḍè"/>
            <p:cNvSpPr/>
            <p:nvPr/>
          </p:nvSpPr>
          <p:spPr bwMode="auto">
            <a:xfrm>
              <a:off x="6224588" y="4022726"/>
              <a:ext cx="142875" cy="188913"/>
            </a:xfrm>
            <a:custGeom>
              <a:avLst/>
              <a:gdLst>
                <a:gd name="T0" fmla="*/ 29 w 40"/>
                <a:gd name="T1" fmla="*/ 33 h 52"/>
                <a:gd name="T2" fmla="*/ 24 w 40"/>
                <a:gd name="T3" fmla="*/ 29 h 52"/>
                <a:gd name="T4" fmla="*/ 33 w 40"/>
                <a:gd name="T5" fmla="*/ 24 h 52"/>
                <a:gd name="T6" fmla="*/ 36 w 40"/>
                <a:gd name="T7" fmla="*/ 14 h 52"/>
                <a:gd name="T8" fmla="*/ 34 w 40"/>
                <a:gd name="T9" fmla="*/ 6 h 52"/>
                <a:gd name="T10" fmla="*/ 29 w 40"/>
                <a:gd name="T11" fmla="*/ 1 h 52"/>
                <a:gd name="T12" fmla="*/ 19 w 40"/>
                <a:gd name="T13" fmla="*/ 0 h 52"/>
                <a:gd name="T14" fmla="*/ 0 w 40"/>
                <a:gd name="T15" fmla="*/ 0 h 52"/>
                <a:gd name="T16" fmla="*/ 0 w 40"/>
                <a:gd name="T17" fmla="*/ 52 h 52"/>
                <a:gd name="T18" fmla="*/ 9 w 40"/>
                <a:gd name="T19" fmla="*/ 52 h 52"/>
                <a:gd name="T20" fmla="*/ 9 w 40"/>
                <a:gd name="T21" fmla="*/ 30 h 52"/>
                <a:gd name="T22" fmla="*/ 10 w 40"/>
                <a:gd name="T23" fmla="*/ 30 h 52"/>
                <a:gd name="T24" fmla="*/ 15 w 40"/>
                <a:gd name="T25" fmla="*/ 31 h 52"/>
                <a:gd name="T26" fmla="*/ 18 w 40"/>
                <a:gd name="T27" fmla="*/ 33 h 52"/>
                <a:gd name="T28" fmla="*/ 22 w 40"/>
                <a:gd name="T29" fmla="*/ 40 h 52"/>
                <a:gd name="T30" fmla="*/ 29 w 40"/>
                <a:gd name="T31" fmla="*/ 52 h 52"/>
                <a:gd name="T32" fmla="*/ 40 w 40"/>
                <a:gd name="T33" fmla="*/ 52 h 52"/>
                <a:gd name="T34" fmla="*/ 34 w 40"/>
                <a:gd name="T35" fmla="*/ 42 h 52"/>
                <a:gd name="T36" fmla="*/ 29 w 40"/>
                <a:gd name="T37" fmla="*/ 33 h 52"/>
                <a:gd name="T38" fmla="*/ 15 w 40"/>
                <a:gd name="T39" fmla="*/ 22 h 52"/>
                <a:gd name="T40" fmla="*/ 9 w 40"/>
                <a:gd name="T41" fmla="*/ 22 h 52"/>
                <a:gd name="T42" fmla="*/ 9 w 40"/>
                <a:gd name="T43" fmla="*/ 9 h 52"/>
                <a:gd name="T44" fmla="*/ 16 w 40"/>
                <a:gd name="T45" fmla="*/ 9 h 52"/>
                <a:gd name="T46" fmla="*/ 22 w 40"/>
                <a:gd name="T47" fmla="*/ 9 h 52"/>
                <a:gd name="T48" fmla="*/ 26 w 40"/>
                <a:gd name="T49" fmla="*/ 11 h 52"/>
                <a:gd name="T50" fmla="*/ 27 w 40"/>
                <a:gd name="T51" fmla="*/ 15 h 52"/>
                <a:gd name="T52" fmla="*/ 26 w 40"/>
                <a:gd name="T53" fmla="*/ 19 h 52"/>
                <a:gd name="T54" fmla="*/ 23 w 40"/>
                <a:gd name="T55" fmla="*/ 21 h 52"/>
                <a:gd name="T56" fmla="*/ 15 w 40"/>
                <a:gd name="T5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2">
                  <a:moveTo>
                    <a:pt x="29" y="33"/>
                  </a:moveTo>
                  <a:cubicBezTo>
                    <a:pt x="28" y="32"/>
                    <a:pt x="26" y="30"/>
                    <a:pt x="24" y="29"/>
                  </a:cubicBezTo>
                  <a:cubicBezTo>
                    <a:pt x="28" y="28"/>
                    <a:pt x="31" y="27"/>
                    <a:pt x="33" y="24"/>
                  </a:cubicBezTo>
                  <a:cubicBezTo>
                    <a:pt x="35" y="21"/>
                    <a:pt x="36" y="18"/>
                    <a:pt x="36" y="14"/>
                  </a:cubicBezTo>
                  <a:cubicBezTo>
                    <a:pt x="36" y="11"/>
                    <a:pt x="35" y="9"/>
                    <a:pt x="34" y="6"/>
                  </a:cubicBezTo>
                  <a:cubicBezTo>
                    <a:pt x="33" y="4"/>
                    <a:pt x="31" y="2"/>
                    <a:pt x="29" y="1"/>
                  </a:cubicBezTo>
                  <a:cubicBezTo>
                    <a:pt x="27" y="0"/>
                    <a:pt x="23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3" y="30"/>
                    <a:pt x="14" y="30"/>
                    <a:pt x="15" y="31"/>
                  </a:cubicBezTo>
                  <a:cubicBezTo>
                    <a:pt x="16" y="31"/>
                    <a:pt x="17" y="32"/>
                    <a:pt x="18" y="33"/>
                  </a:cubicBezTo>
                  <a:cubicBezTo>
                    <a:pt x="19" y="34"/>
                    <a:pt x="20" y="36"/>
                    <a:pt x="22" y="4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2" y="38"/>
                    <a:pt x="30" y="35"/>
                    <a:pt x="29" y="33"/>
                  </a:cubicBezTo>
                  <a:close/>
                  <a:moveTo>
                    <a:pt x="15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9"/>
                    <a:pt x="22" y="9"/>
                  </a:cubicBezTo>
                  <a:cubicBezTo>
                    <a:pt x="24" y="9"/>
                    <a:pt x="25" y="10"/>
                    <a:pt x="26" y="11"/>
                  </a:cubicBezTo>
                  <a:cubicBezTo>
                    <a:pt x="26" y="12"/>
                    <a:pt x="27" y="13"/>
                    <a:pt x="27" y="15"/>
                  </a:cubicBezTo>
                  <a:cubicBezTo>
                    <a:pt x="27" y="17"/>
                    <a:pt x="26" y="18"/>
                    <a:pt x="26" y="19"/>
                  </a:cubicBezTo>
                  <a:cubicBezTo>
                    <a:pt x="25" y="20"/>
                    <a:pt x="24" y="21"/>
                    <a:pt x="23" y="21"/>
                  </a:cubicBezTo>
                  <a:cubicBezTo>
                    <a:pt x="22" y="22"/>
                    <a:pt x="20" y="22"/>
                    <a:pt x="15" y="2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1" name="išḷidê"/>
            <p:cNvSpPr/>
            <p:nvPr/>
          </p:nvSpPr>
          <p:spPr bwMode="auto">
            <a:xfrm>
              <a:off x="6375400" y="4019551"/>
              <a:ext cx="130175" cy="195263"/>
            </a:xfrm>
            <a:custGeom>
              <a:avLst/>
              <a:gdLst>
                <a:gd name="T0" fmla="*/ 29 w 36"/>
                <a:gd name="T1" fmla="*/ 24 h 54"/>
                <a:gd name="T2" fmla="*/ 20 w 36"/>
                <a:gd name="T3" fmla="*/ 20 h 54"/>
                <a:gd name="T4" fmla="*/ 12 w 36"/>
                <a:gd name="T5" fmla="*/ 17 h 54"/>
                <a:gd name="T6" fmla="*/ 10 w 36"/>
                <a:gd name="T7" fmla="*/ 14 h 54"/>
                <a:gd name="T8" fmla="*/ 12 w 36"/>
                <a:gd name="T9" fmla="*/ 10 h 54"/>
                <a:gd name="T10" fmla="*/ 18 w 36"/>
                <a:gd name="T11" fmla="*/ 9 h 54"/>
                <a:gd name="T12" fmla="*/ 23 w 36"/>
                <a:gd name="T13" fmla="*/ 10 h 54"/>
                <a:gd name="T14" fmla="*/ 26 w 36"/>
                <a:gd name="T15" fmla="*/ 16 h 54"/>
                <a:gd name="T16" fmla="*/ 35 w 36"/>
                <a:gd name="T17" fmla="*/ 16 h 54"/>
                <a:gd name="T18" fmla="*/ 30 w 36"/>
                <a:gd name="T19" fmla="*/ 4 h 54"/>
                <a:gd name="T20" fmla="*/ 18 w 36"/>
                <a:gd name="T21" fmla="*/ 0 h 54"/>
                <a:gd name="T22" fmla="*/ 9 w 36"/>
                <a:gd name="T23" fmla="*/ 2 h 54"/>
                <a:gd name="T24" fmla="*/ 4 w 36"/>
                <a:gd name="T25" fmla="*/ 7 h 54"/>
                <a:gd name="T26" fmla="*/ 2 w 36"/>
                <a:gd name="T27" fmla="*/ 14 h 54"/>
                <a:gd name="T28" fmla="*/ 6 w 36"/>
                <a:gd name="T29" fmla="*/ 25 h 54"/>
                <a:gd name="T30" fmla="*/ 16 w 36"/>
                <a:gd name="T31" fmla="*/ 30 h 54"/>
                <a:gd name="T32" fmla="*/ 23 w 36"/>
                <a:gd name="T33" fmla="*/ 32 h 54"/>
                <a:gd name="T34" fmla="*/ 26 w 36"/>
                <a:gd name="T35" fmla="*/ 35 h 54"/>
                <a:gd name="T36" fmla="*/ 27 w 36"/>
                <a:gd name="T37" fmla="*/ 38 h 54"/>
                <a:gd name="T38" fmla="*/ 25 w 36"/>
                <a:gd name="T39" fmla="*/ 43 h 54"/>
                <a:gd name="T40" fmla="*/ 18 w 36"/>
                <a:gd name="T41" fmla="*/ 45 h 54"/>
                <a:gd name="T42" fmla="*/ 12 w 36"/>
                <a:gd name="T43" fmla="*/ 42 h 54"/>
                <a:gd name="T44" fmla="*/ 9 w 36"/>
                <a:gd name="T45" fmla="*/ 35 h 54"/>
                <a:gd name="T46" fmla="*/ 0 w 36"/>
                <a:gd name="T47" fmla="*/ 36 h 54"/>
                <a:gd name="T48" fmla="*/ 5 w 36"/>
                <a:gd name="T49" fmla="*/ 49 h 54"/>
                <a:gd name="T50" fmla="*/ 18 w 36"/>
                <a:gd name="T51" fmla="*/ 54 h 54"/>
                <a:gd name="T52" fmla="*/ 28 w 36"/>
                <a:gd name="T53" fmla="*/ 52 h 54"/>
                <a:gd name="T54" fmla="*/ 34 w 36"/>
                <a:gd name="T55" fmla="*/ 46 h 54"/>
                <a:gd name="T56" fmla="*/ 36 w 36"/>
                <a:gd name="T57" fmla="*/ 38 h 54"/>
                <a:gd name="T58" fmla="*/ 34 w 36"/>
                <a:gd name="T59" fmla="*/ 29 h 54"/>
                <a:gd name="T60" fmla="*/ 29 w 36"/>
                <a:gd name="T6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54">
                  <a:moveTo>
                    <a:pt x="29" y="24"/>
                  </a:moveTo>
                  <a:cubicBezTo>
                    <a:pt x="27" y="23"/>
                    <a:pt x="24" y="22"/>
                    <a:pt x="20" y="20"/>
                  </a:cubicBezTo>
                  <a:cubicBezTo>
                    <a:pt x="15" y="19"/>
                    <a:pt x="13" y="18"/>
                    <a:pt x="12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9"/>
                    <a:pt x="15" y="9"/>
                    <a:pt x="18" y="9"/>
                  </a:cubicBezTo>
                  <a:cubicBezTo>
                    <a:pt x="20" y="9"/>
                    <a:pt x="22" y="9"/>
                    <a:pt x="23" y="10"/>
                  </a:cubicBezTo>
                  <a:cubicBezTo>
                    <a:pt x="25" y="12"/>
                    <a:pt x="25" y="13"/>
                    <a:pt x="2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1"/>
                    <a:pt x="33" y="7"/>
                    <a:pt x="30" y="4"/>
                  </a:cubicBezTo>
                  <a:cubicBezTo>
                    <a:pt x="28" y="1"/>
                    <a:pt x="23" y="0"/>
                    <a:pt x="18" y="0"/>
                  </a:cubicBezTo>
                  <a:cubicBezTo>
                    <a:pt x="14" y="0"/>
                    <a:pt x="12" y="0"/>
                    <a:pt x="9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2" y="9"/>
                    <a:pt x="2" y="12"/>
                    <a:pt x="2" y="14"/>
                  </a:cubicBezTo>
                  <a:cubicBezTo>
                    <a:pt x="2" y="19"/>
                    <a:pt x="3" y="22"/>
                    <a:pt x="6" y="25"/>
                  </a:cubicBezTo>
                  <a:cubicBezTo>
                    <a:pt x="8" y="27"/>
                    <a:pt x="11" y="29"/>
                    <a:pt x="16" y="30"/>
                  </a:cubicBezTo>
                  <a:cubicBezTo>
                    <a:pt x="20" y="31"/>
                    <a:pt x="22" y="32"/>
                    <a:pt x="23" y="32"/>
                  </a:cubicBezTo>
                  <a:cubicBezTo>
                    <a:pt x="25" y="33"/>
                    <a:pt x="26" y="34"/>
                    <a:pt x="26" y="35"/>
                  </a:cubicBezTo>
                  <a:cubicBezTo>
                    <a:pt x="27" y="35"/>
                    <a:pt x="27" y="36"/>
                    <a:pt x="27" y="38"/>
                  </a:cubicBezTo>
                  <a:cubicBezTo>
                    <a:pt x="27" y="40"/>
                    <a:pt x="26" y="41"/>
                    <a:pt x="25" y="43"/>
                  </a:cubicBezTo>
                  <a:cubicBezTo>
                    <a:pt x="23" y="44"/>
                    <a:pt x="21" y="45"/>
                    <a:pt x="18" y="45"/>
                  </a:cubicBezTo>
                  <a:cubicBezTo>
                    <a:pt x="16" y="45"/>
                    <a:pt x="14" y="44"/>
                    <a:pt x="12" y="42"/>
                  </a:cubicBezTo>
                  <a:cubicBezTo>
                    <a:pt x="10" y="41"/>
                    <a:pt x="9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2"/>
                    <a:pt x="2" y="46"/>
                    <a:pt x="5" y="49"/>
                  </a:cubicBezTo>
                  <a:cubicBezTo>
                    <a:pt x="8" y="52"/>
                    <a:pt x="13" y="54"/>
                    <a:pt x="18" y="54"/>
                  </a:cubicBezTo>
                  <a:cubicBezTo>
                    <a:pt x="22" y="54"/>
                    <a:pt x="25" y="53"/>
                    <a:pt x="28" y="52"/>
                  </a:cubicBezTo>
                  <a:cubicBezTo>
                    <a:pt x="31" y="51"/>
                    <a:pt x="33" y="49"/>
                    <a:pt x="34" y="46"/>
                  </a:cubicBezTo>
                  <a:cubicBezTo>
                    <a:pt x="35" y="43"/>
                    <a:pt x="36" y="41"/>
                    <a:pt x="36" y="38"/>
                  </a:cubicBezTo>
                  <a:cubicBezTo>
                    <a:pt x="36" y="34"/>
                    <a:pt x="35" y="32"/>
                    <a:pt x="34" y="29"/>
                  </a:cubicBezTo>
                  <a:cubicBezTo>
                    <a:pt x="33" y="27"/>
                    <a:pt x="31" y="25"/>
                    <a:pt x="29" y="2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2" name="îSḻiḍe"/>
            <p:cNvSpPr/>
            <p:nvPr/>
          </p:nvSpPr>
          <p:spPr bwMode="auto">
            <a:xfrm>
              <a:off x="6530975" y="4022726"/>
              <a:ext cx="31750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3" name="ïṧļïḍe"/>
            <p:cNvSpPr/>
            <p:nvPr/>
          </p:nvSpPr>
          <p:spPr bwMode="auto">
            <a:xfrm>
              <a:off x="6584950" y="4022726"/>
              <a:ext cx="125413" cy="188913"/>
            </a:xfrm>
            <a:custGeom>
              <a:avLst/>
              <a:gdLst>
                <a:gd name="T0" fmla="*/ 0 w 79"/>
                <a:gd name="T1" fmla="*/ 21 h 119"/>
                <a:gd name="T2" fmla="*/ 29 w 79"/>
                <a:gd name="T3" fmla="*/ 21 h 119"/>
                <a:gd name="T4" fmla="*/ 29 w 79"/>
                <a:gd name="T5" fmla="*/ 119 h 119"/>
                <a:gd name="T6" fmla="*/ 50 w 79"/>
                <a:gd name="T7" fmla="*/ 119 h 119"/>
                <a:gd name="T8" fmla="*/ 50 w 79"/>
                <a:gd name="T9" fmla="*/ 21 h 119"/>
                <a:gd name="T10" fmla="*/ 79 w 79"/>
                <a:gd name="T11" fmla="*/ 21 h 119"/>
                <a:gd name="T12" fmla="*/ 79 w 79"/>
                <a:gd name="T13" fmla="*/ 0 h 119"/>
                <a:gd name="T14" fmla="*/ 0 w 79"/>
                <a:gd name="T15" fmla="*/ 0 h 119"/>
                <a:gd name="T16" fmla="*/ 0 w 79"/>
                <a:gd name="T17" fmla="*/ 2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9">
                  <a:moveTo>
                    <a:pt x="0" y="21"/>
                  </a:moveTo>
                  <a:lnTo>
                    <a:pt x="29" y="21"/>
                  </a:lnTo>
                  <a:lnTo>
                    <a:pt x="29" y="119"/>
                  </a:lnTo>
                  <a:lnTo>
                    <a:pt x="50" y="119"/>
                  </a:lnTo>
                  <a:lnTo>
                    <a:pt x="50" y="21"/>
                  </a:lnTo>
                  <a:lnTo>
                    <a:pt x="79" y="21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4" name="îŝļïḋé"/>
            <p:cNvSpPr/>
            <p:nvPr/>
          </p:nvSpPr>
          <p:spPr bwMode="auto">
            <a:xfrm>
              <a:off x="6715125" y="4022726"/>
              <a:ext cx="147638" cy="188913"/>
            </a:xfrm>
            <a:custGeom>
              <a:avLst/>
              <a:gdLst>
                <a:gd name="T0" fmla="*/ 47 w 93"/>
                <a:gd name="T1" fmla="*/ 46 h 119"/>
                <a:gd name="T2" fmla="*/ 22 w 93"/>
                <a:gd name="T3" fmla="*/ 0 h 119"/>
                <a:gd name="T4" fmla="*/ 0 w 93"/>
                <a:gd name="T5" fmla="*/ 0 h 119"/>
                <a:gd name="T6" fmla="*/ 36 w 93"/>
                <a:gd name="T7" fmla="*/ 69 h 119"/>
                <a:gd name="T8" fmla="*/ 36 w 93"/>
                <a:gd name="T9" fmla="*/ 119 h 119"/>
                <a:gd name="T10" fmla="*/ 56 w 93"/>
                <a:gd name="T11" fmla="*/ 119 h 119"/>
                <a:gd name="T12" fmla="*/ 56 w 93"/>
                <a:gd name="T13" fmla="*/ 69 h 119"/>
                <a:gd name="T14" fmla="*/ 93 w 93"/>
                <a:gd name="T15" fmla="*/ 0 h 119"/>
                <a:gd name="T16" fmla="*/ 70 w 93"/>
                <a:gd name="T17" fmla="*/ 0 h 119"/>
                <a:gd name="T18" fmla="*/ 47 w 93"/>
                <a:gd name="T19" fmla="*/ 4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19">
                  <a:moveTo>
                    <a:pt x="47" y="46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36" y="69"/>
                  </a:lnTo>
                  <a:lnTo>
                    <a:pt x="36" y="119"/>
                  </a:lnTo>
                  <a:lnTo>
                    <a:pt x="56" y="119"/>
                  </a:lnTo>
                  <a:lnTo>
                    <a:pt x="56" y="69"/>
                  </a:lnTo>
                  <a:lnTo>
                    <a:pt x="93" y="0"/>
                  </a:lnTo>
                  <a:lnTo>
                    <a:pt x="70" y="0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îṡlïḍe"/>
            <p:cNvSpPr/>
            <p:nvPr/>
          </p:nvSpPr>
          <p:spPr bwMode="auto">
            <a:xfrm>
              <a:off x="6931025" y="4019551"/>
              <a:ext cx="155575" cy="195263"/>
            </a:xfrm>
            <a:custGeom>
              <a:avLst/>
              <a:gdLst>
                <a:gd name="T0" fmla="*/ 21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1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1 w 43"/>
                <a:gd name="T21" fmla="*/ 0 h 54"/>
                <a:gd name="T22" fmla="*/ 30 w 43"/>
                <a:gd name="T23" fmla="*/ 40 h 54"/>
                <a:gd name="T24" fmla="*/ 21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2 w 43"/>
                <a:gd name="T31" fmla="*/ 13 h 54"/>
                <a:gd name="T32" fmla="*/ 21 w 43"/>
                <a:gd name="T33" fmla="*/ 9 h 54"/>
                <a:gd name="T34" fmla="*/ 30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1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4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1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1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1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0" y="37"/>
                    <a:pt x="9" y="33"/>
                    <a:pt x="9" y="27"/>
                  </a:cubicBezTo>
                  <a:cubicBezTo>
                    <a:pt x="9" y="21"/>
                    <a:pt x="10" y="16"/>
                    <a:pt x="12" y="13"/>
                  </a:cubicBezTo>
                  <a:cubicBezTo>
                    <a:pt x="15" y="10"/>
                    <a:pt x="18" y="9"/>
                    <a:pt x="21" y="9"/>
                  </a:cubicBezTo>
                  <a:cubicBezTo>
                    <a:pt x="25" y="9"/>
                    <a:pt x="28" y="10"/>
                    <a:pt x="30" y="13"/>
                  </a:cubicBezTo>
                  <a:cubicBezTo>
                    <a:pt x="32" y="16"/>
                    <a:pt x="34" y="21"/>
                    <a:pt x="34" y="27"/>
                  </a:cubicBezTo>
                  <a:cubicBezTo>
                    <a:pt x="34" y="33"/>
                    <a:pt x="32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6" name="ïśļïḑê"/>
            <p:cNvSpPr/>
            <p:nvPr/>
          </p:nvSpPr>
          <p:spPr bwMode="auto">
            <a:xfrm>
              <a:off x="7112000" y="4022726"/>
              <a:ext cx="107950" cy="188913"/>
            </a:xfrm>
            <a:custGeom>
              <a:avLst/>
              <a:gdLst>
                <a:gd name="T0" fmla="*/ 0 w 68"/>
                <a:gd name="T1" fmla="*/ 119 h 119"/>
                <a:gd name="T2" fmla="*/ 20 w 68"/>
                <a:gd name="T3" fmla="*/ 119 h 119"/>
                <a:gd name="T4" fmla="*/ 20 w 68"/>
                <a:gd name="T5" fmla="*/ 69 h 119"/>
                <a:gd name="T6" fmla="*/ 61 w 68"/>
                <a:gd name="T7" fmla="*/ 69 h 119"/>
                <a:gd name="T8" fmla="*/ 61 w 68"/>
                <a:gd name="T9" fmla="*/ 48 h 119"/>
                <a:gd name="T10" fmla="*/ 20 w 68"/>
                <a:gd name="T11" fmla="*/ 48 h 119"/>
                <a:gd name="T12" fmla="*/ 20 w 68"/>
                <a:gd name="T13" fmla="*/ 21 h 119"/>
                <a:gd name="T14" fmla="*/ 68 w 68"/>
                <a:gd name="T15" fmla="*/ 21 h 119"/>
                <a:gd name="T16" fmla="*/ 68 w 68"/>
                <a:gd name="T17" fmla="*/ 0 h 119"/>
                <a:gd name="T18" fmla="*/ 0 w 68"/>
                <a:gd name="T19" fmla="*/ 0 h 119"/>
                <a:gd name="T20" fmla="*/ 0 w 6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19">
                  <a:moveTo>
                    <a:pt x="0" y="119"/>
                  </a:moveTo>
                  <a:lnTo>
                    <a:pt x="20" y="119"/>
                  </a:lnTo>
                  <a:lnTo>
                    <a:pt x="20" y="69"/>
                  </a:lnTo>
                  <a:lnTo>
                    <a:pt x="61" y="69"/>
                  </a:lnTo>
                  <a:lnTo>
                    <a:pt x="61" y="48"/>
                  </a:lnTo>
                  <a:lnTo>
                    <a:pt x="20" y="48"/>
                  </a:lnTo>
                  <a:lnTo>
                    <a:pt x="20" y="21"/>
                  </a:lnTo>
                  <a:lnTo>
                    <a:pt x="68" y="21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7" name="îSľïde"/>
            <p:cNvSpPr/>
            <p:nvPr/>
          </p:nvSpPr>
          <p:spPr bwMode="auto">
            <a:xfrm>
              <a:off x="7299325" y="4019551"/>
              <a:ext cx="130175" cy="195263"/>
            </a:xfrm>
            <a:custGeom>
              <a:avLst/>
              <a:gdLst>
                <a:gd name="T0" fmla="*/ 30 w 36"/>
                <a:gd name="T1" fmla="*/ 24 h 54"/>
                <a:gd name="T2" fmla="*/ 20 w 36"/>
                <a:gd name="T3" fmla="*/ 20 h 54"/>
                <a:gd name="T4" fmla="*/ 12 w 36"/>
                <a:gd name="T5" fmla="*/ 17 h 54"/>
                <a:gd name="T6" fmla="*/ 11 w 36"/>
                <a:gd name="T7" fmla="*/ 14 h 54"/>
                <a:gd name="T8" fmla="*/ 12 w 36"/>
                <a:gd name="T9" fmla="*/ 10 h 54"/>
                <a:gd name="T10" fmla="*/ 18 w 36"/>
                <a:gd name="T11" fmla="*/ 9 h 54"/>
                <a:gd name="T12" fmla="*/ 24 w 36"/>
                <a:gd name="T13" fmla="*/ 10 h 54"/>
                <a:gd name="T14" fmla="*/ 26 w 36"/>
                <a:gd name="T15" fmla="*/ 16 h 54"/>
                <a:gd name="T16" fmla="*/ 35 w 36"/>
                <a:gd name="T17" fmla="*/ 16 h 54"/>
                <a:gd name="T18" fmla="*/ 31 w 36"/>
                <a:gd name="T19" fmla="*/ 4 h 54"/>
                <a:gd name="T20" fmla="*/ 18 w 36"/>
                <a:gd name="T21" fmla="*/ 0 h 54"/>
                <a:gd name="T22" fmla="*/ 9 w 36"/>
                <a:gd name="T23" fmla="*/ 2 h 54"/>
                <a:gd name="T24" fmla="*/ 4 w 36"/>
                <a:gd name="T25" fmla="*/ 7 h 54"/>
                <a:gd name="T26" fmla="*/ 2 w 36"/>
                <a:gd name="T27" fmla="*/ 14 h 54"/>
                <a:gd name="T28" fmla="*/ 6 w 36"/>
                <a:gd name="T29" fmla="*/ 25 h 54"/>
                <a:gd name="T30" fmla="*/ 16 w 36"/>
                <a:gd name="T31" fmla="*/ 30 h 54"/>
                <a:gd name="T32" fmla="*/ 23 w 36"/>
                <a:gd name="T33" fmla="*/ 32 h 54"/>
                <a:gd name="T34" fmla="*/ 27 w 36"/>
                <a:gd name="T35" fmla="*/ 35 h 54"/>
                <a:gd name="T36" fmla="*/ 27 w 36"/>
                <a:gd name="T37" fmla="*/ 38 h 54"/>
                <a:gd name="T38" fmla="*/ 25 w 36"/>
                <a:gd name="T39" fmla="*/ 43 h 54"/>
                <a:gd name="T40" fmla="*/ 19 w 36"/>
                <a:gd name="T41" fmla="*/ 45 h 54"/>
                <a:gd name="T42" fmla="*/ 12 w 36"/>
                <a:gd name="T43" fmla="*/ 42 h 54"/>
                <a:gd name="T44" fmla="*/ 9 w 36"/>
                <a:gd name="T45" fmla="*/ 35 h 54"/>
                <a:gd name="T46" fmla="*/ 0 w 36"/>
                <a:gd name="T47" fmla="*/ 36 h 54"/>
                <a:gd name="T48" fmla="*/ 6 w 36"/>
                <a:gd name="T49" fmla="*/ 49 h 54"/>
                <a:gd name="T50" fmla="*/ 19 w 36"/>
                <a:gd name="T51" fmla="*/ 54 h 54"/>
                <a:gd name="T52" fmla="*/ 28 w 36"/>
                <a:gd name="T53" fmla="*/ 52 h 54"/>
                <a:gd name="T54" fmla="*/ 34 w 36"/>
                <a:gd name="T55" fmla="*/ 46 h 54"/>
                <a:gd name="T56" fmla="*/ 36 w 36"/>
                <a:gd name="T57" fmla="*/ 38 h 54"/>
                <a:gd name="T58" fmla="*/ 35 w 36"/>
                <a:gd name="T59" fmla="*/ 29 h 54"/>
                <a:gd name="T60" fmla="*/ 30 w 36"/>
                <a:gd name="T6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54">
                  <a:moveTo>
                    <a:pt x="30" y="24"/>
                  </a:moveTo>
                  <a:cubicBezTo>
                    <a:pt x="28" y="23"/>
                    <a:pt x="24" y="22"/>
                    <a:pt x="20" y="20"/>
                  </a:cubicBezTo>
                  <a:cubicBezTo>
                    <a:pt x="16" y="19"/>
                    <a:pt x="13" y="18"/>
                    <a:pt x="12" y="17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2"/>
                    <a:pt x="11" y="11"/>
                    <a:pt x="12" y="10"/>
                  </a:cubicBezTo>
                  <a:cubicBezTo>
                    <a:pt x="13" y="9"/>
                    <a:pt x="15" y="9"/>
                    <a:pt x="18" y="9"/>
                  </a:cubicBezTo>
                  <a:cubicBezTo>
                    <a:pt x="21" y="9"/>
                    <a:pt x="22" y="9"/>
                    <a:pt x="24" y="10"/>
                  </a:cubicBezTo>
                  <a:cubicBezTo>
                    <a:pt x="25" y="12"/>
                    <a:pt x="26" y="13"/>
                    <a:pt x="2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1"/>
                    <a:pt x="33" y="7"/>
                    <a:pt x="31" y="4"/>
                  </a:cubicBezTo>
                  <a:cubicBezTo>
                    <a:pt x="28" y="1"/>
                    <a:pt x="24" y="0"/>
                    <a:pt x="18" y="0"/>
                  </a:cubicBezTo>
                  <a:cubicBezTo>
                    <a:pt x="15" y="0"/>
                    <a:pt x="12" y="0"/>
                    <a:pt x="9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3" y="9"/>
                    <a:pt x="2" y="12"/>
                    <a:pt x="2" y="14"/>
                  </a:cubicBezTo>
                  <a:cubicBezTo>
                    <a:pt x="2" y="19"/>
                    <a:pt x="3" y="22"/>
                    <a:pt x="6" y="25"/>
                  </a:cubicBezTo>
                  <a:cubicBezTo>
                    <a:pt x="8" y="27"/>
                    <a:pt x="11" y="29"/>
                    <a:pt x="16" y="30"/>
                  </a:cubicBezTo>
                  <a:cubicBezTo>
                    <a:pt x="20" y="31"/>
                    <a:pt x="22" y="32"/>
                    <a:pt x="23" y="32"/>
                  </a:cubicBezTo>
                  <a:cubicBezTo>
                    <a:pt x="25" y="33"/>
                    <a:pt x="26" y="34"/>
                    <a:pt x="27" y="35"/>
                  </a:cubicBezTo>
                  <a:cubicBezTo>
                    <a:pt x="27" y="35"/>
                    <a:pt x="27" y="36"/>
                    <a:pt x="27" y="38"/>
                  </a:cubicBezTo>
                  <a:cubicBezTo>
                    <a:pt x="27" y="40"/>
                    <a:pt x="27" y="41"/>
                    <a:pt x="25" y="43"/>
                  </a:cubicBezTo>
                  <a:cubicBezTo>
                    <a:pt x="24" y="44"/>
                    <a:pt x="22" y="45"/>
                    <a:pt x="19" y="45"/>
                  </a:cubicBezTo>
                  <a:cubicBezTo>
                    <a:pt x="16" y="45"/>
                    <a:pt x="14" y="44"/>
                    <a:pt x="12" y="42"/>
                  </a:cubicBezTo>
                  <a:cubicBezTo>
                    <a:pt x="11" y="41"/>
                    <a:pt x="10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2"/>
                    <a:pt x="3" y="46"/>
                    <a:pt x="6" y="49"/>
                  </a:cubicBezTo>
                  <a:cubicBezTo>
                    <a:pt x="9" y="52"/>
                    <a:pt x="13" y="54"/>
                    <a:pt x="19" y="54"/>
                  </a:cubicBezTo>
                  <a:cubicBezTo>
                    <a:pt x="22" y="54"/>
                    <a:pt x="26" y="53"/>
                    <a:pt x="28" y="52"/>
                  </a:cubicBezTo>
                  <a:cubicBezTo>
                    <a:pt x="31" y="51"/>
                    <a:pt x="33" y="49"/>
                    <a:pt x="34" y="46"/>
                  </a:cubicBezTo>
                  <a:cubicBezTo>
                    <a:pt x="36" y="43"/>
                    <a:pt x="36" y="41"/>
                    <a:pt x="36" y="38"/>
                  </a:cubicBezTo>
                  <a:cubicBezTo>
                    <a:pt x="36" y="34"/>
                    <a:pt x="36" y="32"/>
                    <a:pt x="35" y="29"/>
                  </a:cubicBezTo>
                  <a:cubicBezTo>
                    <a:pt x="33" y="27"/>
                    <a:pt x="32" y="25"/>
                    <a:pt x="30" y="2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8" name="iṧḻïdé"/>
            <p:cNvSpPr/>
            <p:nvPr/>
          </p:nvSpPr>
          <p:spPr bwMode="auto">
            <a:xfrm>
              <a:off x="7450138" y="4019551"/>
              <a:ext cx="141288" cy="195263"/>
            </a:xfrm>
            <a:custGeom>
              <a:avLst/>
              <a:gdLst>
                <a:gd name="T0" fmla="*/ 26 w 39"/>
                <a:gd name="T1" fmla="*/ 42 h 54"/>
                <a:gd name="T2" fmla="*/ 20 w 39"/>
                <a:gd name="T3" fmla="*/ 45 h 54"/>
                <a:gd name="T4" fmla="*/ 13 w 39"/>
                <a:gd name="T5" fmla="*/ 41 h 54"/>
                <a:gd name="T6" fmla="*/ 10 w 39"/>
                <a:gd name="T7" fmla="*/ 26 h 54"/>
                <a:gd name="T8" fmla="*/ 13 w 39"/>
                <a:gd name="T9" fmla="*/ 13 h 54"/>
                <a:gd name="T10" fmla="*/ 21 w 39"/>
                <a:gd name="T11" fmla="*/ 9 h 54"/>
                <a:gd name="T12" fmla="*/ 27 w 39"/>
                <a:gd name="T13" fmla="*/ 11 h 54"/>
                <a:gd name="T14" fmla="*/ 30 w 39"/>
                <a:gd name="T15" fmla="*/ 18 h 54"/>
                <a:gd name="T16" fmla="*/ 39 w 39"/>
                <a:gd name="T17" fmla="*/ 15 h 54"/>
                <a:gd name="T18" fmla="*/ 34 w 39"/>
                <a:gd name="T19" fmla="*/ 6 h 54"/>
                <a:gd name="T20" fmla="*/ 21 w 39"/>
                <a:gd name="T21" fmla="*/ 0 h 54"/>
                <a:gd name="T22" fmla="*/ 6 w 39"/>
                <a:gd name="T23" fmla="*/ 7 h 54"/>
                <a:gd name="T24" fmla="*/ 0 w 39"/>
                <a:gd name="T25" fmla="*/ 27 h 54"/>
                <a:gd name="T26" fmla="*/ 6 w 39"/>
                <a:gd name="T27" fmla="*/ 47 h 54"/>
                <a:gd name="T28" fmla="*/ 20 w 39"/>
                <a:gd name="T29" fmla="*/ 54 h 54"/>
                <a:gd name="T30" fmla="*/ 32 w 39"/>
                <a:gd name="T31" fmla="*/ 50 h 54"/>
                <a:gd name="T32" fmla="*/ 39 w 39"/>
                <a:gd name="T33" fmla="*/ 37 h 54"/>
                <a:gd name="T34" fmla="*/ 30 w 39"/>
                <a:gd name="T35" fmla="*/ 34 h 54"/>
                <a:gd name="T36" fmla="*/ 26 w 39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54">
                  <a:moveTo>
                    <a:pt x="26" y="42"/>
                  </a:moveTo>
                  <a:cubicBezTo>
                    <a:pt x="25" y="44"/>
                    <a:pt x="23" y="45"/>
                    <a:pt x="20" y="45"/>
                  </a:cubicBezTo>
                  <a:cubicBezTo>
                    <a:pt x="17" y="45"/>
                    <a:pt x="15" y="43"/>
                    <a:pt x="13" y="41"/>
                  </a:cubicBezTo>
                  <a:cubicBezTo>
                    <a:pt x="10" y="38"/>
                    <a:pt x="10" y="33"/>
                    <a:pt x="10" y="26"/>
                  </a:cubicBezTo>
                  <a:cubicBezTo>
                    <a:pt x="10" y="20"/>
                    <a:pt x="11" y="16"/>
                    <a:pt x="13" y="13"/>
                  </a:cubicBezTo>
                  <a:cubicBezTo>
                    <a:pt x="15" y="10"/>
                    <a:pt x="17" y="9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8" y="13"/>
                    <a:pt x="29" y="15"/>
                    <a:pt x="30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8" y="11"/>
                    <a:pt x="36" y="8"/>
                    <a:pt x="34" y="6"/>
                  </a:cubicBezTo>
                  <a:cubicBezTo>
                    <a:pt x="31" y="2"/>
                    <a:pt x="26" y="0"/>
                    <a:pt x="21" y="0"/>
                  </a:cubicBezTo>
                  <a:cubicBezTo>
                    <a:pt x="15" y="0"/>
                    <a:pt x="10" y="2"/>
                    <a:pt x="6" y="7"/>
                  </a:cubicBezTo>
                  <a:cubicBezTo>
                    <a:pt x="2" y="12"/>
                    <a:pt x="0" y="19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0" y="54"/>
                  </a:cubicBezTo>
                  <a:cubicBezTo>
                    <a:pt x="25" y="54"/>
                    <a:pt x="29" y="52"/>
                    <a:pt x="32" y="50"/>
                  </a:cubicBezTo>
                  <a:cubicBezTo>
                    <a:pt x="35" y="47"/>
                    <a:pt x="37" y="43"/>
                    <a:pt x="39" y="3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7"/>
                    <a:pt x="28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9" name="íŝļíḑé"/>
            <p:cNvSpPr/>
            <p:nvPr/>
          </p:nvSpPr>
          <p:spPr bwMode="auto">
            <a:xfrm>
              <a:off x="7616825" y="4022726"/>
              <a:ext cx="31750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0" name="ï$ļiḑé"/>
            <p:cNvSpPr/>
            <p:nvPr/>
          </p:nvSpPr>
          <p:spPr bwMode="auto">
            <a:xfrm>
              <a:off x="7681913" y="4022726"/>
              <a:ext cx="119063" cy="188913"/>
            </a:xfrm>
            <a:custGeom>
              <a:avLst/>
              <a:gdLst>
                <a:gd name="T0" fmla="*/ 20 w 75"/>
                <a:gd name="T1" fmla="*/ 67 h 119"/>
                <a:gd name="T2" fmla="*/ 70 w 75"/>
                <a:gd name="T3" fmla="*/ 67 h 119"/>
                <a:gd name="T4" fmla="*/ 70 w 75"/>
                <a:gd name="T5" fmla="*/ 46 h 119"/>
                <a:gd name="T6" fmla="*/ 20 w 75"/>
                <a:gd name="T7" fmla="*/ 46 h 119"/>
                <a:gd name="T8" fmla="*/ 20 w 75"/>
                <a:gd name="T9" fmla="*/ 21 h 119"/>
                <a:gd name="T10" fmla="*/ 72 w 75"/>
                <a:gd name="T11" fmla="*/ 21 h 119"/>
                <a:gd name="T12" fmla="*/ 72 w 75"/>
                <a:gd name="T13" fmla="*/ 0 h 119"/>
                <a:gd name="T14" fmla="*/ 0 w 75"/>
                <a:gd name="T15" fmla="*/ 0 h 119"/>
                <a:gd name="T16" fmla="*/ 0 w 75"/>
                <a:gd name="T17" fmla="*/ 119 h 119"/>
                <a:gd name="T18" fmla="*/ 75 w 75"/>
                <a:gd name="T19" fmla="*/ 119 h 119"/>
                <a:gd name="T20" fmla="*/ 75 w 75"/>
                <a:gd name="T21" fmla="*/ 99 h 119"/>
                <a:gd name="T22" fmla="*/ 20 w 75"/>
                <a:gd name="T23" fmla="*/ 99 h 119"/>
                <a:gd name="T24" fmla="*/ 20 w 75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19">
                  <a:moveTo>
                    <a:pt x="20" y="67"/>
                  </a:moveTo>
                  <a:lnTo>
                    <a:pt x="70" y="67"/>
                  </a:lnTo>
                  <a:lnTo>
                    <a:pt x="70" y="46"/>
                  </a:lnTo>
                  <a:lnTo>
                    <a:pt x="20" y="46"/>
                  </a:lnTo>
                  <a:lnTo>
                    <a:pt x="20" y="21"/>
                  </a:lnTo>
                  <a:lnTo>
                    <a:pt x="72" y="21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5" y="119"/>
                  </a:lnTo>
                  <a:lnTo>
                    <a:pt x="75" y="99"/>
                  </a:lnTo>
                  <a:lnTo>
                    <a:pt x="20" y="99"/>
                  </a:lnTo>
                  <a:lnTo>
                    <a:pt x="20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1" name="îṧļïde"/>
            <p:cNvSpPr/>
            <p:nvPr/>
          </p:nvSpPr>
          <p:spPr bwMode="auto">
            <a:xfrm>
              <a:off x="7829550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2" name="íşlîḍè"/>
            <p:cNvSpPr/>
            <p:nvPr/>
          </p:nvSpPr>
          <p:spPr bwMode="auto">
            <a:xfrm>
              <a:off x="7985125" y="4019551"/>
              <a:ext cx="136525" cy="195263"/>
            </a:xfrm>
            <a:custGeom>
              <a:avLst/>
              <a:gdLst>
                <a:gd name="T0" fmla="*/ 26 w 38"/>
                <a:gd name="T1" fmla="*/ 42 h 54"/>
                <a:gd name="T2" fmla="*/ 20 w 38"/>
                <a:gd name="T3" fmla="*/ 45 h 54"/>
                <a:gd name="T4" fmla="*/ 12 w 38"/>
                <a:gd name="T5" fmla="*/ 41 h 54"/>
                <a:gd name="T6" fmla="*/ 9 w 38"/>
                <a:gd name="T7" fmla="*/ 26 h 54"/>
                <a:gd name="T8" fmla="*/ 12 w 38"/>
                <a:gd name="T9" fmla="*/ 13 h 54"/>
                <a:gd name="T10" fmla="*/ 20 w 38"/>
                <a:gd name="T11" fmla="*/ 9 h 54"/>
                <a:gd name="T12" fmla="*/ 26 w 38"/>
                <a:gd name="T13" fmla="*/ 11 h 54"/>
                <a:gd name="T14" fmla="*/ 29 w 38"/>
                <a:gd name="T15" fmla="*/ 18 h 54"/>
                <a:gd name="T16" fmla="*/ 38 w 38"/>
                <a:gd name="T17" fmla="*/ 15 h 54"/>
                <a:gd name="T18" fmla="*/ 34 w 38"/>
                <a:gd name="T19" fmla="*/ 6 h 54"/>
                <a:gd name="T20" fmla="*/ 21 w 38"/>
                <a:gd name="T21" fmla="*/ 0 h 54"/>
                <a:gd name="T22" fmla="*/ 6 w 38"/>
                <a:gd name="T23" fmla="*/ 7 h 54"/>
                <a:gd name="T24" fmla="*/ 0 w 38"/>
                <a:gd name="T25" fmla="*/ 27 h 54"/>
                <a:gd name="T26" fmla="*/ 6 w 38"/>
                <a:gd name="T27" fmla="*/ 47 h 54"/>
                <a:gd name="T28" fmla="*/ 20 w 38"/>
                <a:gd name="T29" fmla="*/ 54 h 54"/>
                <a:gd name="T30" fmla="*/ 32 w 38"/>
                <a:gd name="T31" fmla="*/ 50 h 54"/>
                <a:gd name="T32" fmla="*/ 38 w 38"/>
                <a:gd name="T33" fmla="*/ 37 h 54"/>
                <a:gd name="T34" fmla="*/ 30 w 38"/>
                <a:gd name="T35" fmla="*/ 34 h 54"/>
                <a:gd name="T36" fmla="*/ 26 w 38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26" y="42"/>
                  </a:moveTo>
                  <a:cubicBezTo>
                    <a:pt x="24" y="44"/>
                    <a:pt x="22" y="45"/>
                    <a:pt x="20" y="45"/>
                  </a:cubicBezTo>
                  <a:cubicBezTo>
                    <a:pt x="17" y="45"/>
                    <a:pt x="14" y="43"/>
                    <a:pt x="12" y="41"/>
                  </a:cubicBezTo>
                  <a:cubicBezTo>
                    <a:pt x="10" y="38"/>
                    <a:pt x="9" y="33"/>
                    <a:pt x="9" y="26"/>
                  </a:cubicBezTo>
                  <a:cubicBezTo>
                    <a:pt x="9" y="20"/>
                    <a:pt x="10" y="16"/>
                    <a:pt x="12" y="13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23" y="9"/>
                    <a:pt x="25" y="10"/>
                    <a:pt x="26" y="11"/>
                  </a:cubicBezTo>
                  <a:cubicBezTo>
                    <a:pt x="28" y="13"/>
                    <a:pt x="29" y="15"/>
                    <a:pt x="29" y="18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6" y="8"/>
                    <a:pt x="34" y="6"/>
                  </a:cubicBezTo>
                  <a:cubicBezTo>
                    <a:pt x="30" y="2"/>
                    <a:pt x="26" y="0"/>
                    <a:pt x="21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2" y="12"/>
                    <a:pt x="0" y="19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9" y="51"/>
                    <a:pt x="14" y="54"/>
                    <a:pt x="20" y="54"/>
                  </a:cubicBezTo>
                  <a:cubicBezTo>
                    <a:pt x="25" y="54"/>
                    <a:pt x="29" y="52"/>
                    <a:pt x="32" y="50"/>
                  </a:cubicBezTo>
                  <a:cubicBezTo>
                    <a:pt x="35" y="47"/>
                    <a:pt x="37" y="43"/>
                    <a:pt x="38" y="3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7"/>
                    <a:pt x="28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3" name="îŝļîďé"/>
            <p:cNvSpPr/>
            <p:nvPr/>
          </p:nvSpPr>
          <p:spPr bwMode="auto">
            <a:xfrm>
              <a:off x="8150225" y="4022726"/>
              <a:ext cx="122238" cy="188913"/>
            </a:xfrm>
            <a:custGeom>
              <a:avLst/>
              <a:gdLst>
                <a:gd name="T0" fmla="*/ 21 w 77"/>
                <a:gd name="T1" fmla="*/ 67 h 119"/>
                <a:gd name="T2" fmla="*/ 71 w 77"/>
                <a:gd name="T3" fmla="*/ 67 h 119"/>
                <a:gd name="T4" fmla="*/ 71 w 77"/>
                <a:gd name="T5" fmla="*/ 46 h 119"/>
                <a:gd name="T6" fmla="*/ 21 w 77"/>
                <a:gd name="T7" fmla="*/ 46 h 119"/>
                <a:gd name="T8" fmla="*/ 21 w 77"/>
                <a:gd name="T9" fmla="*/ 21 h 119"/>
                <a:gd name="T10" fmla="*/ 75 w 77"/>
                <a:gd name="T11" fmla="*/ 21 h 119"/>
                <a:gd name="T12" fmla="*/ 75 w 77"/>
                <a:gd name="T13" fmla="*/ 0 h 119"/>
                <a:gd name="T14" fmla="*/ 0 w 77"/>
                <a:gd name="T15" fmla="*/ 0 h 119"/>
                <a:gd name="T16" fmla="*/ 0 w 77"/>
                <a:gd name="T17" fmla="*/ 119 h 119"/>
                <a:gd name="T18" fmla="*/ 77 w 77"/>
                <a:gd name="T19" fmla="*/ 119 h 119"/>
                <a:gd name="T20" fmla="*/ 77 w 77"/>
                <a:gd name="T21" fmla="*/ 99 h 119"/>
                <a:gd name="T22" fmla="*/ 21 w 77"/>
                <a:gd name="T23" fmla="*/ 99 h 119"/>
                <a:gd name="T24" fmla="*/ 21 w 77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21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21" y="46"/>
                  </a:lnTo>
                  <a:lnTo>
                    <a:pt x="21" y="21"/>
                  </a:lnTo>
                  <a:lnTo>
                    <a:pt x="75" y="2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7" y="119"/>
                  </a:lnTo>
                  <a:lnTo>
                    <a:pt x="77" y="99"/>
                  </a:lnTo>
                  <a:lnTo>
                    <a:pt x="21" y="99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4" name="îŝlîḑê"/>
            <p:cNvSpPr/>
            <p:nvPr/>
          </p:nvSpPr>
          <p:spPr bwMode="auto">
            <a:xfrm>
              <a:off x="8356600" y="4019551"/>
              <a:ext cx="147638" cy="195263"/>
            </a:xfrm>
            <a:custGeom>
              <a:avLst/>
              <a:gdLst>
                <a:gd name="T0" fmla="*/ 34 w 41"/>
                <a:gd name="T1" fmla="*/ 41 h 54"/>
                <a:gd name="T2" fmla="*/ 35 w 41"/>
                <a:gd name="T3" fmla="*/ 37 h 54"/>
                <a:gd name="T4" fmla="*/ 37 w 41"/>
                <a:gd name="T5" fmla="*/ 30 h 54"/>
                <a:gd name="T6" fmla="*/ 30 w 41"/>
                <a:gd name="T7" fmla="*/ 28 h 54"/>
                <a:gd name="T8" fmla="*/ 28 w 41"/>
                <a:gd name="T9" fmla="*/ 34 h 54"/>
                <a:gd name="T10" fmla="*/ 22 w 41"/>
                <a:gd name="T11" fmla="*/ 24 h 54"/>
                <a:gd name="T12" fmla="*/ 28 w 41"/>
                <a:gd name="T13" fmla="*/ 18 h 54"/>
                <a:gd name="T14" fmla="*/ 30 w 41"/>
                <a:gd name="T15" fmla="*/ 12 h 54"/>
                <a:gd name="T16" fmla="*/ 27 w 41"/>
                <a:gd name="T17" fmla="*/ 3 h 54"/>
                <a:gd name="T18" fmla="*/ 18 w 41"/>
                <a:gd name="T19" fmla="*/ 0 h 54"/>
                <a:gd name="T20" fmla="*/ 8 w 41"/>
                <a:gd name="T21" fmla="*/ 3 h 54"/>
                <a:gd name="T22" fmla="*/ 5 w 41"/>
                <a:gd name="T23" fmla="*/ 11 h 54"/>
                <a:gd name="T24" fmla="*/ 6 w 41"/>
                <a:gd name="T25" fmla="*/ 17 h 54"/>
                <a:gd name="T26" fmla="*/ 10 w 41"/>
                <a:gd name="T27" fmla="*/ 23 h 54"/>
                <a:gd name="T28" fmla="*/ 2 w 41"/>
                <a:gd name="T29" fmla="*/ 30 h 54"/>
                <a:gd name="T30" fmla="*/ 0 w 41"/>
                <a:gd name="T31" fmla="*/ 39 h 54"/>
                <a:gd name="T32" fmla="*/ 3 w 41"/>
                <a:gd name="T33" fmla="*/ 48 h 54"/>
                <a:gd name="T34" fmla="*/ 15 w 41"/>
                <a:gd name="T35" fmla="*/ 54 h 54"/>
                <a:gd name="T36" fmla="*/ 22 w 41"/>
                <a:gd name="T37" fmla="*/ 52 h 54"/>
                <a:gd name="T38" fmla="*/ 28 w 41"/>
                <a:gd name="T39" fmla="*/ 48 h 54"/>
                <a:gd name="T40" fmla="*/ 35 w 41"/>
                <a:gd name="T41" fmla="*/ 54 h 54"/>
                <a:gd name="T42" fmla="*/ 41 w 41"/>
                <a:gd name="T43" fmla="*/ 46 h 54"/>
                <a:gd name="T44" fmla="*/ 37 w 41"/>
                <a:gd name="T45" fmla="*/ 44 h 54"/>
                <a:gd name="T46" fmla="*/ 34 w 41"/>
                <a:gd name="T47" fmla="*/ 41 h 54"/>
                <a:gd name="T48" fmla="*/ 15 w 41"/>
                <a:gd name="T49" fmla="*/ 8 h 54"/>
                <a:gd name="T50" fmla="*/ 18 w 41"/>
                <a:gd name="T51" fmla="*/ 7 h 54"/>
                <a:gd name="T52" fmla="*/ 21 w 41"/>
                <a:gd name="T53" fmla="*/ 8 h 54"/>
                <a:gd name="T54" fmla="*/ 22 w 41"/>
                <a:gd name="T55" fmla="*/ 12 h 54"/>
                <a:gd name="T56" fmla="*/ 20 w 41"/>
                <a:gd name="T57" fmla="*/ 16 h 54"/>
                <a:gd name="T58" fmla="*/ 17 w 41"/>
                <a:gd name="T59" fmla="*/ 18 h 54"/>
                <a:gd name="T60" fmla="*/ 15 w 41"/>
                <a:gd name="T61" fmla="*/ 15 h 54"/>
                <a:gd name="T62" fmla="*/ 13 w 41"/>
                <a:gd name="T63" fmla="*/ 11 h 54"/>
                <a:gd name="T64" fmla="*/ 15 w 41"/>
                <a:gd name="T65" fmla="*/ 8 h 54"/>
                <a:gd name="T66" fmla="*/ 19 w 41"/>
                <a:gd name="T67" fmla="*/ 45 h 54"/>
                <a:gd name="T68" fmla="*/ 15 w 41"/>
                <a:gd name="T69" fmla="*/ 45 h 54"/>
                <a:gd name="T70" fmla="*/ 10 w 41"/>
                <a:gd name="T71" fmla="*/ 43 h 54"/>
                <a:gd name="T72" fmla="*/ 8 w 41"/>
                <a:gd name="T73" fmla="*/ 38 h 54"/>
                <a:gd name="T74" fmla="*/ 10 w 41"/>
                <a:gd name="T75" fmla="*/ 33 h 54"/>
                <a:gd name="T76" fmla="*/ 14 w 41"/>
                <a:gd name="T77" fmla="*/ 29 h 54"/>
                <a:gd name="T78" fmla="*/ 23 w 41"/>
                <a:gd name="T79" fmla="*/ 42 h 54"/>
                <a:gd name="T80" fmla="*/ 19 w 41"/>
                <a:gd name="T8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54">
                  <a:moveTo>
                    <a:pt x="34" y="41"/>
                  </a:moveTo>
                  <a:cubicBezTo>
                    <a:pt x="34" y="40"/>
                    <a:pt x="35" y="38"/>
                    <a:pt x="35" y="37"/>
                  </a:cubicBezTo>
                  <a:cubicBezTo>
                    <a:pt x="36" y="35"/>
                    <a:pt x="37" y="33"/>
                    <a:pt x="37" y="3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2"/>
                    <a:pt x="27" y="20"/>
                    <a:pt x="28" y="18"/>
                  </a:cubicBezTo>
                  <a:cubicBezTo>
                    <a:pt x="29" y="16"/>
                    <a:pt x="30" y="14"/>
                    <a:pt x="30" y="12"/>
                  </a:cubicBezTo>
                  <a:cubicBezTo>
                    <a:pt x="30" y="8"/>
                    <a:pt x="29" y="6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14" y="0"/>
                    <a:pt x="11" y="1"/>
                    <a:pt x="8" y="3"/>
                  </a:cubicBezTo>
                  <a:cubicBezTo>
                    <a:pt x="6" y="5"/>
                    <a:pt x="5" y="8"/>
                    <a:pt x="5" y="11"/>
                  </a:cubicBezTo>
                  <a:cubicBezTo>
                    <a:pt x="5" y="13"/>
                    <a:pt x="6" y="15"/>
                    <a:pt x="6" y="17"/>
                  </a:cubicBezTo>
                  <a:cubicBezTo>
                    <a:pt x="7" y="18"/>
                    <a:pt x="8" y="21"/>
                    <a:pt x="10" y="23"/>
                  </a:cubicBezTo>
                  <a:cubicBezTo>
                    <a:pt x="6" y="25"/>
                    <a:pt x="4" y="27"/>
                    <a:pt x="2" y="30"/>
                  </a:cubicBezTo>
                  <a:cubicBezTo>
                    <a:pt x="1" y="32"/>
                    <a:pt x="0" y="35"/>
                    <a:pt x="0" y="39"/>
                  </a:cubicBezTo>
                  <a:cubicBezTo>
                    <a:pt x="0" y="42"/>
                    <a:pt x="1" y="45"/>
                    <a:pt x="3" y="48"/>
                  </a:cubicBezTo>
                  <a:cubicBezTo>
                    <a:pt x="6" y="52"/>
                    <a:pt x="10" y="54"/>
                    <a:pt x="15" y="54"/>
                  </a:cubicBezTo>
                  <a:cubicBezTo>
                    <a:pt x="18" y="54"/>
                    <a:pt x="20" y="53"/>
                    <a:pt x="22" y="52"/>
                  </a:cubicBezTo>
                  <a:cubicBezTo>
                    <a:pt x="25" y="51"/>
                    <a:pt x="26" y="50"/>
                    <a:pt x="28" y="48"/>
                  </a:cubicBezTo>
                  <a:cubicBezTo>
                    <a:pt x="31" y="51"/>
                    <a:pt x="33" y="53"/>
                    <a:pt x="35" y="54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0" y="46"/>
                    <a:pt x="39" y="45"/>
                    <a:pt x="37" y="44"/>
                  </a:cubicBezTo>
                  <a:cubicBezTo>
                    <a:pt x="36" y="43"/>
                    <a:pt x="35" y="42"/>
                    <a:pt x="34" y="41"/>
                  </a:cubicBezTo>
                  <a:close/>
                  <a:moveTo>
                    <a:pt x="15" y="8"/>
                  </a:moveTo>
                  <a:cubicBezTo>
                    <a:pt x="15" y="7"/>
                    <a:pt x="16" y="7"/>
                    <a:pt x="18" y="7"/>
                  </a:cubicBezTo>
                  <a:cubicBezTo>
                    <a:pt x="19" y="7"/>
                    <a:pt x="20" y="7"/>
                    <a:pt x="21" y="8"/>
                  </a:cubicBezTo>
                  <a:cubicBezTo>
                    <a:pt x="22" y="9"/>
                    <a:pt x="22" y="10"/>
                    <a:pt x="22" y="12"/>
                  </a:cubicBezTo>
                  <a:cubicBezTo>
                    <a:pt x="22" y="13"/>
                    <a:pt x="21" y="15"/>
                    <a:pt x="20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4"/>
                    <a:pt x="13" y="12"/>
                    <a:pt x="13" y="11"/>
                  </a:cubicBezTo>
                  <a:cubicBezTo>
                    <a:pt x="13" y="10"/>
                    <a:pt x="14" y="9"/>
                    <a:pt x="15" y="8"/>
                  </a:cubicBezTo>
                  <a:close/>
                  <a:moveTo>
                    <a:pt x="19" y="45"/>
                  </a:moveTo>
                  <a:cubicBezTo>
                    <a:pt x="18" y="45"/>
                    <a:pt x="16" y="45"/>
                    <a:pt x="15" y="45"/>
                  </a:cubicBezTo>
                  <a:cubicBezTo>
                    <a:pt x="13" y="45"/>
                    <a:pt x="11" y="45"/>
                    <a:pt x="10" y="43"/>
                  </a:cubicBezTo>
                  <a:cubicBezTo>
                    <a:pt x="9" y="42"/>
                    <a:pt x="8" y="40"/>
                    <a:pt x="8" y="38"/>
                  </a:cubicBezTo>
                  <a:cubicBezTo>
                    <a:pt x="8" y="36"/>
                    <a:pt x="9" y="35"/>
                    <a:pt x="10" y="33"/>
                  </a:cubicBezTo>
                  <a:cubicBezTo>
                    <a:pt x="11" y="32"/>
                    <a:pt x="12" y="30"/>
                    <a:pt x="14" y="2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0" y="44"/>
                    <a:pt x="19" y="45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îṣḷïdè"/>
            <p:cNvSpPr/>
            <p:nvPr/>
          </p:nvSpPr>
          <p:spPr bwMode="auto">
            <a:xfrm>
              <a:off x="8572500" y="4022726"/>
              <a:ext cx="127000" cy="188913"/>
            </a:xfrm>
            <a:custGeom>
              <a:avLst/>
              <a:gdLst>
                <a:gd name="T0" fmla="*/ 0 w 80"/>
                <a:gd name="T1" fmla="*/ 21 h 119"/>
                <a:gd name="T2" fmla="*/ 30 w 80"/>
                <a:gd name="T3" fmla="*/ 21 h 119"/>
                <a:gd name="T4" fmla="*/ 30 w 80"/>
                <a:gd name="T5" fmla="*/ 119 h 119"/>
                <a:gd name="T6" fmla="*/ 50 w 80"/>
                <a:gd name="T7" fmla="*/ 119 h 119"/>
                <a:gd name="T8" fmla="*/ 50 w 80"/>
                <a:gd name="T9" fmla="*/ 21 h 119"/>
                <a:gd name="T10" fmla="*/ 80 w 80"/>
                <a:gd name="T11" fmla="*/ 21 h 119"/>
                <a:gd name="T12" fmla="*/ 80 w 80"/>
                <a:gd name="T13" fmla="*/ 0 h 119"/>
                <a:gd name="T14" fmla="*/ 0 w 80"/>
                <a:gd name="T15" fmla="*/ 0 h 119"/>
                <a:gd name="T16" fmla="*/ 0 w 80"/>
                <a:gd name="T17" fmla="*/ 2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19">
                  <a:moveTo>
                    <a:pt x="0" y="21"/>
                  </a:moveTo>
                  <a:lnTo>
                    <a:pt x="30" y="21"/>
                  </a:lnTo>
                  <a:lnTo>
                    <a:pt x="30" y="119"/>
                  </a:lnTo>
                  <a:lnTo>
                    <a:pt x="50" y="119"/>
                  </a:lnTo>
                  <a:lnTo>
                    <a:pt x="50" y="21"/>
                  </a:lnTo>
                  <a:lnTo>
                    <a:pt x="80" y="2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6" name="íśļîḍè"/>
            <p:cNvSpPr/>
            <p:nvPr/>
          </p:nvSpPr>
          <p:spPr bwMode="auto">
            <a:xfrm>
              <a:off x="8720138" y="4022726"/>
              <a:ext cx="122238" cy="188913"/>
            </a:xfrm>
            <a:custGeom>
              <a:avLst/>
              <a:gdLst>
                <a:gd name="T0" fmla="*/ 21 w 77"/>
                <a:gd name="T1" fmla="*/ 67 h 119"/>
                <a:gd name="T2" fmla="*/ 71 w 77"/>
                <a:gd name="T3" fmla="*/ 67 h 119"/>
                <a:gd name="T4" fmla="*/ 71 w 77"/>
                <a:gd name="T5" fmla="*/ 46 h 119"/>
                <a:gd name="T6" fmla="*/ 21 w 77"/>
                <a:gd name="T7" fmla="*/ 46 h 119"/>
                <a:gd name="T8" fmla="*/ 21 w 77"/>
                <a:gd name="T9" fmla="*/ 21 h 119"/>
                <a:gd name="T10" fmla="*/ 75 w 77"/>
                <a:gd name="T11" fmla="*/ 21 h 119"/>
                <a:gd name="T12" fmla="*/ 75 w 77"/>
                <a:gd name="T13" fmla="*/ 0 h 119"/>
                <a:gd name="T14" fmla="*/ 0 w 77"/>
                <a:gd name="T15" fmla="*/ 0 h 119"/>
                <a:gd name="T16" fmla="*/ 0 w 77"/>
                <a:gd name="T17" fmla="*/ 119 h 119"/>
                <a:gd name="T18" fmla="*/ 77 w 77"/>
                <a:gd name="T19" fmla="*/ 119 h 119"/>
                <a:gd name="T20" fmla="*/ 77 w 77"/>
                <a:gd name="T21" fmla="*/ 99 h 119"/>
                <a:gd name="T22" fmla="*/ 21 w 77"/>
                <a:gd name="T23" fmla="*/ 99 h 119"/>
                <a:gd name="T24" fmla="*/ 21 w 77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21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21" y="46"/>
                  </a:lnTo>
                  <a:lnTo>
                    <a:pt x="21" y="21"/>
                  </a:lnTo>
                  <a:lnTo>
                    <a:pt x="75" y="2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7" y="119"/>
                  </a:lnTo>
                  <a:lnTo>
                    <a:pt x="77" y="99"/>
                  </a:lnTo>
                  <a:lnTo>
                    <a:pt x="21" y="99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7" name="íśļïḍe"/>
            <p:cNvSpPr/>
            <p:nvPr/>
          </p:nvSpPr>
          <p:spPr bwMode="auto">
            <a:xfrm>
              <a:off x="8864600" y="4019551"/>
              <a:ext cx="136525" cy="195263"/>
            </a:xfrm>
            <a:custGeom>
              <a:avLst/>
              <a:gdLst>
                <a:gd name="T0" fmla="*/ 26 w 38"/>
                <a:gd name="T1" fmla="*/ 42 h 54"/>
                <a:gd name="T2" fmla="*/ 20 w 38"/>
                <a:gd name="T3" fmla="*/ 45 h 54"/>
                <a:gd name="T4" fmla="*/ 12 w 38"/>
                <a:gd name="T5" fmla="*/ 41 h 54"/>
                <a:gd name="T6" fmla="*/ 9 w 38"/>
                <a:gd name="T7" fmla="*/ 26 h 54"/>
                <a:gd name="T8" fmla="*/ 12 w 38"/>
                <a:gd name="T9" fmla="*/ 13 h 54"/>
                <a:gd name="T10" fmla="*/ 20 w 38"/>
                <a:gd name="T11" fmla="*/ 9 h 54"/>
                <a:gd name="T12" fmla="*/ 26 w 38"/>
                <a:gd name="T13" fmla="*/ 11 h 54"/>
                <a:gd name="T14" fmla="*/ 29 w 38"/>
                <a:gd name="T15" fmla="*/ 18 h 54"/>
                <a:gd name="T16" fmla="*/ 38 w 38"/>
                <a:gd name="T17" fmla="*/ 15 h 54"/>
                <a:gd name="T18" fmla="*/ 33 w 38"/>
                <a:gd name="T19" fmla="*/ 6 h 54"/>
                <a:gd name="T20" fmla="*/ 20 w 38"/>
                <a:gd name="T21" fmla="*/ 0 h 54"/>
                <a:gd name="T22" fmla="*/ 5 w 38"/>
                <a:gd name="T23" fmla="*/ 7 h 54"/>
                <a:gd name="T24" fmla="*/ 0 w 38"/>
                <a:gd name="T25" fmla="*/ 27 h 54"/>
                <a:gd name="T26" fmla="*/ 5 w 38"/>
                <a:gd name="T27" fmla="*/ 47 h 54"/>
                <a:gd name="T28" fmla="*/ 20 w 38"/>
                <a:gd name="T29" fmla="*/ 54 h 54"/>
                <a:gd name="T30" fmla="*/ 31 w 38"/>
                <a:gd name="T31" fmla="*/ 50 h 54"/>
                <a:gd name="T32" fmla="*/ 38 w 38"/>
                <a:gd name="T33" fmla="*/ 37 h 54"/>
                <a:gd name="T34" fmla="*/ 29 w 38"/>
                <a:gd name="T35" fmla="*/ 34 h 54"/>
                <a:gd name="T36" fmla="*/ 26 w 38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26" y="42"/>
                  </a:moveTo>
                  <a:cubicBezTo>
                    <a:pt x="24" y="44"/>
                    <a:pt x="22" y="45"/>
                    <a:pt x="20" y="45"/>
                  </a:cubicBezTo>
                  <a:cubicBezTo>
                    <a:pt x="16" y="45"/>
                    <a:pt x="14" y="43"/>
                    <a:pt x="12" y="41"/>
                  </a:cubicBezTo>
                  <a:cubicBezTo>
                    <a:pt x="10" y="38"/>
                    <a:pt x="9" y="33"/>
                    <a:pt x="9" y="26"/>
                  </a:cubicBezTo>
                  <a:cubicBezTo>
                    <a:pt x="9" y="20"/>
                    <a:pt x="10" y="16"/>
                    <a:pt x="12" y="13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22" y="9"/>
                    <a:pt x="24" y="10"/>
                    <a:pt x="26" y="11"/>
                  </a:cubicBezTo>
                  <a:cubicBezTo>
                    <a:pt x="28" y="13"/>
                    <a:pt x="29" y="15"/>
                    <a:pt x="29" y="18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5" y="8"/>
                    <a:pt x="33" y="6"/>
                  </a:cubicBezTo>
                  <a:cubicBezTo>
                    <a:pt x="30" y="2"/>
                    <a:pt x="26" y="0"/>
                    <a:pt x="20" y="0"/>
                  </a:cubicBezTo>
                  <a:cubicBezTo>
                    <a:pt x="14" y="0"/>
                    <a:pt x="9" y="2"/>
                    <a:pt x="5" y="7"/>
                  </a:cubicBezTo>
                  <a:cubicBezTo>
                    <a:pt x="1" y="12"/>
                    <a:pt x="0" y="19"/>
                    <a:pt x="0" y="27"/>
                  </a:cubicBezTo>
                  <a:cubicBezTo>
                    <a:pt x="0" y="35"/>
                    <a:pt x="1" y="42"/>
                    <a:pt x="5" y="47"/>
                  </a:cubicBezTo>
                  <a:cubicBezTo>
                    <a:pt x="9" y="51"/>
                    <a:pt x="14" y="54"/>
                    <a:pt x="20" y="54"/>
                  </a:cubicBezTo>
                  <a:cubicBezTo>
                    <a:pt x="24" y="54"/>
                    <a:pt x="28" y="52"/>
                    <a:pt x="31" y="50"/>
                  </a:cubicBezTo>
                  <a:cubicBezTo>
                    <a:pt x="35" y="47"/>
                    <a:pt x="37" y="43"/>
                    <a:pt x="38" y="3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7"/>
                    <a:pt x="27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íŝliḓê"/>
            <p:cNvSpPr/>
            <p:nvPr/>
          </p:nvSpPr>
          <p:spPr bwMode="auto">
            <a:xfrm>
              <a:off x="9031288" y="4022726"/>
              <a:ext cx="125413" cy="188913"/>
            </a:xfrm>
            <a:custGeom>
              <a:avLst/>
              <a:gdLst>
                <a:gd name="T0" fmla="*/ 59 w 79"/>
                <a:gd name="T1" fmla="*/ 46 h 119"/>
                <a:gd name="T2" fmla="*/ 20 w 79"/>
                <a:gd name="T3" fmla="*/ 46 h 119"/>
                <a:gd name="T4" fmla="*/ 20 w 79"/>
                <a:gd name="T5" fmla="*/ 0 h 119"/>
                <a:gd name="T6" fmla="*/ 0 w 79"/>
                <a:gd name="T7" fmla="*/ 0 h 119"/>
                <a:gd name="T8" fmla="*/ 0 w 79"/>
                <a:gd name="T9" fmla="*/ 119 h 119"/>
                <a:gd name="T10" fmla="*/ 20 w 79"/>
                <a:gd name="T11" fmla="*/ 119 h 119"/>
                <a:gd name="T12" fmla="*/ 20 w 79"/>
                <a:gd name="T13" fmla="*/ 67 h 119"/>
                <a:gd name="T14" fmla="*/ 59 w 79"/>
                <a:gd name="T15" fmla="*/ 67 h 119"/>
                <a:gd name="T16" fmla="*/ 59 w 79"/>
                <a:gd name="T17" fmla="*/ 119 h 119"/>
                <a:gd name="T18" fmla="*/ 79 w 79"/>
                <a:gd name="T19" fmla="*/ 119 h 119"/>
                <a:gd name="T20" fmla="*/ 79 w 79"/>
                <a:gd name="T21" fmla="*/ 0 h 119"/>
                <a:gd name="T22" fmla="*/ 59 w 79"/>
                <a:gd name="T23" fmla="*/ 0 h 119"/>
                <a:gd name="T24" fmla="*/ 59 w 79"/>
                <a:gd name="T25" fmla="*/ 4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9">
                  <a:moveTo>
                    <a:pt x="59" y="46"/>
                  </a:moveTo>
                  <a:lnTo>
                    <a:pt x="20" y="4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0" y="119"/>
                  </a:lnTo>
                  <a:lnTo>
                    <a:pt x="20" y="67"/>
                  </a:lnTo>
                  <a:lnTo>
                    <a:pt x="59" y="67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59" y="4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9" name="iślïḓê"/>
            <p:cNvSpPr/>
            <p:nvPr/>
          </p:nvSpPr>
          <p:spPr bwMode="auto">
            <a:xfrm>
              <a:off x="9190038" y="4022726"/>
              <a:ext cx="128588" cy="188913"/>
            </a:xfrm>
            <a:custGeom>
              <a:avLst/>
              <a:gdLst>
                <a:gd name="T0" fmla="*/ 61 w 81"/>
                <a:gd name="T1" fmla="*/ 80 h 119"/>
                <a:gd name="T2" fmla="*/ 20 w 81"/>
                <a:gd name="T3" fmla="*/ 0 h 119"/>
                <a:gd name="T4" fmla="*/ 0 w 81"/>
                <a:gd name="T5" fmla="*/ 0 h 119"/>
                <a:gd name="T6" fmla="*/ 0 w 81"/>
                <a:gd name="T7" fmla="*/ 119 h 119"/>
                <a:gd name="T8" fmla="*/ 20 w 81"/>
                <a:gd name="T9" fmla="*/ 119 h 119"/>
                <a:gd name="T10" fmla="*/ 20 w 81"/>
                <a:gd name="T11" fmla="*/ 42 h 119"/>
                <a:gd name="T12" fmla="*/ 61 w 81"/>
                <a:gd name="T13" fmla="*/ 119 h 119"/>
                <a:gd name="T14" fmla="*/ 81 w 81"/>
                <a:gd name="T15" fmla="*/ 119 h 119"/>
                <a:gd name="T16" fmla="*/ 81 w 81"/>
                <a:gd name="T17" fmla="*/ 0 h 119"/>
                <a:gd name="T18" fmla="*/ 61 w 81"/>
                <a:gd name="T19" fmla="*/ 0 h 119"/>
                <a:gd name="T20" fmla="*/ 61 w 81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0" y="119"/>
                  </a:lnTo>
                  <a:lnTo>
                    <a:pt x="20" y="42"/>
                  </a:lnTo>
                  <a:lnTo>
                    <a:pt x="61" y="119"/>
                  </a:lnTo>
                  <a:lnTo>
                    <a:pt x="81" y="119"/>
                  </a:lnTo>
                  <a:lnTo>
                    <a:pt x="81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0" name="íSlïdè"/>
            <p:cNvSpPr/>
            <p:nvPr/>
          </p:nvSpPr>
          <p:spPr bwMode="auto">
            <a:xfrm>
              <a:off x="9344025" y="4019551"/>
              <a:ext cx="155575" cy="195263"/>
            </a:xfrm>
            <a:custGeom>
              <a:avLst/>
              <a:gdLst>
                <a:gd name="T0" fmla="*/ 22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2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2 w 43"/>
                <a:gd name="T21" fmla="*/ 0 h 54"/>
                <a:gd name="T22" fmla="*/ 30 w 43"/>
                <a:gd name="T23" fmla="*/ 40 h 54"/>
                <a:gd name="T24" fmla="*/ 22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3 w 43"/>
                <a:gd name="T31" fmla="*/ 13 h 54"/>
                <a:gd name="T32" fmla="*/ 22 w 43"/>
                <a:gd name="T33" fmla="*/ 9 h 54"/>
                <a:gd name="T34" fmla="*/ 31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2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2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2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3"/>
                    <a:pt x="9" y="27"/>
                  </a:cubicBezTo>
                  <a:cubicBezTo>
                    <a:pt x="9" y="21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8" y="10"/>
                    <a:pt x="31" y="13"/>
                  </a:cubicBezTo>
                  <a:cubicBezTo>
                    <a:pt x="33" y="16"/>
                    <a:pt x="34" y="21"/>
                    <a:pt x="34" y="27"/>
                  </a:cubicBezTo>
                  <a:cubicBezTo>
                    <a:pt x="34" y="33"/>
                    <a:pt x="33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1" name="iṣḻïḍe"/>
            <p:cNvSpPr/>
            <p:nvPr/>
          </p:nvSpPr>
          <p:spPr bwMode="auto">
            <a:xfrm>
              <a:off x="9525000" y="4022726"/>
              <a:ext cx="111125" cy="188913"/>
            </a:xfrm>
            <a:custGeom>
              <a:avLst/>
              <a:gdLst>
                <a:gd name="T0" fmla="*/ 20 w 70"/>
                <a:gd name="T1" fmla="*/ 0 h 119"/>
                <a:gd name="T2" fmla="*/ 0 w 70"/>
                <a:gd name="T3" fmla="*/ 0 h 119"/>
                <a:gd name="T4" fmla="*/ 0 w 70"/>
                <a:gd name="T5" fmla="*/ 119 h 119"/>
                <a:gd name="T6" fmla="*/ 70 w 70"/>
                <a:gd name="T7" fmla="*/ 119 h 119"/>
                <a:gd name="T8" fmla="*/ 70 w 70"/>
                <a:gd name="T9" fmla="*/ 99 h 119"/>
                <a:gd name="T10" fmla="*/ 20 w 70"/>
                <a:gd name="T11" fmla="*/ 99 h 119"/>
                <a:gd name="T12" fmla="*/ 20 w 70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9">
                  <a:moveTo>
                    <a:pt x="20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70" y="119"/>
                  </a:lnTo>
                  <a:lnTo>
                    <a:pt x="70" y="99"/>
                  </a:lnTo>
                  <a:lnTo>
                    <a:pt x="20" y="9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2" name="ïşľidé"/>
            <p:cNvSpPr/>
            <p:nvPr/>
          </p:nvSpPr>
          <p:spPr bwMode="auto">
            <a:xfrm>
              <a:off x="9655175" y="4019551"/>
              <a:ext cx="153988" cy="195263"/>
            </a:xfrm>
            <a:custGeom>
              <a:avLst/>
              <a:gdLst>
                <a:gd name="T0" fmla="*/ 21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1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1 w 43"/>
                <a:gd name="T21" fmla="*/ 0 h 54"/>
                <a:gd name="T22" fmla="*/ 30 w 43"/>
                <a:gd name="T23" fmla="*/ 40 h 54"/>
                <a:gd name="T24" fmla="*/ 21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3 w 43"/>
                <a:gd name="T31" fmla="*/ 13 h 54"/>
                <a:gd name="T32" fmla="*/ 21 w 43"/>
                <a:gd name="T33" fmla="*/ 9 h 54"/>
                <a:gd name="T34" fmla="*/ 30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1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4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1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1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1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0" y="37"/>
                    <a:pt x="9" y="33"/>
                    <a:pt x="9" y="27"/>
                  </a:cubicBezTo>
                  <a:cubicBezTo>
                    <a:pt x="9" y="21"/>
                    <a:pt x="10" y="16"/>
                    <a:pt x="13" y="13"/>
                  </a:cubicBezTo>
                  <a:cubicBezTo>
                    <a:pt x="15" y="10"/>
                    <a:pt x="18" y="9"/>
                    <a:pt x="21" y="9"/>
                  </a:cubicBezTo>
                  <a:cubicBezTo>
                    <a:pt x="25" y="9"/>
                    <a:pt x="28" y="10"/>
                    <a:pt x="30" y="13"/>
                  </a:cubicBezTo>
                  <a:cubicBezTo>
                    <a:pt x="33" y="16"/>
                    <a:pt x="34" y="21"/>
                    <a:pt x="34" y="27"/>
                  </a:cubicBezTo>
                  <a:cubicBezTo>
                    <a:pt x="34" y="33"/>
                    <a:pt x="32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3" name="ïṣliḋê"/>
            <p:cNvSpPr/>
            <p:nvPr/>
          </p:nvSpPr>
          <p:spPr bwMode="auto">
            <a:xfrm>
              <a:off x="9828213" y="4019551"/>
              <a:ext cx="150813" cy="195263"/>
            </a:xfrm>
            <a:custGeom>
              <a:avLst/>
              <a:gdLst>
                <a:gd name="T0" fmla="*/ 22 w 42"/>
                <a:gd name="T1" fmla="*/ 34 h 54"/>
                <a:gd name="T2" fmla="*/ 33 w 42"/>
                <a:gd name="T3" fmla="*/ 34 h 54"/>
                <a:gd name="T4" fmla="*/ 33 w 42"/>
                <a:gd name="T5" fmla="*/ 40 h 54"/>
                <a:gd name="T6" fmla="*/ 28 w 42"/>
                <a:gd name="T7" fmla="*/ 43 h 54"/>
                <a:gd name="T8" fmla="*/ 22 w 42"/>
                <a:gd name="T9" fmla="*/ 45 h 54"/>
                <a:gd name="T10" fmla="*/ 13 w 42"/>
                <a:gd name="T11" fmla="*/ 40 h 54"/>
                <a:gd name="T12" fmla="*/ 9 w 42"/>
                <a:gd name="T13" fmla="*/ 26 h 54"/>
                <a:gd name="T14" fmla="*/ 13 w 42"/>
                <a:gd name="T15" fmla="*/ 13 h 54"/>
                <a:gd name="T16" fmla="*/ 22 w 42"/>
                <a:gd name="T17" fmla="*/ 9 h 54"/>
                <a:gd name="T18" fmla="*/ 29 w 42"/>
                <a:gd name="T19" fmla="*/ 11 h 54"/>
                <a:gd name="T20" fmla="*/ 32 w 42"/>
                <a:gd name="T21" fmla="*/ 17 h 54"/>
                <a:gd name="T22" fmla="*/ 41 w 42"/>
                <a:gd name="T23" fmla="*/ 15 h 54"/>
                <a:gd name="T24" fmla="*/ 35 w 42"/>
                <a:gd name="T25" fmla="*/ 4 h 54"/>
                <a:gd name="T26" fmla="*/ 22 w 42"/>
                <a:gd name="T27" fmla="*/ 0 h 54"/>
                <a:gd name="T28" fmla="*/ 12 w 42"/>
                <a:gd name="T29" fmla="*/ 2 h 54"/>
                <a:gd name="T30" fmla="*/ 3 w 42"/>
                <a:gd name="T31" fmla="*/ 12 h 54"/>
                <a:gd name="T32" fmla="*/ 0 w 42"/>
                <a:gd name="T33" fmla="*/ 27 h 54"/>
                <a:gd name="T34" fmla="*/ 3 w 42"/>
                <a:gd name="T35" fmla="*/ 40 h 54"/>
                <a:gd name="T36" fmla="*/ 11 w 42"/>
                <a:gd name="T37" fmla="*/ 50 h 54"/>
                <a:gd name="T38" fmla="*/ 23 w 42"/>
                <a:gd name="T39" fmla="*/ 54 h 54"/>
                <a:gd name="T40" fmla="*/ 34 w 42"/>
                <a:gd name="T41" fmla="*/ 51 h 54"/>
                <a:gd name="T42" fmla="*/ 42 w 42"/>
                <a:gd name="T43" fmla="*/ 46 h 54"/>
                <a:gd name="T44" fmla="*/ 42 w 42"/>
                <a:gd name="T45" fmla="*/ 25 h 54"/>
                <a:gd name="T46" fmla="*/ 22 w 42"/>
                <a:gd name="T47" fmla="*/ 25 h 54"/>
                <a:gd name="T48" fmla="*/ 22 w 42"/>
                <a:gd name="T4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54">
                  <a:moveTo>
                    <a:pt x="22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2"/>
                    <a:pt x="30" y="43"/>
                    <a:pt x="28" y="43"/>
                  </a:cubicBezTo>
                  <a:cubicBezTo>
                    <a:pt x="26" y="44"/>
                    <a:pt x="24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2"/>
                    <a:pt x="9" y="26"/>
                  </a:cubicBezTo>
                  <a:cubicBezTo>
                    <a:pt x="9" y="20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7" y="10"/>
                    <a:pt x="29" y="11"/>
                  </a:cubicBezTo>
                  <a:cubicBezTo>
                    <a:pt x="30" y="13"/>
                    <a:pt x="32" y="15"/>
                    <a:pt x="32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0"/>
                    <a:pt x="38" y="7"/>
                    <a:pt x="35" y="4"/>
                  </a:cubicBezTo>
                  <a:cubicBezTo>
                    <a:pt x="32" y="1"/>
                    <a:pt x="28" y="0"/>
                    <a:pt x="22" y="0"/>
                  </a:cubicBezTo>
                  <a:cubicBezTo>
                    <a:pt x="18" y="0"/>
                    <a:pt x="15" y="1"/>
                    <a:pt x="12" y="2"/>
                  </a:cubicBezTo>
                  <a:cubicBezTo>
                    <a:pt x="8" y="5"/>
                    <a:pt x="5" y="8"/>
                    <a:pt x="3" y="12"/>
                  </a:cubicBezTo>
                  <a:cubicBezTo>
                    <a:pt x="1" y="16"/>
                    <a:pt x="0" y="21"/>
                    <a:pt x="0" y="27"/>
                  </a:cubicBezTo>
                  <a:cubicBezTo>
                    <a:pt x="0" y="32"/>
                    <a:pt x="1" y="36"/>
                    <a:pt x="3" y="40"/>
                  </a:cubicBezTo>
                  <a:cubicBezTo>
                    <a:pt x="5" y="45"/>
                    <a:pt x="7" y="48"/>
                    <a:pt x="11" y="50"/>
                  </a:cubicBezTo>
                  <a:cubicBezTo>
                    <a:pt x="14" y="53"/>
                    <a:pt x="18" y="54"/>
                    <a:pt x="23" y="54"/>
                  </a:cubicBezTo>
                  <a:cubicBezTo>
                    <a:pt x="26" y="54"/>
                    <a:pt x="30" y="53"/>
                    <a:pt x="34" y="51"/>
                  </a:cubicBezTo>
                  <a:cubicBezTo>
                    <a:pt x="37" y="50"/>
                    <a:pt x="40" y="48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5"/>
                    <a:pt x="22" y="25"/>
                    <a:pt x="22" y="25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4" name="îṩḻiḓê"/>
            <p:cNvSpPr/>
            <p:nvPr/>
          </p:nvSpPr>
          <p:spPr bwMode="auto">
            <a:xfrm>
              <a:off x="9990138" y="4022726"/>
              <a:ext cx="152400" cy="188913"/>
            </a:xfrm>
            <a:custGeom>
              <a:avLst/>
              <a:gdLst>
                <a:gd name="T0" fmla="*/ 71 w 96"/>
                <a:gd name="T1" fmla="*/ 0 h 119"/>
                <a:gd name="T2" fmla="*/ 48 w 96"/>
                <a:gd name="T3" fmla="*/ 46 h 119"/>
                <a:gd name="T4" fmla="*/ 25 w 96"/>
                <a:gd name="T5" fmla="*/ 0 h 119"/>
                <a:gd name="T6" fmla="*/ 0 w 96"/>
                <a:gd name="T7" fmla="*/ 0 h 119"/>
                <a:gd name="T8" fmla="*/ 36 w 96"/>
                <a:gd name="T9" fmla="*/ 69 h 119"/>
                <a:gd name="T10" fmla="*/ 36 w 96"/>
                <a:gd name="T11" fmla="*/ 119 h 119"/>
                <a:gd name="T12" fmla="*/ 57 w 96"/>
                <a:gd name="T13" fmla="*/ 119 h 119"/>
                <a:gd name="T14" fmla="*/ 57 w 96"/>
                <a:gd name="T15" fmla="*/ 69 h 119"/>
                <a:gd name="T16" fmla="*/ 96 w 96"/>
                <a:gd name="T17" fmla="*/ 0 h 119"/>
                <a:gd name="T18" fmla="*/ 71 w 96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19">
                  <a:moveTo>
                    <a:pt x="71" y="0"/>
                  </a:moveTo>
                  <a:lnTo>
                    <a:pt x="48" y="46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6" y="69"/>
                  </a:lnTo>
                  <a:lnTo>
                    <a:pt x="36" y="119"/>
                  </a:lnTo>
                  <a:lnTo>
                    <a:pt x="57" y="119"/>
                  </a:lnTo>
                  <a:lnTo>
                    <a:pt x="57" y="69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5" name="iśļîḋè"/>
            <p:cNvSpPr/>
            <p:nvPr/>
          </p:nvSpPr>
          <p:spPr bwMode="auto">
            <a:xfrm>
              <a:off x="2927350" y="3657601"/>
              <a:ext cx="14288" cy="222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3 h 6"/>
                <a:gd name="T4" fmla="*/ 2 w 4"/>
                <a:gd name="T5" fmla="*/ 6 h 6"/>
                <a:gd name="T6" fmla="*/ 4 w 4"/>
                <a:gd name="T7" fmla="*/ 5 h 6"/>
                <a:gd name="T8" fmla="*/ 4 w 4"/>
                <a:gd name="T9" fmla="*/ 4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6" name="iṣliḓê"/>
            <p:cNvSpPr/>
            <p:nvPr/>
          </p:nvSpPr>
          <p:spPr bwMode="auto">
            <a:xfrm>
              <a:off x="2706688" y="3098801"/>
              <a:ext cx="519113" cy="703263"/>
            </a:xfrm>
            <a:custGeom>
              <a:avLst/>
              <a:gdLst>
                <a:gd name="T0" fmla="*/ 46 w 144"/>
                <a:gd name="T1" fmla="*/ 167 h 194"/>
                <a:gd name="T2" fmla="*/ 46 w 144"/>
                <a:gd name="T3" fmla="*/ 155 h 194"/>
                <a:gd name="T4" fmla="*/ 42 w 144"/>
                <a:gd name="T5" fmla="*/ 154 h 194"/>
                <a:gd name="T6" fmla="*/ 49 w 144"/>
                <a:gd name="T7" fmla="*/ 152 h 194"/>
                <a:gd name="T8" fmla="*/ 59 w 144"/>
                <a:gd name="T9" fmla="*/ 167 h 194"/>
                <a:gd name="T10" fmla="*/ 61 w 144"/>
                <a:gd name="T11" fmla="*/ 165 h 194"/>
                <a:gd name="T12" fmla="*/ 65 w 144"/>
                <a:gd name="T13" fmla="*/ 161 h 194"/>
                <a:gd name="T14" fmla="*/ 58 w 144"/>
                <a:gd name="T15" fmla="*/ 157 h 194"/>
                <a:gd name="T16" fmla="*/ 69 w 144"/>
                <a:gd name="T17" fmla="*/ 158 h 194"/>
                <a:gd name="T18" fmla="*/ 79 w 144"/>
                <a:gd name="T19" fmla="*/ 167 h 194"/>
                <a:gd name="T20" fmla="*/ 76 w 144"/>
                <a:gd name="T21" fmla="*/ 164 h 194"/>
                <a:gd name="T22" fmla="*/ 82 w 144"/>
                <a:gd name="T23" fmla="*/ 162 h 194"/>
                <a:gd name="T24" fmla="*/ 77 w 144"/>
                <a:gd name="T25" fmla="*/ 160 h 194"/>
                <a:gd name="T26" fmla="*/ 85 w 144"/>
                <a:gd name="T27" fmla="*/ 152 h 194"/>
                <a:gd name="T28" fmla="*/ 80 w 144"/>
                <a:gd name="T29" fmla="*/ 155 h 194"/>
                <a:gd name="T30" fmla="*/ 80 w 144"/>
                <a:gd name="T31" fmla="*/ 157 h 194"/>
                <a:gd name="T32" fmla="*/ 79 w 144"/>
                <a:gd name="T33" fmla="*/ 167 h 194"/>
                <a:gd name="T34" fmla="*/ 92 w 144"/>
                <a:gd name="T35" fmla="*/ 166 h 194"/>
                <a:gd name="T36" fmla="*/ 96 w 144"/>
                <a:gd name="T37" fmla="*/ 165 h 194"/>
                <a:gd name="T38" fmla="*/ 96 w 144"/>
                <a:gd name="T39" fmla="*/ 160 h 194"/>
                <a:gd name="T40" fmla="*/ 95 w 144"/>
                <a:gd name="T41" fmla="*/ 158 h 194"/>
                <a:gd name="T42" fmla="*/ 99 w 144"/>
                <a:gd name="T43" fmla="*/ 156 h 194"/>
                <a:gd name="T44" fmla="*/ 93 w 144"/>
                <a:gd name="T45" fmla="*/ 155 h 194"/>
                <a:gd name="T46" fmla="*/ 97 w 144"/>
                <a:gd name="T47" fmla="*/ 152 h 194"/>
                <a:gd name="T48" fmla="*/ 99 w 144"/>
                <a:gd name="T49" fmla="*/ 159 h 194"/>
                <a:gd name="T50" fmla="*/ 102 w 144"/>
                <a:gd name="T51" fmla="*/ 163 h 194"/>
                <a:gd name="T52" fmla="*/ 139 w 144"/>
                <a:gd name="T53" fmla="*/ 2 h 194"/>
                <a:gd name="T54" fmla="*/ 136 w 144"/>
                <a:gd name="T55" fmla="*/ 132 h 194"/>
                <a:gd name="T56" fmla="*/ 12 w 144"/>
                <a:gd name="T57" fmla="*/ 141 h 194"/>
                <a:gd name="T58" fmla="*/ 6 w 144"/>
                <a:gd name="T59" fmla="*/ 115 h 194"/>
                <a:gd name="T60" fmla="*/ 0 w 144"/>
                <a:gd name="T61" fmla="*/ 0 h 194"/>
                <a:gd name="T62" fmla="*/ 2 w 144"/>
                <a:gd name="T63" fmla="*/ 130 h 194"/>
                <a:gd name="T64" fmla="*/ 6 w 144"/>
                <a:gd name="T65" fmla="*/ 141 h 194"/>
                <a:gd name="T66" fmla="*/ 7 w 144"/>
                <a:gd name="T67" fmla="*/ 144 h 194"/>
                <a:gd name="T68" fmla="*/ 9 w 144"/>
                <a:gd name="T69" fmla="*/ 147 h 194"/>
                <a:gd name="T70" fmla="*/ 11 w 144"/>
                <a:gd name="T71" fmla="*/ 151 h 194"/>
                <a:gd name="T72" fmla="*/ 12 w 144"/>
                <a:gd name="T73" fmla="*/ 154 h 194"/>
                <a:gd name="T74" fmla="*/ 15 w 144"/>
                <a:gd name="T75" fmla="*/ 157 h 194"/>
                <a:gd name="T76" fmla="*/ 17 w 144"/>
                <a:gd name="T77" fmla="*/ 160 h 194"/>
                <a:gd name="T78" fmla="*/ 19 w 144"/>
                <a:gd name="T79" fmla="*/ 163 h 194"/>
                <a:gd name="T80" fmla="*/ 22 w 144"/>
                <a:gd name="T81" fmla="*/ 166 h 194"/>
                <a:gd name="T82" fmla="*/ 123 w 144"/>
                <a:gd name="T83" fmla="*/ 166 h 194"/>
                <a:gd name="T84" fmla="*/ 125 w 144"/>
                <a:gd name="T85" fmla="*/ 163 h 194"/>
                <a:gd name="T86" fmla="*/ 127 w 144"/>
                <a:gd name="T87" fmla="*/ 160 h 194"/>
                <a:gd name="T88" fmla="*/ 130 w 144"/>
                <a:gd name="T89" fmla="*/ 157 h 194"/>
                <a:gd name="T90" fmla="*/ 132 w 144"/>
                <a:gd name="T91" fmla="*/ 154 h 194"/>
                <a:gd name="T92" fmla="*/ 134 w 144"/>
                <a:gd name="T93" fmla="*/ 151 h 194"/>
                <a:gd name="T94" fmla="*/ 136 w 144"/>
                <a:gd name="T95" fmla="*/ 147 h 194"/>
                <a:gd name="T96" fmla="*/ 137 w 144"/>
                <a:gd name="T97" fmla="*/ 144 h 194"/>
                <a:gd name="T98" fmla="*/ 144 w 144"/>
                <a:gd name="T99" fmla="*/ 114 h 194"/>
                <a:gd name="T100" fmla="*/ 139 w 144"/>
                <a:gd name="T101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" h="194">
                  <a:moveTo>
                    <a:pt x="49" y="167"/>
                  </a:moveTo>
                  <a:cubicBezTo>
                    <a:pt x="46" y="167"/>
                    <a:pt x="46" y="167"/>
                    <a:pt x="46" y="167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2"/>
                    <a:pt x="49" y="152"/>
                    <a:pt x="49" y="152"/>
                  </a:cubicBezTo>
                  <a:lnTo>
                    <a:pt x="49" y="167"/>
                  </a:lnTo>
                  <a:close/>
                  <a:moveTo>
                    <a:pt x="59" y="167"/>
                  </a:moveTo>
                  <a:cubicBezTo>
                    <a:pt x="59" y="165"/>
                    <a:pt x="59" y="165"/>
                    <a:pt x="59" y="165"/>
                  </a:cubicBezTo>
                  <a:cubicBezTo>
                    <a:pt x="60" y="165"/>
                    <a:pt x="60" y="165"/>
                    <a:pt x="61" y="165"/>
                  </a:cubicBezTo>
                  <a:cubicBezTo>
                    <a:pt x="63" y="165"/>
                    <a:pt x="65" y="163"/>
                    <a:pt x="65" y="161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5" y="161"/>
                    <a:pt x="64" y="162"/>
                    <a:pt x="62" y="162"/>
                  </a:cubicBezTo>
                  <a:cubicBezTo>
                    <a:pt x="60" y="162"/>
                    <a:pt x="58" y="160"/>
                    <a:pt x="58" y="157"/>
                  </a:cubicBezTo>
                  <a:cubicBezTo>
                    <a:pt x="58" y="155"/>
                    <a:pt x="60" y="152"/>
                    <a:pt x="63" y="152"/>
                  </a:cubicBezTo>
                  <a:cubicBezTo>
                    <a:pt x="67" y="152"/>
                    <a:pt x="69" y="155"/>
                    <a:pt x="69" y="158"/>
                  </a:cubicBezTo>
                  <a:cubicBezTo>
                    <a:pt x="69" y="163"/>
                    <a:pt x="66" y="167"/>
                    <a:pt x="59" y="167"/>
                  </a:cubicBezTo>
                  <a:close/>
                  <a:moveTo>
                    <a:pt x="79" y="167"/>
                  </a:moveTo>
                  <a:cubicBezTo>
                    <a:pt x="78" y="167"/>
                    <a:pt x="76" y="167"/>
                    <a:pt x="76" y="166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7" y="165"/>
                    <a:pt x="78" y="165"/>
                    <a:pt x="79" y="165"/>
                  </a:cubicBezTo>
                  <a:cubicBezTo>
                    <a:pt x="81" y="165"/>
                    <a:pt x="82" y="164"/>
                    <a:pt x="82" y="162"/>
                  </a:cubicBezTo>
                  <a:cubicBezTo>
                    <a:pt x="82" y="161"/>
                    <a:pt x="81" y="160"/>
                    <a:pt x="78" y="160"/>
                  </a:cubicBezTo>
                  <a:cubicBezTo>
                    <a:pt x="78" y="160"/>
                    <a:pt x="77" y="160"/>
                    <a:pt x="77" y="160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5"/>
                    <a:pt x="85" y="155"/>
                    <a:pt x="85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79" y="158"/>
                    <a:pt x="79" y="158"/>
                    <a:pt x="79" y="158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83" y="157"/>
                    <a:pt x="86" y="159"/>
                    <a:pt x="86" y="162"/>
                  </a:cubicBezTo>
                  <a:cubicBezTo>
                    <a:pt x="86" y="165"/>
                    <a:pt x="83" y="167"/>
                    <a:pt x="79" y="167"/>
                  </a:cubicBezTo>
                  <a:close/>
                  <a:moveTo>
                    <a:pt x="96" y="167"/>
                  </a:moveTo>
                  <a:cubicBezTo>
                    <a:pt x="95" y="167"/>
                    <a:pt x="93" y="167"/>
                    <a:pt x="92" y="166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4" y="164"/>
                    <a:pt x="95" y="165"/>
                    <a:pt x="96" y="165"/>
                  </a:cubicBezTo>
                  <a:cubicBezTo>
                    <a:pt x="98" y="165"/>
                    <a:pt x="99" y="164"/>
                    <a:pt x="99" y="163"/>
                  </a:cubicBezTo>
                  <a:cubicBezTo>
                    <a:pt x="99" y="161"/>
                    <a:pt x="97" y="160"/>
                    <a:pt x="96" y="160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8"/>
                    <a:pt x="99" y="158"/>
                    <a:pt x="99" y="156"/>
                  </a:cubicBezTo>
                  <a:cubicBezTo>
                    <a:pt x="99" y="155"/>
                    <a:pt x="98" y="154"/>
                    <a:pt x="96" y="154"/>
                  </a:cubicBezTo>
                  <a:cubicBezTo>
                    <a:pt x="95" y="154"/>
                    <a:pt x="94" y="155"/>
                    <a:pt x="93" y="155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4" y="153"/>
                    <a:pt x="95" y="152"/>
                    <a:pt x="97" y="152"/>
                  </a:cubicBezTo>
                  <a:cubicBezTo>
                    <a:pt x="100" y="152"/>
                    <a:pt x="102" y="154"/>
                    <a:pt x="102" y="156"/>
                  </a:cubicBezTo>
                  <a:cubicBezTo>
                    <a:pt x="102" y="157"/>
                    <a:pt x="101" y="158"/>
                    <a:pt x="99" y="159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101" y="159"/>
                    <a:pt x="102" y="161"/>
                    <a:pt x="102" y="163"/>
                  </a:cubicBezTo>
                  <a:cubicBezTo>
                    <a:pt x="102" y="165"/>
                    <a:pt x="100" y="167"/>
                    <a:pt x="96" y="167"/>
                  </a:cubicBezTo>
                  <a:close/>
                  <a:moveTo>
                    <a:pt x="139" y="2"/>
                  </a:moveTo>
                  <a:cubicBezTo>
                    <a:pt x="139" y="30"/>
                    <a:pt x="139" y="113"/>
                    <a:pt x="139" y="115"/>
                  </a:cubicBezTo>
                  <a:cubicBezTo>
                    <a:pt x="138" y="118"/>
                    <a:pt x="138" y="124"/>
                    <a:pt x="136" y="132"/>
                  </a:cubicBezTo>
                  <a:cubicBezTo>
                    <a:pt x="135" y="135"/>
                    <a:pt x="134" y="138"/>
                    <a:pt x="132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38"/>
                    <a:pt x="9" y="135"/>
                    <a:pt x="9" y="132"/>
                  </a:cubicBezTo>
                  <a:cubicBezTo>
                    <a:pt x="6" y="124"/>
                    <a:pt x="6" y="118"/>
                    <a:pt x="6" y="115"/>
                  </a:cubicBezTo>
                  <a:cubicBezTo>
                    <a:pt x="6" y="113"/>
                    <a:pt x="6" y="30"/>
                    <a:pt x="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0"/>
                    <a:pt x="0" y="114"/>
                  </a:cubicBezTo>
                  <a:cubicBezTo>
                    <a:pt x="0" y="118"/>
                    <a:pt x="1" y="123"/>
                    <a:pt x="2" y="130"/>
                  </a:cubicBezTo>
                  <a:cubicBezTo>
                    <a:pt x="3" y="133"/>
                    <a:pt x="4" y="137"/>
                    <a:pt x="6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2"/>
                    <a:pt x="7" y="143"/>
                    <a:pt x="7" y="144"/>
                  </a:cubicBezTo>
                  <a:cubicBezTo>
                    <a:pt x="7" y="144"/>
                    <a:pt x="7" y="144"/>
                    <a:pt x="7" y="145"/>
                  </a:cubicBezTo>
                  <a:cubicBezTo>
                    <a:pt x="8" y="145"/>
                    <a:pt x="8" y="146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9"/>
                    <a:pt x="10" y="150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2"/>
                    <a:pt x="12" y="153"/>
                    <a:pt x="12" y="154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4" y="156"/>
                    <a:pt x="15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6" y="158"/>
                    <a:pt x="16" y="159"/>
                    <a:pt x="17" y="160"/>
                  </a:cubicBezTo>
                  <a:cubicBezTo>
                    <a:pt x="17" y="160"/>
                    <a:pt x="17" y="160"/>
                    <a:pt x="17" y="161"/>
                  </a:cubicBezTo>
                  <a:cubicBezTo>
                    <a:pt x="18" y="161"/>
                    <a:pt x="18" y="162"/>
                    <a:pt x="19" y="163"/>
                  </a:cubicBezTo>
                  <a:cubicBezTo>
                    <a:pt x="19" y="163"/>
                    <a:pt x="19" y="163"/>
                    <a:pt x="20" y="163"/>
                  </a:cubicBezTo>
                  <a:cubicBezTo>
                    <a:pt x="20" y="164"/>
                    <a:pt x="21" y="165"/>
                    <a:pt x="22" y="166"/>
                  </a:cubicBezTo>
                  <a:cubicBezTo>
                    <a:pt x="37" y="182"/>
                    <a:pt x="58" y="189"/>
                    <a:pt x="72" y="194"/>
                  </a:cubicBezTo>
                  <a:cubicBezTo>
                    <a:pt x="86" y="189"/>
                    <a:pt x="108" y="182"/>
                    <a:pt x="123" y="166"/>
                  </a:cubicBezTo>
                  <a:cubicBezTo>
                    <a:pt x="123" y="165"/>
                    <a:pt x="124" y="164"/>
                    <a:pt x="125" y="163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126" y="162"/>
                    <a:pt x="126" y="161"/>
                    <a:pt x="127" y="161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9"/>
                    <a:pt x="129" y="158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6"/>
                    <a:pt x="131" y="155"/>
                    <a:pt x="131" y="154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32" y="153"/>
                    <a:pt x="133" y="152"/>
                    <a:pt x="133" y="151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4" y="150"/>
                    <a:pt x="135" y="149"/>
                    <a:pt x="135" y="14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46"/>
                    <a:pt x="137" y="145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40" y="139"/>
                    <a:pt x="142" y="134"/>
                    <a:pt x="143" y="130"/>
                  </a:cubicBezTo>
                  <a:cubicBezTo>
                    <a:pt x="144" y="123"/>
                    <a:pt x="144" y="118"/>
                    <a:pt x="144" y="114"/>
                  </a:cubicBezTo>
                  <a:cubicBezTo>
                    <a:pt x="144" y="110"/>
                    <a:pt x="144" y="0"/>
                    <a:pt x="144" y="0"/>
                  </a:cubicBezTo>
                  <a:lnTo>
                    <a:pt x="139" y="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7" name="íṡľiḍê"/>
            <p:cNvSpPr/>
            <p:nvPr/>
          </p:nvSpPr>
          <p:spPr bwMode="auto">
            <a:xfrm>
              <a:off x="2395538" y="2917826"/>
              <a:ext cx="1141413" cy="1050925"/>
            </a:xfrm>
            <a:custGeom>
              <a:avLst/>
              <a:gdLst>
                <a:gd name="T0" fmla="*/ 300 w 316"/>
                <a:gd name="T1" fmla="*/ 173 h 290"/>
                <a:gd name="T2" fmla="*/ 294 w 316"/>
                <a:gd name="T3" fmla="*/ 163 h 290"/>
                <a:gd name="T4" fmla="*/ 299 w 316"/>
                <a:gd name="T5" fmla="*/ 78 h 290"/>
                <a:gd name="T6" fmla="*/ 285 w 316"/>
                <a:gd name="T7" fmla="*/ 84 h 290"/>
                <a:gd name="T8" fmla="*/ 248 w 316"/>
                <a:gd name="T9" fmla="*/ 17 h 290"/>
                <a:gd name="T10" fmla="*/ 233 w 316"/>
                <a:gd name="T11" fmla="*/ 15 h 290"/>
                <a:gd name="T12" fmla="*/ 233 w 316"/>
                <a:gd name="T13" fmla="*/ 33 h 290"/>
                <a:gd name="T14" fmla="*/ 242 w 316"/>
                <a:gd name="T15" fmla="*/ 45 h 290"/>
                <a:gd name="T16" fmla="*/ 278 w 316"/>
                <a:gd name="T17" fmla="*/ 88 h 290"/>
                <a:gd name="T18" fmla="*/ 276 w 316"/>
                <a:gd name="T19" fmla="*/ 93 h 290"/>
                <a:gd name="T20" fmla="*/ 286 w 316"/>
                <a:gd name="T21" fmla="*/ 156 h 290"/>
                <a:gd name="T22" fmla="*/ 278 w 316"/>
                <a:gd name="T23" fmla="*/ 170 h 290"/>
                <a:gd name="T24" fmla="*/ 269 w 316"/>
                <a:gd name="T25" fmla="*/ 179 h 290"/>
                <a:gd name="T26" fmla="*/ 254 w 316"/>
                <a:gd name="T27" fmla="*/ 230 h 290"/>
                <a:gd name="T28" fmla="*/ 246 w 316"/>
                <a:gd name="T29" fmla="*/ 219 h 290"/>
                <a:gd name="T30" fmla="*/ 169 w 316"/>
                <a:gd name="T31" fmla="*/ 262 h 290"/>
                <a:gd name="T32" fmla="*/ 147 w 316"/>
                <a:gd name="T33" fmla="*/ 262 h 290"/>
                <a:gd name="T34" fmla="*/ 70 w 316"/>
                <a:gd name="T35" fmla="*/ 219 h 290"/>
                <a:gd name="T36" fmla="*/ 62 w 316"/>
                <a:gd name="T37" fmla="*/ 230 h 290"/>
                <a:gd name="T38" fmla="*/ 48 w 316"/>
                <a:gd name="T39" fmla="*/ 179 h 290"/>
                <a:gd name="T40" fmla="*/ 38 w 316"/>
                <a:gd name="T41" fmla="*/ 170 h 290"/>
                <a:gd name="T42" fmla="*/ 30 w 316"/>
                <a:gd name="T43" fmla="*/ 156 h 290"/>
                <a:gd name="T44" fmla="*/ 41 w 316"/>
                <a:gd name="T45" fmla="*/ 93 h 290"/>
                <a:gd name="T46" fmla="*/ 38 w 316"/>
                <a:gd name="T47" fmla="*/ 88 h 290"/>
                <a:gd name="T48" fmla="*/ 75 w 316"/>
                <a:gd name="T49" fmla="*/ 45 h 290"/>
                <a:gd name="T50" fmla="*/ 84 w 316"/>
                <a:gd name="T51" fmla="*/ 33 h 290"/>
                <a:gd name="T52" fmla="*/ 83 w 316"/>
                <a:gd name="T53" fmla="*/ 15 h 290"/>
                <a:gd name="T54" fmla="*/ 68 w 316"/>
                <a:gd name="T55" fmla="*/ 17 h 290"/>
                <a:gd name="T56" fmla="*/ 31 w 316"/>
                <a:gd name="T57" fmla="*/ 84 h 290"/>
                <a:gd name="T58" fmla="*/ 17 w 316"/>
                <a:gd name="T59" fmla="*/ 78 h 290"/>
                <a:gd name="T60" fmla="*/ 23 w 316"/>
                <a:gd name="T61" fmla="*/ 163 h 290"/>
                <a:gd name="T62" fmla="*/ 16 w 316"/>
                <a:gd name="T63" fmla="*/ 173 h 290"/>
                <a:gd name="T64" fmla="*/ 14 w 316"/>
                <a:gd name="T65" fmla="*/ 182 h 290"/>
                <a:gd name="T66" fmla="*/ 93 w 316"/>
                <a:gd name="T67" fmla="*/ 253 h 290"/>
                <a:gd name="T68" fmla="*/ 72 w 316"/>
                <a:gd name="T69" fmla="*/ 258 h 290"/>
                <a:gd name="T70" fmla="*/ 134 w 316"/>
                <a:gd name="T71" fmla="*/ 265 h 290"/>
                <a:gd name="T72" fmla="*/ 138 w 316"/>
                <a:gd name="T73" fmla="*/ 272 h 290"/>
                <a:gd name="T74" fmla="*/ 131 w 316"/>
                <a:gd name="T75" fmla="*/ 290 h 290"/>
                <a:gd name="T76" fmla="*/ 158 w 316"/>
                <a:gd name="T77" fmla="*/ 272 h 290"/>
                <a:gd name="T78" fmla="*/ 186 w 316"/>
                <a:gd name="T79" fmla="*/ 290 h 290"/>
                <a:gd name="T80" fmla="*/ 178 w 316"/>
                <a:gd name="T81" fmla="*/ 272 h 290"/>
                <a:gd name="T82" fmla="*/ 182 w 316"/>
                <a:gd name="T83" fmla="*/ 265 h 290"/>
                <a:gd name="T84" fmla="*/ 244 w 316"/>
                <a:gd name="T85" fmla="*/ 258 h 290"/>
                <a:gd name="T86" fmla="*/ 223 w 316"/>
                <a:gd name="T87" fmla="*/ 253 h 290"/>
                <a:gd name="T88" fmla="*/ 302 w 316"/>
                <a:gd name="T89" fmla="*/ 1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6" h="290">
                  <a:moveTo>
                    <a:pt x="276" y="216"/>
                  </a:moveTo>
                  <a:cubicBezTo>
                    <a:pt x="282" y="191"/>
                    <a:pt x="289" y="190"/>
                    <a:pt x="300" y="173"/>
                  </a:cubicBezTo>
                  <a:cubicBezTo>
                    <a:pt x="310" y="157"/>
                    <a:pt x="316" y="126"/>
                    <a:pt x="305" y="115"/>
                  </a:cubicBezTo>
                  <a:cubicBezTo>
                    <a:pt x="304" y="138"/>
                    <a:pt x="296" y="143"/>
                    <a:pt x="294" y="163"/>
                  </a:cubicBezTo>
                  <a:cubicBezTo>
                    <a:pt x="292" y="147"/>
                    <a:pt x="292" y="137"/>
                    <a:pt x="295" y="126"/>
                  </a:cubicBezTo>
                  <a:cubicBezTo>
                    <a:pt x="298" y="117"/>
                    <a:pt x="302" y="95"/>
                    <a:pt x="299" y="78"/>
                  </a:cubicBezTo>
                  <a:cubicBezTo>
                    <a:pt x="297" y="66"/>
                    <a:pt x="291" y="61"/>
                    <a:pt x="284" y="58"/>
                  </a:cubicBezTo>
                  <a:cubicBezTo>
                    <a:pt x="288" y="72"/>
                    <a:pt x="285" y="84"/>
                    <a:pt x="285" y="84"/>
                  </a:cubicBezTo>
                  <a:cubicBezTo>
                    <a:pt x="285" y="84"/>
                    <a:pt x="277" y="75"/>
                    <a:pt x="274" y="52"/>
                  </a:cubicBezTo>
                  <a:cubicBezTo>
                    <a:pt x="271" y="29"/>
                    <a:pt x="256" y="18"/>
                    <a:pt x="248" y="17"/>
                  </a:cubicBezTo>
                  <a:cubicBezTo>
                    <a:pt x="255" y="29"/>
                    <a:pt x="255" y="33"/>
                    <a:pt x="257" y="44"/>
                  </a:cubicBezTo>
                  <a:cubicBezTo>
                    <a:pt x="250" y="40"/>
                    <a:pt x="245" y="26"/>
                    <a:pt x="233" y="15"/>
                  </a:cubicBezTo>
                  <a:cubicBezTo>
                    <a:pt x="216" y="0"/>
                    <a:pt x="203" y="0"/>
                    <a:pt x="195" y="7"/>
                  </a:cubicBezTo>
                  <a:cubicBezTo>
                    <a:pt x="218" y="16"/>
                    <a:pt x="214" y="18"/>
                    <a:pt x="233" y="33"/>
                  </a:cubicBezTo>
                  <a:cubicBezTo>
                    <a:pt x="251" y="45"/>
                    <a:pt x="259" y="46"/>
                    <a:pt x="264" y="62"/>
                  </a:cubicBezTo>
                  <a:cubicBezTo>
                    <a:pt x="256" y="54"/>
                    <a:pt x="251" y="49"/>
                    <a:pt x="242" y="45"/>
                  </a:cubicBezTo>
                  <a:cubicBezTo>
                    <a:pt x="239" y="50"/>
                    <a:pt x="243" y="60"/>
                    <a:pt x="257" y="71"/>
                  </a:cubicBezTo>
                  <a:cubicBezTo>
                    <a:pt x="267" y="82"/>
                    <a:pt x="270" y="77"/>
                    <a:pt x="278" y="88"/>
                  </a:cubicBezTo>
                  <a:cubicBezTo>
                    <a:pt x="285" y="96"/>
                    <a:pt x="291" y="105"/>
                    <a:pt x="289" y="124"/>
                  </a:cubicBezTo>
                  <a:cubicBezTo>
                    <a:pt x="283" y="110"/>
                    <a:pt x="279" y="108"/>
                    <a:pt x="276" y="93"/>
                  </a:cubicBezTo>
                  <a:cubicBezTo>
                    <a:pt x="272" y="98"/>
                    <a:pt x="270" y="106"/>
                    <a:pt x="271" y="116"/>
                  </a:cubicBezTo>
                  <a:cubicBezTo>
                    <a:pt x="275" y="136"/>
                    <a:pt x="283" y="136"/>
                    <a:pt x="286" y="156"/>
                  </a:cubicBezTo>
                  <a:cubicBezTo>
                    <a:pt x="288" y="168"/>
                    <a:pt x="288" y="183"/>
                    <a:pt x="278" y="194"/>
                  </a:cubicBezTo>
                  <a:cubicBezTo>
                    <a:pt x="276" y="184"/>
                    <a:pt x="277" y="179"/>
                    <a:pt x="278" y="170"/>
                  </a:cubicBezTo>
                  <a:cubicBezTo>
                    <a:pt x="280" y="161"/>
                    <a:pt x="279" y="154"/>
                    <a:pt x="276" y="145"/>
                  </a:cubicBezTo>
                  <a:cubicBezTo>
                    <a:pt x="269" y="151"/>
                    <a:pt x="267" y="165"/>
                    <a:pt x="269" y="179"/>
                  </a:cubicBezTo>
                  <a:cubicBezTo>
                    <a:pt x="270" y="193"/>
                    <a:pt x="280" y="203"/>
                    <a:pt x="265" y="223"/>
                  </a:cubicBezTo>
                  <a:cubicBezTo>
                    <a:pt x="258" y="229"/>
                    <a:pt x="254" y="231"/>
                    <a:pt x="254" y="230"/>
                  </a:cubicBezTo>
                  <a:cubicBezTo>
                    <a:pt x="262" y="221"/>
                    <a:pt x="273" y="198"/>
                    <a:pt x="265" y="187"/>
                  </a:cubicBezTo>
                  <a:cubicBezTo>
                    <a:pt x="262" y="200"/>
                    <a:pt x="254" y="207"/>
                    <a:pt x="246" y="219"/>
                  </a:cubicBezTo>
                  <a:cubicBezTo>
                    <a:pt x="235" y="235"/>
                    <a:pt x="245" y="240"/>
                    <a:pt x="210" y="253"/>
                  </a:cubicBezTo>
                  <a:cubicBezTo>
                    <a:pt x="199" y="257"/>
                    <a:pt x="185" y="258"/>
                    <a:pt x="169" y="262"/>
                  </a:cubicBezTo>
                  <a:cubicBezTo>
                    <a:pt x="165" y="263"/>
                    <a:pt x="161" y="264"/>
                    <a:pt x="158" y="265"/>
                  </a:cubicBezTo>
                  <a:cubicBezTo>
                    <a:pt x="155" y="264"/>
                    <a:pt x="151" y="263"/>
                    <a:pt x="147" y="262"/>
                  </a:cubicBezTo>
                  <a:cubicBezTo>
                    <a:pt x="132" y="258"/>
                    <a:pt x="117" y="257"/>
                    <a:pt x="107" y="253"/>
                  </a:cubicBezTo>
                  <a:cubicBezTo>
                    <a:pt x="72" y="240"/>
                    <a:pt x="81" y="235"/>
                    <a:pt x="70" y="219"/>
                  </a:cubicBezTo>
                  <a:cubicBezTo>
                    <a:pt x="62" y="207"/>
                    <a:pt x="54" y="200"/>
                    <a:pt x="51" y="187"/>
                  </a:cubicBezTo>
                  <a:cubicBezTo>
                    <a:pt x="43" y="198"/>
                    <a:pt x="54" y="221"/>
                    <a:pt x="62" y="230"/>
                  </a:cubicBezTo>
                  <a:cubicBezTo>
                    <a:pt x="62" y="231"/>
                    <a:pt x="58" y="229"/>
                    <a:pt x="51" y="223"/>
                  </a:cubicBezTo>
                  <a:cubicBezTo>
                    <a:pt x="36" y="203"/>
                    <a:pt x="46" y="193"/>
                    <a:pt x="48" y="179"/>
                  </a:cubicBezTo>
                  <a:cubicBezTo>
                    <a:pt x="49" y="165"/>
                    <a:pt x="47" y="151"/>
                    <a:pt x="40" y="145"/>
                  </a:cubicBezTo>
                  <a:cubicBezTo>
                    <a:pt x="38" y="154"/>
                    <a:pt x="36" y="161"/>
                    <a:pt x="38" y="170"/>
                  </a:cubicBezTo>
                  <a:cubicBezTo>
                    <a:pt x="40" y="179"/>
                    <a:pt x="41" y="184"/>
                    <a:pt x="39" y="194"/>
                  </a:cubicBezTo>
                  <a:cubicBezTo>
                    <a:pt x="28" y="183"/>
                    <a:pt x="29" y="168"/>
                    <a:pt x="30" y="156"/>
                  </a:cubicBezTo>
                  <a:cubicBezTo>
                    <a:pt x="33" y="136"/>
                    <a:pt x="41" y="136"/>
                    <a:pt x="45" y="116"/>
                  </a:cubicBezTo>
                  <a:cubicBezTo>
                    <a:pt x="47" y="106"/>
                    <a:pt x="44" y="98"/>
                    <a:pt x="41" y="93"/>
                  </a:cubicBezTo>
                  <a:cubicBezTo>
                    <a:pt x="37" y="108"/>
                    <a:pt x="33" y="110"/>
                    <a:pt x="28" y="124"/>
                  </a:cubicBezTo>
                  <a:cubicBezTo>
                    <a:pt x="25" y="105"/>
                    <a:pt x="32" y="96"/>
                    <a:pt x="38" y="88"/>
                  </a:cubicBezTo>
                  <a:cubicBezTo>
                    <a:pt x="47" y="77"/>
                    <a:pt x="49" y="82"/>
                    <a:pt x="60" y="71"/>
                  </a:cubicBezTo>
                  <a:cubicBezTo>
                    <a:pt x="73" y="60"/>
                    <a:pt x="77" y="50"/>
                    <a:pt x="75" y="45"/>
                  </a:cubicBezTo>
                  <a:cubicBezTo>
                    <a:pt x="65" y="49"/>
                    <a:pt x="60" y="54"/>
                    <a:pt x="53" y="62"/>
                  </a:cubicBezTo>
                  <a:cubicBezTo>
                    <a:pt x="57" y="46"/>
                    <a:pt x="66" y="45"/>
                    <a:pt x="84" y="33"/>
                  </a:cubicBezTo>
                  <a:cubicBezTo>
                    <a:pt x="102" y="18"/>
                    <a:pt x="98" y="16"/>
                    <a:pt x="121" y="7"/>
                  </a:cubicBezTo>
                  <a:cubicBezTo>
                    <a:pt x="113" y="0"/>
                    <a:pt x="100" y="0"/>
                    <a:pt x="83" y="15"/>
                  </a:cubicBezTo>
                  <a:cubicBezTo>
                    <a:pt x="72" y="26"/>
                    <a:pt x="66" y="40"/>
                    <a:pt x="59" y="44"/>
                  </a:cubicBezTo>
                  <a:cubicBezTo>
                    <a:pt x="62" y="33"/>
                    <a:pt x="61" y="29"/>
                    <a:pt x="68" y="17"/>
                  </a:cubicBezTo>
                  <a:cubicBezTo>
                    <a:pt x="61" y="18"/>
                    <a:pt x="45" y="29"/>
                    <a:pt x="42" y="52"/>
                  </a:cubicBezTo>
                  <a:cubicBezTo>
                    <a:pt x="39" y="75"/>
                    <a:pt x="31" y="84"/>
                    <a:pt x="31" y="84"/>
                  </a:cubicBezTo>
                  <a:cubicBezTo>
                    <a:pt x="31" y="84"/>
                    <a:pt x="29" y="72"/>
                    <a:pt x="32" y="58"/>
                  </a:cubicBezTo>
                  <a:cubicBezTo>
                    <a:pt x="25" y="61"/>
                    <a:pt x="19" y="66"/>
                    <a:pt x="17" y="78"/>
                  </a:cubicBezTo>
                  <a:cubicBezTo>
                    <a:pt x="14" y="95"/>
                    <a:pt x="18" y="117"/>
                    <a:pt x="21" y="126"/>
                  </a:cubicBezTo>
                  <a:cubicBezTo>
                    <a:pt x="25" y="137"/>
                    <a:pt x="24" y="147"/>
                    <a:pt x="23" y="163"/>
                  </a:cubicBezTo>
                  <a:cubicBezTo>
                    <a:pt x="20" y="143"/>
                    <a:pt x="12" y="138"/>
                    <a:pt x="11" y="115"/>
                  </a:cubicBezTo>
                  <a:cubicBezTo>
                    <a:pt x="0" y="126"/>
                    <a:pt x="6" y="157"/>
                    <a:pt x="16" y="173"/>
                  </a:cubicBezTo>
                  <a:cubicBezTo>
                    <a:pt x="27" y="190"/>
                    <a:pt x="34" y="191"/>
                    <a:pt x="41" y="216"/>
                  </a:cubicBezTo>
                  <a:cubicBezTo>
                    <a:pt x="30" y="201"/>
                    <a:pt x="22" y="199"/>
                    <a:pt x="14" y="182"/>
                  </a:cubicBezTo>
                  <a:cubicBezTo>
                    <a:pt x="8" y="190"/>
                    <a:pt x="13" y="206"/>
                    <a:pt x="30" y="219"/>
                  </a:cubicBezTo>
                  <a:cubicBezTo>
                    <a:pt x="44" y="233"/>
                    <a:pt x="67" y="232"/>
                    <a:pt x="93" y="253"/>
                  </a:cubicBezTo>
                  <a:cubicBezTo>
                    <a:pt x="72" y="241"/>
                    <a:pt x="50" y="241"/>
                    <a:pt x="38" y="234"/>
                  </a:cubicBezTo>
                  <a:cubicBezTo>
                    <a:pt x="36" y="243"/>
                    <a:pt x="50" y="252"/>
                    <a:pt x="72" y="258"/>
                  </a:cubicBezTo>
                  <a:cubicBezTo>
                    <a:pt x="81" y="260"/>
                    <a:pt x="95" y="260"/>
                    <a:pt x="103" y="260"/>
                  </a:cubicBezTo>
                  <a:cubicBezTo>
                    <a:pt x="117" y="261"/>
                    <a:pt x="125" y="264"/>
                    <a:pt x="134" y="265"/>
                  </a:cubicBezTo>
                  <a:cubicBezTo>
                    <a:pt x="138" y="266"/>
                    <a:pt x="142" y="267"/>
                    <a:pt x="147" y="268"/>
                  </a:cubicBezTo>
                  <a:cubicBezTo>
                    <a:pt x="143" y="270"/>
                    <a:pt x="140" y="271"/>
                    <a:pt x="138" y="272"/>
                  </a:cubicBezTo>
                  <a:cubicBezTo>
                    <a:pt x="132" y="276"/>
                    <a:pt x="132" y="276"/>
                    <a:pt x="119" y="285"/>
                  </a:cubicBezTo>
                  <a:cubicBezTo>
                    <a:pt x="131" y="290"/>
                    <a:pt x="131" y="290"/>
                    <a:pt x="131" y="290"/>
                  </a:cubicBezTo>
                  <a:cubicBezTo>
                    <a:pt x="131" y="290"/>
                    <a:pt x="137" y="282"/>
                    <a:pt x="150" y="276"/>
                  </a:cubicBezTo>
                  <a:cubicBezTo>
                    <a:pt x="152" y="275"/>
                    <a:pt x="155" y="273"/>
                    <a:pt x="158" y="272"/>
                  </a:cubicBezTo>
                  <a:cubicBezTo>
                    <a:pt x="161" y="273"/>
                    <a:pt x="164" y="275"/>
                    <a:pt x="167" y="276"/>
                  </a:cubicBezTo>
                  <a:cubicBezTo>
                    <a:pt x="179" y="282"/>
                    <a:pt x="186" y="290"/>
                    <a:pt x="186" y="290"/>
                  </a:cubicBezTo>
                  <a:cubicBezTo>
                    <a:pt x="198" y="285"/>
                    <a:pt x="198" y="285"/>
                    <a:pt x="198" y="285"/>
                  </a:cubicBezTo>
                  <a:cubicBezTo>
                    <a:pt x="184" y="276"/>
                    <a:pt x="185" y="276"/>
                    <a:pt x="178" y="272"/>
                  </a:cubicBezTo>
                  <a:cubicBezTo>
                    <a:pt x="176" y="271"/>
                    <a:pt x="173" y="270"/>
                    <a:pt x="169" y="268"/>
                  </a:cubicBezTo>
                  <a:cubicBezTo>
                    <a:pt x="174" y="267"/>
                    <a:pt x="178" y="266"/>
                    <a:pt x="182" y="265"/>
                  </a:cubicBezTo>
                  <a:cubicBezTo>
                    <a:pt x="192" y="264"/>
                    <a:pt x="199" y="261"/>
                    <a:pt x="214" y="260"/>
                  </a:cubicBezTo>
                  <a:cubicBezTo>
                    <a:pt x="221" y="260"/>
                    <a:pt x="235" y="260"/>
                    <a:pt x="244" y="258"/>
                  </a:cubicBezTo>
                  <a:cubicBezTo>
                    <a:pt x="267" y="252"/>
                    <a:pt x="280" y="243"/>
                    <a:pt x="278" y="234"/>
                  </a:cubicBezTo>
                  <a:cubicBezTo>
                    <a:pt x="266" y="241"/>
                    <a:pt x="244" y="241"/>
                    <a:pt x="223" y="253"/>
                  </a:cubicBezTo>
                  <a:cubicBezTo>
                    <a:pt x="249" y="232"/>
                    <a:pt x="272" y="233"/>
                    <a:pt x="286" y="219"/>
                  </a:cubicBezTo>
                  <a:cubicBezTo>
                    <a:pt x="303" y="206"/>
                    <a:pt x="309" y="190"/>
                    <a:pt x="302" y="182"/>
                  </a:cubicBezTo>
                  <a:cubicBezTo>
                    <a:pt x="294" y="199"/>
                    <a:pt x="286" y="201"/>
                    <a:pt x="276" y="21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8" name="íšlîde"/>
            <p:cNvSpPr/>
            <p:nvPr/>
          </p:nvSpPr>
          <p:spPr bwMode="auto">
            <a:xfrm>
              <a:off x="2162175" y="3240088"/>
              <a:ext cx="104775" cy="80963"/>
            </a:xfrm>
            <a:custGeom>
              <a:avLst/>
              <a:gdLst>
                <a:gd name="T0" fmla="*/ 9 w 66"/>
                <a:gd name="T1" fmla="*/ 0 h 51"/>
                <a:gd name="T2" fmla="*/ 66 w 66"/>
                <a:gd name="T3" fmla="*/ 12 h 51"/>
                <a:gd name="T4" fmla="*/ 63 w 66"/>
                <a:gd name="T5" fmla="*/ 21 h 51"/>
                <a:gd name="T6" fmla="*/ 20 w 66"/>
                <a:gd name="T7" fmla="*/ 35 h 51"/>
                <a:gd name="T8" fmla="*/ 59 w 66"/>
                <a:gd name="T9" fmla="*/ 41 h 51"/>
                <a:gd name="T10" fmla="*/ 57 w 66"/>
                <a:gd name="T11" fmla="*/ 51 h 51"/>
                <a:gd name="T12" fmla="*/ 0 w 66"/>
                <a:gd name="T13" fmla="*/ 39 h 51"/>
                <a:gd name="T14" fmla="*/ 2 w 66"/>
                <a:gd name="T15" fmla="*/ 30 h 51"/>
                <a:gd name="T16" fmla="*/ 43 w 66"/>
                <a:gd name="T17" fmla="*/ 16 h 51"/>
                <a:gd name="T18" fmla="*/ 7 w 66"/>
                <a:gd name="T19" fmla="*/ 9 h 51"/>
                <a:gd name="T20" fmla="*/ 9 w 66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1">
                  <a:moveTo>
                    <a:pt x="9" y="0"/>
                  </a:moveTo>
                  <a:lnTo>
                    <a:pt x="66" y="12"/>
                  </a:lnTo>
                  <a:lnTo>
                    <a:pt x="63" y="21"/>
                  </a:lnTo>
                  <a:lnTo>
                    <a:pt x="20" y="35"/>
                  </a:lnTo>
                  <a:lnTo>
                    <a:pt x="59" y="41"/>
                  </a:lnTo>
                  <a:lnTo>
                    <a:pt x="57" y="51"/>
                  </a:lnTo>
                  <a:lnTo>
                    <a:pt x="0" y="39"/>
                  </a:lnTo>
                  <a:lnTo>
                    <a:pt x="2" y="30"/>
                  </a:lnTo>
                  <a:lnTo>
                    <a:pt x="43" y="16"/>
                  </a:lnTo>
                  <a:lnTo>
                    <a:pt x="7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9" name="îṡḷíḋé"/>
            <p:cNvSpPr/>
            <p:nvPr/>
          </p:nvSpPr>
          <p:spPr bwMode="auto">
            <a:xfrm>
              <a:off x="2154238" y="3316288"/>
              <a:ext cx="93663" cy="79375"/>
            </a:xfrm>
            <a:custGeom>
              <a:avLst/>
              <a:gdLst>
                <a:gd name="T0" fmla="*/ 0 w 59"/>
                <a:gd name="T1" fmla="*/ 50 h 50"/>
                <a:gd name="T2" fmla="*/ 0 w 59"/>
                <a:gd name="T3" fmla="*/ 39 h 50"/>
                <a:gd name="T4" fmla="*/ 14 w 59"/>
                <a:gd name="T5" fmla="*/ 34 h 50"/>
                <a:gd name="T6" fmla="*/ 16 w 59"/>
                <a:gd name="T7" fmla="*/ 16 h 50"/>
                <a:gd name="T8" fmla="*/ 2 w 59"/>
                <a:gd name="T9" fmla="*/ 12 h 50"/>
                <a:gd name="T10" fmla="*/ 5 w 59"/>
                <a:gd name="T11" fmla="*/ 0 h 50"/>
                <a:gd name="T12" fmla="*/ 59 w 59"/>
                <a:gd name="T13" fmla="*/ 25 h 50"/>
                <a:gd name="T14" fmla="*/ 59 w 59"/>
                <a:gd name="T15" fmla="*/ 34 h 50"/>
                <a:gd name="T16" fmla="*/ 0 w 59"/>
                <a:gd name="T17" fmla="*/ 50 h 50"/>
                <a:gd name="T18" fmla="*/ 23 w 59"/>
                <a:gd name="T19" fmla="*/ 32 h 50"/>
                <a:gd name="T20" fmla="*/ 46 w 59"/>
                <a:gd name="T21" fmla="*/ 28 h 50"/>
                <a:gd name="T22" fmla="*/ 25 w 59"/>
                <a:gd name="T23" fmla="*/ 21 h 50"/>
                <a:gd name="T24" fmla="*/ 23 w 59"/>
                <a:gd name="T2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0">
                  <a:moveTo>
                    <a:pt x="0" y="50"/>
                  </a:moveTo>
                  <a:lnTo>
                    <a:pt x="0" y="39"/>
                  </a:lnTo>
                  <a:lnTo>
                    <a:pt x="14" y="34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5" y="0"/>
                  </a:lnTo>
                  <a:lnTo>
                    <a:pt x="59" y="25"/>
                  </a:lnTo>
                  <a:lnTo>
                    <a:pt x="59" y="34"/>
                  </a:lnTo>
                  <a:lnTo>
                    <a:pt x="0" y="50"/>
                  </a:lnTo>
                  <a:close/>
                  <a:moveTo>
                    <a:pt x="23" y="32"/>
                  </a:moveTo>
                  <a:lnTo>
                    <a:pt x="46" y="28"/>
                  </a:lnTo>
                  <a:lnTo>
                    <a:pt x="25" y="21"/>
                  </a:lnTo>
                  <a:lnTo>
                    <a:pt x="23" y="3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0" name="îsḻiḓe"/>
            <p:cNvSpPr/>
            <p:nvPr/>
          </p:nvSpPr>
          <p:spPr bwMode="auto">
            <a:xfrm>
              <a:off x="2154238" y="3406776"/>
              <a:ext cx="90488" cy="65088"/>
            </a:xfrm>
            <a:custGeom>
              <a:avLst/>
              <a:gdLst>
                <a:gd name="T0" fmla="*/ 0 w 57"/>
                <a:gd name="T1" fmla="*/ 3 h 41"/>
                <a:gd name="T2" fmla="*/ 57 w 57"/>
                <a:gd name="T3" fmla="*/ 0 h 41"/>
                <a:gd name="T4" fmla="*/ 57 w 57"/>
                <a:gd name="T5" fmla="*/ 12 h 41"/>
                <a:gd name="T6" fmla="*/ 18 w 57"/>
                <a:gd name="T7" fmla="*/ 32 h 41"/>
                <a:gd name="T8" fmla="*/ 57 w 57"/>
                <a:gd name="T9" fmla="*/ 30 h 41"/>
                <a:gd name="T10" fmla="*/ 57 w 57"/>
                <a:gd name="T11" fmla="*/ 39 h 41"/>
                <a:gd name="T12" fmla="*/ 0 w 57"/>
                <a:gd name="T13" fmla="*/ 41 h 41"/>
                <a:gd name="T14" fmla="*/ 0 w 57"/>
                <a:gd name="T15" fmla="*/ 30 h 41"/>
                <a:gd name="T16" fmla="*/ 37 w 57"/>
                <a:gd name="T17" fmla="*/ 9 h 41"/>
                <a:gd name="T18" fmla="*/ 0 w 57"/>
                <a:gd name="T19" fmla="*/ 12 h 41"/>
                <a:gd name="T20" fmla="*/ 0 w 57"/>
                <a:gd name="T21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1">
                  <a:moveTo>
                    <a:pt x="0" y="3"/>
                  </a:moveTo>
                  <a:lnTo>
                    <a:pt x="57" y="0"/>
                  </a:lnTo>
                  <a:lnTo>
                    <a:pt x="57" y="12"/>
                  </a:lnTo>
                  <a:lnTo>
                    <a:pt x="18" y="32"/>
                  </a:lnTo>
                  <a:lnTo>
                    <a:pt x="57" y="30"/>
                  </a:lnTo>
                  <a:lnTo>
                    <a:pt x="57" y="39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7" y="9"/>
                  </a:lnTo>
                  <a:lnTo>
                    <a:pt x="0" y="1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1" name="î$ļïdè"/>
            <p:cNvSpPr/>
            <p:nvPr/>
          </p:nvSpPr>
          <p:spPr bwMode="auto">
            <a:xfrm>
              <a:off x="2154238" y="3482976"/>
              <a:ext cx="98425" cy="50800"/>
            </a:xfrm>
            <a:custGeom>
              <a:avLst/>
              <a:gdLst>
                <a:gd name="T0" fmla="*/ 26 w 27"/>
                <a:gd name="T1" fmla="*/ 8 h 14"/>
                <a:gd name="T2" fmla="*/ 27 w 27"/>
                <a:gd name="T3" fmla="*/ 12 h 14"/>
                <a:gd name="T4" fmla="*/ 11 w 27"/>
                <a:gd name="T5" fmla="*/ 14 h 14"/>
                <a:gd name="T6" fmla="*/ 6 w 27"/>
                <a:gd name="T7" fmla="*/ 14 h 14"/>
                <a:gd name="T8" fmla="*/ 2 w 27"/>
                <a:gd name="T9" fmla="*/ 12 h 14"/>
                <a:gd name="T10" fmla="*/ 0 w 27"/>
                <a:gd name="T11" fmla="*/ 8 h 14"/>
                <a:gd name="T12" fmla="*/ 2 w 27"/>
                <a:gd name="T13" fmla="*/ 3 h 14"/>
                <a:gd name="T14" fmla="*/ 8 w 27"/>
                <a:gd name="T15" fmla="*/ 0 h 14"/>
                <a:gd name="T16" fmla="*/ 9 w 27"/>
                <a:gd name="T17" fmla="*/ 4 h 14"/>
                <a:gd name="T18" fmla="*/ 6 w 27"/>
                <a:gd name="T19" fmla="*/ 5 h 14"/>
                <a:gd name="T20" fmla="*/ 5 w 27"/>
                <a:gd name="T21" fmla="*/ 8 h 14"/>
                <a:gd name="T22" fmla="*/ 6 w 27"/>
                <a:gd name="T23" fmla="*/ 9 h 14"/>
                <a:gd name="T24" fmla="*/ 10 w 27"/>
                <a:gd name="T25" fmla="*/ 10 h 14"/>
                <a:gd name="T26" fmla="*/ 26 w 27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4">
                  <a:moveTo>
                    <a:pt x="26" y="8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7" y="14"/>
                    <a:pt x="6" y="14"/>
                  </a:cubicBezTo>
                  <a:cubicBezTo>
                    <a:pt x="4" y="14"/>
                    <a:pt x="3" y="13"/>
                    <a:pt x="2" y="12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8" y="10"/>
                    <a:pt x="10" y="10"/>
                  </a:cubicBezTo>
                  <a:lnTo>
                    <a:pt x="26" y="8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2" name="îṧḷíḓê"/>
            <p:cNvSpPr/>
            <p:nvPr/>
          </p:nvSpPr>
          <p:spPr bwMode="auto">
            <a:xfrm>
              <a:off x="2162175" y="3541713"/>
              <a:ext cx="93663" cy="31750"/>
            </a:xfrm>
            <a:custGeom>
              <a:avLst/>
              <a:gdLst>
                <a:gd name="T0" fmla="*/ 0 w 59"/>
                <a:gd name="T1" fmla="*/ 9 h 20"/>
                <a:gd name="T2" fmla="*/ 57 w 59"/>
                <a:gd name="T3" fmla="*/ 0 h 20"/>
                <a:gd name="T4" fmla="*/ 59 w 59"/>
                <a:gd name="T5" fmla="*/ 9 h 20"/>
                <a:gd name="T6" fmla="*/ 2 w 59"/>
                <a:gd name="T7" fmla="*/ 20 h 20"/>
                <a:gd name="T8" fmla="*/ 0 w 5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0">
                  <a:moveTo>
                    <a:pt x="0" y="9"/>
                  </a:moveTo>
                  <a:lnTo>
                    <a:pt x="57" y="0"/>
                  </a:lnTo>
                  <a:lnTo>
                    <a:pt x="59" y="9"/>
                  </a:lnTo>
                  <a:lnTo>
                    <a:pt x="2" y="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3" name="íṩ1iḑê"/>
            <p:cNvSpPr/>
            <p:nvPr/>
          </p:nvSpPr>
          <p:spPr bwMode="auto">
            <a:xfrm>
              <a:off x="2168525" y="3570288"/>
              <a:ext cx="104775" cy="84138"/>
            </a:xfrm>
            <a:custGeom>
              <a:avLst/>
              <a:gdLst>
                <a:gd name="T0" fmla="*/ 0 w 66"/>
                <a:gd name="T1" fmla="*/ 14 h 53"/>
                <a:gd name="T2" fmla="*/ 57 w 66"/>
                <a:gd name="T3" fmla="*/ 0 h 53"/>
                <a:gd name="T4" fmla="*/ 59 w 66"/>
                <a:gd name="T5" fmla="*/ 9 h 53"/>
                <a:gd name="T6" fmla="*/ 25 w 66"/>
                <a:gd name="T7" fmla="*/ 39 h 53"/>
                <a:gd name="T8" fmla="*/ 64 w 66"/>
                <a:gd name="T9" fmla="*/ 30 h 53"/>
                <a:gd name="T10" fmla="*/ 66 w 66"/>
                <a:gd name="T11" fmla="*/ 39 h 53"/>
                <a:gd name="T12" fmla="*/ 9 w 66"/>
                <a:gd name="T13" fmla="*/ 53 h 53"/>
                <a:gd name="T14" fmla="*/ 7 w 66"/>
                <a:gd name="T15" fmla="*/ 41 h 53"/>
                <a:gd name="T16" fmla="*/ 39 w 66"/>
                <a:gd name="T17" fmla="*/ 14 h 53"/>
                <a:gd name="T18" fmla="*/ 3 w 66"/>
                <a:gd name="T19" fmla="*/ 23 h 53"/>
                <a:gd name="T20" fmla="*/ 0 w 66"/>
                <a:gd name="T21" fmla="*/ 1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0" y="14"/>
                  </a:moveTo>
                  <a:lnTo>
                    <a:pt x="57" y="0"/>
                  </a:lnTo>
                  <a:lnTo>
                    <a:pt x="59" y="9"/>
                  </a:lnTo>
                  <a:lnTo>
                    <a:pt x="25" y="39"/>
                  </a:lnTo>
                  <a:lnTo>
                    <a:pt x="64" y="30"/>
                  </a:lnTo>
                  <a:lnTo>
                    <a:pt x="66" y="39"/>
                  </a:lnTo>
                  <a:lnTo>
                    <a:pt x="9" y="53"/>
                  </a:lnTo>
                  <a:lnTo>
                    <a:pt x="7" y="41"/>
                  </a:lnTo>
                  <a:lnTo>
                    <a:pt x="39" y="14"/>
                  </a:lnTo>
                  <a:lnTo>
                    <a:pt x="3" y="2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4" name="îṥlîdê"/>
            <p:cNvSpPr/>
            <p:nvPr/>
          </p:nvSpPr>
          <p:spPr bwMode="auto">
            <a:xfrm>
              <a:off x="2197100" y="3649663"/>
              <a:ext cx="95250" cy="87313"/>
            </a:xfrm>
            <a:custGeom>
              <a:avLst/>
              <a:gdLst>
                <a:gd name="T0" fmla="*/ 10 w 26"/>
                <a:gd name="T1" fmla="*/ 13 h 24"/>
                <a:gd name="T2" fmla="*/ 14 w 26"/>
                <a:gd name="T3" fmla="*/ 12 h 24"/>
                <a:gd name="T4" fmla="*/ 17 w 26"/>
                <a:gd name="T5" fmla="*/ 20 h 24"/>
                <a:gd name="T6" fmla="*/ 8 w 26"/>
                <a:gd name="T7" fmla="*/ 24 h 24"/>
                <a:gd name="T8" fmla="*/ 4 w 26"/>
                <a:gd name="T9" fmla="*/ 21 h 24"/>
                <a:gd name="T10" fmla="*/ 1 w 26"/>
                <a:gd name="T11" fmla="*/ 17 h 24"/>
                <a:gd name="T12" fmla="*/ 0 w 26"/>
                <a:gd name="T13" fmla="*/ 10 h 24"/>
                <a:gd name="T14" fmla="*/ 3 w 26"/>
                <a:gd name="T15" fmla="*/ 5 h 24"/>
                <a:gd name="T16" fmla="*/ 9 w 26"/>
                <a:gd name="T17" fmla="*/ 2 h 24"/>
                <a:gd name="T18" fmla="*/ 17 w 26"/>
                <a:gd name="T19" fmla="*/ 1 h 24"/>
                <a:gd name="T20" fmla="*/ 22 w 26"/>
                <a:gd name="T21" fmla="*/ 3 h 24"/>
                <a:gd name="T22" fmla="*/ 25 w 26"/>
                <a:gd name="T23" fmla="*/ 7 h 24"/>
                <a:gd name="T24" fmla="*/ 26 w 26"/>
                <a:gd name="T25" fmla="*/ 14 h 24"/>
                <a:gd name="T26" fmla="*/ 22 w 26"/>
                <a:gd name="T27" fmla="*/ 19 h 24"/>
                <a:gd name="T28" fmla="*/ 19 w 26"/>
                <a:gd name="T29" fmla="*/ 15 h 24"/>
                <a:gd name="T30" fmla="*/ 21 w 26"/>
                <a:gd name="T31" fmla="*/ 12 h 24"/>
                <a:gd name="T32" fmla="*/ 21 w 26"/>
                <a:gd name="T33" fmla="*/ 9 h 24"/>
                <a:gd name="T34" fmla="*/ 18 w 26"/>
                <a:gd name="T35" fmla="*/ 5 h 24"/>
                <a:gd name="T36" fmla="*/ 11 w 26"/>
                <a:gd name="T37" fmla="*/ 6 h 24"/>
                <a:gd name="T38" fmla="*/ 5 w 26"/>
                <a:gd name="T39" fmla="*/ 10 h 24"/>
                <a:gd name="T40" fmla="*/ 5 w 26"/>
                <a:gd name="T41" fmla="*/ 15 h 24"/>
                <a:gd name="T42" fmla="*/ 6 w 26"/>
                <a:gd name="T43" fmla="*/ 17 h 24"/>
                <a:gd name="T44" fmla="*/ 9 w 26"/>
                <a:gd name="T45" fmla="*/ 19 h 24"/>
                <a:gd name="T46" fmla="*/ 12 w 26"/>
                <a:gd name="T47" fmla="*/ 18 h 24"/>
                <a:gd name="T48" fmla="*/ 10 w 26"/>
                <a:gd name="T4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24">
                  <a:moveTo>
                    <a:pt x="10" y="13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3"/>
                    <a:pt x="5" y="22"/>
                    <a:pt x="4" y="21"/>
                  </a:cubicBezTo>
                  <a:cubicBezTo>
                    <a:pt x="2" y="20"/>
                    <a:pt x="1" y="18"/>
                    <a:pt x="1" y="17"/>
                  </a:cubicBezTo>
                  <a:cubicBezTo>
                    <a:pt x="0" y="14"/>
                    <a:pt x="0" y="12"/>
                    <a:pt x="0" y="10"/>
                  </a:cubicBezTo>
                  <a:cubicBezTo>
                    <a:pt x="1" y="8"/>
                    <a:pt x="2" y="7"/>
                    <a:pt x="3" y="5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2" y="1"/>
                    <a:pt x="14" y="0"/>
                    <a:pt x="17" y="1"/>
                  </a:cubicBezTo>
                  <a:cubicBezTo>
                    <a:pt x="19" y="1"/>
                    <a:pt x="21" y="2"/>
                    <a:pt x="22" y="3"/>
                  </a:cubicBezTo>
                  <a:cubicBezTo>
                    <a:pt x="24" y="4"/>
                    <a:pt x="25" y="5"/>
                    <a:pt x="25" y="7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5" y="16"/>
                    <a:pt x="24" y="17"/>
                    <a:pt x="22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4"/>
                    <a:pt x="21" y="13"/>
                    <a:pt x="21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7"/>
                    <a:pt x="19" y="6"/>
                    <a:pt x="18" y="5"/>
                  </a:cubicBezTo>
                  <a:cubicBezTo>
                    <a:pt x="16" y="5"/>
                    <a:pt x="14" y="5"/>
                    <a:pt x="11" y="6"/>
                  </a:cubicBezTo>
                  <a:cubicBezTo>
                    <a:pt x="8" y="7"/>
                    <a:pt x="6" y="8"/>
                    <a:pt x="5" y="10"/>
                  </a:cubicBezTo>
                  <a:cubicBezTo>
                    <a:pt x="4" y="11"/>
                    <a:pt x="4" y="13"/>
                    <a:pt x="5" y="15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8"/>
                    <a:pt x="8" y="18"/>
                    <a:pt x="9" y="19"/>
                  </a:cubicBezTo>
                  <a:cubicBezTo>
                    <a:pt x="12" y="18"/>
                    <a:pt x="12" y="18"/>
                    <a:pt x="12" y="18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5" name="îṧľîḑé"/>
            <p:cNvSpPr/>
            <p:nvPr/>
          </p:nvSpPr>
          <p:spPr bwMode="auto">
            <a:xfrm>
              <a:off x="2244725" y="3744913"/>
              <a:ext cx="101600" cy="90488"/>
            </a:xfrm>
            <a:custGeom>
              <a:avLst/>
              <a:gdLst>
                <a:gd name="T0" fmla="*/ 20 w 28"/>
                <a:gd name="T1" fmla="*/ 0 h 25"/>
                <a:gd name="T2" fmla="*/ 22 w 28"/>
                <a:gd name="T3" fmla="*/ 4 h 25"/>
                <a:gd name="T4" fmla="*/ 10 w 28"/>
                <a:gd name="T5" fmla="*/ 11 h 25"/>
                <a:gd name="T6" fmla="*/ 6 w 28"/>
                <a:gd name="T7" fmla="*/ 13 h 25"/>
                <a:gd name="T8" fmla="*/ 4 w 28"/>
                <a:gd name="T9" fmla="*/ 15 h 25"/>
                <a:gd name="T10" fmla="*/ 5 w 28"/>
                <a:gd name="T11" fmla="*/ 18 h 25"/>
                <a:gd name="T12" fmla="*/ 7 w 28"/>
                <a:gd name="T13" fmla="*/ 20 h 25"/>
                <a:gd name="T14" fmla="*/ 10 w 28"/>
                <a:gd name="T15" fmla="*/ 20 h 25"/>
                <a:gd name="T16" fmla="*/ 13 w 28"/>
                <a:gd name="T17" fmla="*/ 19 h 25"/>
                <a:gd name="T18" fmla="*/ 26 w 28"/>
                <a:gd name="T19" fmla="*/ 12 h 25"/>
                <a:gd name="T20" fmla="*/ 28 w 28"/>
                <a:gd name="T21" fmla="*/ 16 h 25"/>
                <a:gd name="T22" fmla="*/ 16 w 28"/>
                <a:gd name="T23" fmla="*/ 22 h 25"/>
                <a:gd name="T24" fmla="*/ 10 w 28"/>
                <a:gd name="T25" fmla="*/ 25 h 25"/>
                <a:gd name="T26" fmla="*/ 7 w 28"/>
                <a:gd name="T27" fmla="*/ 25 h 25"/>
                <a:gd name="T28" fmla="*/ 4 w 28"/>
                <a:gd name="T29" fmla="*/ 24 h 25"/>
                <a:gd name="T30" fmla="*/ 1 w 28"/>
                <a:gd name="T31" fmla="*/ 21 h 25"/>
                <a:gd name="T32" fmla="*/ 0 w 28"/>
                <a:gd name="T33" fmla="*/ 16 h 25"/>
                <a:gd name="T34" fmla="*/ 0 w 28"/>
                <a:gd name="T35" fmla="*/ 13 h 25"/>
                <a:gd name="T36" fmla="*/ 2 w 28"/>
                <a:gd name="T37" fmla="*/ 10 h 25"/>
                <a:gd name="T38" fmla="*/ 8 w 28"/>
                <a:gd name="T39" fmla="*/ 7 h 25"/>
                <a:gd name="T40" fmla="*/ 20 w 28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5">
                  <a:moveTo>
                    <a:pt x="20" y="0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5" y="14"/>
                    <a:pt x="5" y="14"/>
                    <a:pt x="4" y="15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6" y="19"/>
                    <a:pt x="6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0" y="20"/>
                    <a:pt x="12" y="19"/>
                    <a:pt x="13" y="1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3"/>
                    <a:pt x="12" y="24"/>
                    <a:pt x="10" y="25"/>
                  </a:cubicBezTo>
                  <a:cubicBezTo>
                    <a:pt x="9" y="25"/>
                    <a:pt x="8" y="25"/>
                    <a:pt x="7" y="25"/>
                  </a:cubicBezTo>
                  <a:cubicBezTo>
                    <a:pt x="6" y="25"/>
                    <a:pt x="5" y="25"/>
                    <a:pt x="4" y="24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0" y="19"/>
                    <a:pt x="0" y="17"/>
                    <a:pt x="0" y="16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1" y="12"/>
                    <a:pt x="2" y="11"/>
                    <a:pt x="2" y="10"/>
                  </a:cubicBezTo>
                  <a:cubicBezTo>
                    <a:pt x="3" y="9"/>
                    <a:pt x="5" y="8"/>
                    <a:pt x="8" y="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6" name="ï$ļíḑe"/>
            <p:cNvSpPr/>
            <p:nvPr/>
          </p:nvSpPr>
          <p:spPr bwMode="auto">
            <a:xfrm>
              <a:off x="2276475" y="3813176"/>
              <a:ext cx="112713" cy="101600"/>
            </a:xfrm>
            <a:custGeom>
              <a:avLst/>
              <a:gdLst>
                <a:gd name="T0" fmla="*/ 0 w 71"/>
                <a:gd name="T1" fmla="*/ 32 h 64"/>
                <a:gd name="T2" fmla="*/ 48 w 71"/>
                <a:gd name="T3" fmla="*/ 0 h 64"/>
                <a:gd name="T4" fmla="*/ 53 w 71"/>
                <a:gd name="T5" fmla="*/ 7 h 64"/>
                <a:gd name="T6" fmla="*/ 32 w 71"/>
                <a:gd name="T7" fmla="*/ 46 h 64"/>
                <a:gd name="T8" fmla="*/ 64 w 71"/>
                <a:gd name="T9" fmla="*/ 25 h 64"/>
                <a:gd name="T10" fmla="*/ 71 w 71"/>
                <a:gd name="T11" fmla="*/ 32 h 64"/>
                <a:gd name="T12" fmla="*/ 21 w 71"/>
                <a:gd name="T13" fmla="*/ 64 h 64"/>
                <a:gd name="T14" fmla="*/ 16 w 71"/>
                <a:gd name="T15" fmla="*/ 57 h 64"/>
                <a:gd name="T16" fmla="*/ 37 w 71"/>
                <a:gd name="T17" fmla="*/ 18 h 64"/>
                <a:gd name="T18" fmla="*/ 5 w 71"/>
                <a:gd name="T19" fmla="*/ 39 h 64"/>
                <a:gd name="T20" fmla="*/ 0 w 71"/>
                <a:gd name="T2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4">
                  <a:moveTo>
                    <a:pt x="0" y="32"/>
                  </a:moveTo>
                  <a:lnTo>
                    <a:pt x="48" y="0"/>
                  </a:lnTo>
                  <a:lnTo>
                    <a:pt x="53" y="7"/>
                  </a:lnTo>
                  <a:lnTo>
                    <a:pt x="32" y="46"/>
                  </a:lnTo>
                  <a:lnTo>
                    <a:pt x="64" y="25"/>
                  </a:lnTo>
                  <a:lnTo>
                    <a:pt x="71" y="32"/>
                  </a:lnTo>
                  <a:lnTo>
                    <a:pt x="21" y="64"/>
                  </a:lnTo>
                  <a:lnTo>
                    <a:pt x="16" y="57"/>
                  </a:lnTo>
                  <a:lnTo>
                    <a:pt x="37" y="18"/>
                  </a:lnTo>
                  <a:lnTo>
                    <a:pt x="5" y="3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7" name="iṩḷïde"/>
            <p:cNvSpPr/>
            <p:nvPr/>
          </p:nvSpPr>
          <p:spPr bwMode="auto">
            <a:xfrm>
              <a:off x="2324100" y="3875088"/>
              <a:ext cx="82550" cy="68263"/>
            </a:xfrm>
            <a:custGeom>
              <a:avLst/>
              <a:gdLst>
                <a:gd name="T0" fmla="*/ 0 w 52"/>
                <a:gd name="T1" fmla="*/ 36 h 43"/>
                <a:gd name="T2" fmla="*/ 45 w 52"/>
                <a:gd name="T3" fmla="*/ 0 h 43"/>
                <a:gd name="T4" fmla="*/ 52 w 52"/>
                <a:gd name="T5" fmla="*/ 7 h 43"/>
                <a:gd name="T6" fmla="*/ 7 w 52"/>
                <a:gd name="T7" fmla="*/ 43 h 43"/>
                <a:gd name="T8" fmla="*/ 0 w 52"/>
                <a:gd name="T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3">
                  <a:moveTo>
                    <a:pt x="0" y="36"/>
                  </a:moveTo>
                  <a:lnTo>
                    <a:pt x="45" y="0"/>
                  </a:lnTo>
                  <a:lnTo>
                    <a:pt x="52" y="7"/>
                  </a:lnTo>
                  <a:lnTo>
                    <a:pt x="7" y="4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8" name="í$ḷïďê"/>
            <p:cNvSpPr/>
            <p:nvPr/>
          </p:nvSpPr>
          <p:spPr bwMode="auto">
            <a:xfrm>
              <a:off x="2360613" y="3889376"/>
              <a:ext cx="96838" cy="98425"/>
            </a:xfrm>
            <a:custGeom>
              <a:avLst/>
              <a:gdLst>
                <a:gd name="T0" fmla="*/ 0 w 61"/>
                <a:gd name="T1" fmla="*/ 52 h 62"/>
                <a:gd name="T2" fmla="*/ 29 w 61"/>
                <a:gd name="T3" fmla="*/ 0 h 62"/>
                <a:gd name="T4" fmla="*/ 38 w 61"/>
                <a:gd name="T5" fmla="*/ 9 h 62"/>
                <a:gd name="T6" fmla="*/ 13 w 61"/>
                <a:gd name="T7" fmla="*/ 48 h 62"/>
                <a:gd name="T8" fmla="*/ 54 w 61"/>
                <a:gd name="T9" fmla="*/ 27 h 62"/>
                <a:gd name="T10" fmla="*/ 61 w 61"/>
                <a:gd name="T11" fmla="*/ 34 h 62"/>
                <a:gd name="T12" fmla="*/ 7 w 61"/>
                <a:gd name="T13" fmla="*/ 62 h 62"/>
                <a:gd name="T14" fmla="*/ 0 w 61"/>
                <a:gd name="T15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0" y="52"/>
                  </a:moveTo>
                  <a:lnTo>
                    <a:pt x="29" y="0"/>
                  </a:lnTo>
                  <a:lnTo>
                    <a:pt x="38" y="9"/>
                  </a:lnTo>
                  <a:lnTo>
                    <a:pt x="13" y="48"/>
                  </a:lnTo>
                  <a:lnTo>
                    <a:pt x="54" y="27"/>
                  </a:lnTo>
                  <a:lnTo>
                    <a:pt x="61" y="34"/>
                  </a:lnTo>
                  <a:lnTo>
                    <a:pt x="7" y="6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9" name="îśľïḑe"/>
            <p:cNvSpPr/>
            <p:nvPr/>
          </p:nvSpPr>
          <p:spPr bwMode="auto">
            <a:xfrm>
              <a:off x="2400300" y="3946526"/>
              <a:ext cx="104775" cy="109538"/>
            </a:xfrm>
            <a:custGeom>
              <a:avLst/>
              <a:gdLst>
                <a:gd name="T0" fmla="*/ 0 w 66"/>
                <a:gd name="T1" fmla="*/ 44 h 69"/>
                <a:gd name="T2" fmla="*/ 38 w 66"/>
                <a:gd name="T3" fmla="*/ 0 h 69"/>
                <a:gd name="T4" fmla="*/ 66 w 66"/>
                <a:gd name="T5" fmla="*/ 26 h 69"/>
                <a:gd name="T6" fmla="*/ 59 w 66"/>
                <a:gd name="T7" fmla="*/ 32 h 69"/>
                <a:gd name="T8" fmla="*/ 38 w 66"/>
                <a:gd name="T9" fmla="*/ 14 h 69"/>
                <a:gd name="T10" fmla="*/ 29 w 66"/>
                <a:gd name="T11" fmla="*/ 26 h 69"/>
                <a:gd name="T12" fmla="*/ 47 w 66"/>
                <a:gd name="T13" fmla="*/ 42 h 69"/>
                <a:gd name="T14" fmla="*/ 43 w 66"/>
                <a:gd name="T15" fmla="*/ 48 h 69"/>
                <a:gd name="T16" fmla="*/ 22 w 66"/>
                <a:gd name="T17" fmla="*/ 32 h 69"/>
                <a:gd name="T18" fmla="*/ 13 w 66"/>
                <a:gd name="T19" fmla="*/ 44 h 69"/>
                <a:gd name="T20" fmla="*/ 34 w 66"/>
                <a:gd name="T21" fmla="*/ 62 h 69"/>
                <a:gd name="T22" fmla="*/ 27 w 66"/>
                <a:gd name="T23" fmla="*/ 69 h 69"/>
                <a:gd name="T24" fmla="*/ 0 w 66"/>
                <a:gd name="T25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9">
                  <a:moveTo>
                    <a:pt x="0" y="44"/>
                  </a:moveTo>
                  <a:lnTo>
                    <a:pt x="38" y="0"/>
                  </a:lnTo>
                  <a:lnTo>
                    <a:pt x="66" y="26"/>
                  </a:lnTo>
                  <a:lnTo>
                    <a:pt x="59" y="32"/>
                  </a:lnTo>
                  <a:lnTo>
                    <a:pt x="38" y="14"/>
                  </a:lnTo>
                  <a:lnTo>
                    <a:pt x="29" y="26"/>
                  </a:lnTo>
                  <a:lnTo>
                    <a:pt x="47" y="42"/>
                  </a:lnTo>
                  <a:lnTo>
                    <a:pt x="43" y="48"/>
                  </a:lnTo>
                  <a:lnTo>
                    <a:pt x="22" y="32"/>
                  </a:lnTo>
                  <a:lnTo>
                    <a:pt x="13" y="44"/>
                  </a:lnTo>
                  <a:lnTo>
                    <a:pt x="34" y="62"/>
                  </a:lnTo>
                  <a:lnTo>
                    <a:pt x="27" y="6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0" name="ïSlîḍè"/>
            <p:cNvSpPr/>
            <p:nvPr/>
          </p:nvSpPr>
          <p:spPr bwMode="auto">
            <a:xfrm>
              <a:off x="2457450" y="3994151"/>
              <a:ext cx="96838" cy="115888"/>
            </a:xfrm>
            <a:custGeom>
              <a:avLst/>
              <a:gdLst>
                <a:gd name="T0" fmla="*/ 0 w 27"/>
                <a:gd name="T1" fmla="*/ 21 h 32"/>
                <a:gd name="T2" fmla="*/ 15 w 27"/>
                <a:gd name="T3" fmla="*/ 0 h 32"/>
                <a:gd name="T4" fmla="*/ 23 w 27"/>
                <a:gd name="T5" fmla="*/ 6 h 32"/>
                <a:gd name="T6" fmla="*/ 26 w 27"/>
                <a:gd name="T7" fmla="*/ 9 h 32"/>
                <a:gd name="T8" fmla="*/ 27 w 27"/>
                <a:gd name="T9" fmla="*/ 13 h 32"/>
                <a:gd name="T10" fmla="*/ 25 w 27"/>
                <a:gd name="T11" fmla="*/ 16 h 32"/>
                <a:gd name="T12" fmla="*/ 21 w 27"/>
                <a:gd name="T13" fmla="*/ 19 h 32"/>
                <a:gd name="T14" fmla="*/ 16 w 27"/>
                <a:gd name="T15" fmla="*/ 19 h 32"/>
                <a:gd name="T16" fmla="*/ 17 w 27"/>
                <a:gd name="T17" fmla="*/ 22 h 32"/>
                <a:gd name="T18" fmla="*/ 16 w 27"/>
                <a:gd name="T19" fmla="*/ 27 h 32"/>
                <a:gd name="T20" fmla="*/ 16 w 27"/>
                <a:gd name="T21" fmla="*/ 32 h 32"/>
                <a:gd name="T22" fmla="*/ 11 w 27"/>
                <a:gd name="T23" fmla="*/ 29 h 32"/>
                <a:gd name="T24" fmla="*/ 12 w 27"/>
                <a:gd name="T25" fmla="*/ 23 h 32"/>
                <a:gd name="T26" fmla="*/ 13 w 27"/>
                <a:gd name="T27" fmla="*/ 18 h 32"/>
                <a:gd name="T28" fmla="*/ 12 w 27"/>
                <a:gd name="T29" fmla="*/ 17 h 32"/>
                <a:gd name="T30" fmla="*/ 11 w 27"/>
                <a:gd name="T31" fmla="*/ 15 h 32"/>
                <a:gd name="T32" fmla="*/ 10 w 27"/>
                <a:gd name="T33" fmla="*/ 15 h 32"/>
                <a:gd name="T34" fmla="*/ 3 w 27"/>
                <a:gd name="T35" fmla="*/ 23 h 32"/>
                <a:gd name="T36" fmla="*/ 0 w 27"/>
                <a:gd name="T37" fmla="*/ 21 h 32"/>
                <a:gd name="T38" fmla="*/ 12 w 27"/>
                <a:gd name="T39" fmla="*/ 11 h 32"/>
                <a:gd name="T40" fmla="*/ 15 w 27"/>
                <a:gd name="T41" fmla="*/ 13 h 32"/>
                <a:gd name="T42" fmla="*/ 18 w 27"/>
                <a:gd name="T43" fmla="*/ 15 h 32"/>
                <a:gd name="T44" fmla="*/ 20 w 27"/>
                <a:gd name="T45" fmla="*/ 15 h 32"/>
                <a:gd name="T46" fmla="*/ 21 w 27"/>
                <a:gd name="T47" fmla="*/ 14 h 32"/>
                <a:gd name="T48" fmla="*/ 22 w 27"/>
                <a:gd name="T49" fmla="*/ 12 h 32"/>
                <a:gd name="T50" fmla="*/ 21 w 27"/>
                <a:gd name="T51" fmla="*/ 10 h 32"/>
                <a:gd name="T52" fmla="*/ 19 w 27"/>
                <a:gd name="T53" fmla="*/ 8 h 32"/>
                <a:gd name="T54" fmla="*/ 16 w 27"/>
                <a:gd name="T55" fmla="*/ 6 h 32"/>
                <a:gd name="T56" fmla="*/ 12 w 27"/>
                <a:gd name="T5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32">
                  <a:moveTo>
                    <a:pt x="0" y="21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6" y="8"/>
                    <a:pt x="26" y="9"/>
                  </a:cubicBezTo>
                  <a:cubicBezTo>
                    <a:pt x="27" y="10"/>
                    <a:pt x="27" y="11"/>
                    <a:pt x="27" y="13"/>
                  </a:cubicBezTo>
                  <a:cubicBezTo>
                    <a:pt x="27" y="14"/>
                    <a:pt x="26" y="15"/>
                    <a:pt x="25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20" y="20"/>
                    <a:pt x="18" y="20"/>
                    <a:pt x="16" y="19"/>
                  </a:cubicBezTo>
                  <a:cubicBezTo>
                    <a:pt x="17" y="20"/>
                    <a:pt x="17" y="21"/>
                    <a:pt x="17" y="22"/>
                  </a:cubicBezTo>
                  <a:cubicBezTo>
                    <a:pt x="17" y="23"/>
                    <a:pt x="17" y="24"/>
                    <a:pt x="16" y="27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0"/>
                    <a:pt x="13" y="19"/>
                    <a:pt x="13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" y="23"/>
                    <a:pt x="3" y="23"/>
                    <a:pt x="3" y="23"/>
                  </a:cubicBezTo>
                  <a:lnTo>
                    <a:pt x="0" y="21"/>
                  </a:lnTo>
                  <a:close/>
                  <a:moveTo>
                    <a:pt x="12" y="1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2" y="13"/>
                    <a:pt x="22" y="13"/>
                    <a:pt x="22" y="12"/>
                  </a:cubicBezTo>
                  <a:cubicBezTo>
                    <a:pt x="22" y="11"/>
                    <a:pt x="22" y="11"/>
                    <a:pt x="21" y="10"/>
                  </a:cubicBezTo>
                  <a:cubicBezTo>
                    <a:pt x="21" y="10"/>
                    <a:pt x="20" y="9"/>
                    <a:pt x="19" y="8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1" name="işliḍé"/>
            <p:cNvSpPr/>
            <p:nvPr/>
          </p:nvSpPr>
          <p:spPr bwMode="auto">
            <a:xfrm>
              <a:off x="2533650" y="4044951"/>
              <a:ext cx="79375" cy="93663"/>
            </a:xfrm>
            <a:custGeom>
              <a:avLst/>
              <a:gdLst>
                <a:gd name="T0" fmla="*/ 1 w 22"/>
                <a:gd name="T1" fmla="*/ 13 h 26"/>
                <a:gd name="T2" fmla="*/ 5 w 22"/>
                <a:gd name="T3" fmla="*/ 14 h 26"/>
                <a:gd name="T4" fmla="*/ 5 w 22"/>
                <a:gd name="T5" fmla="*/ 18 h 26"/>
                <a:gd name="T6" fmla="*/ 7 w 22"/>
                <a:gd name="T7" fmla="*/ 21 h 26"/>
                <a:gd name="T8" fmla="*/ 10 w 22"/>
                <a:gd name="T9" fmla="*/ 22 h 26"/>
                <a:gd name="T10" fmla="*/ 12 w 22"/>
                <a:gd name="T11" fmla="*/ 20 h 26"/>
                <a:gd name="T12" fmla="*/ 13 w 22"/>
                <a:gd name="T13" fmla="*/ 19 h 26"/>
                <a:gd name="T14" fmla="*/ 12 w 22"/>
                <a:gd name="T15" fmla="*/ 17 h 26"/>
                <a:gd name="T16" fmla="*/ 9 w 22"/>
                <a:gd name="T17" fmla="*/ 14 h 26"/>
                <a:gd name="T18" fmla="*/ 6 w 22"/>
                <a:gd name="T19" fmla="*/ 9 h 26"/>
                <a:gd name="T20" fmla="*/ 7 w 22"/>
                <a:gd name="T21" fmla="*/ 4 h 26"/>
                <a:gd name="T22" fmla="*/ 10 w 22"/>
                <a:gd name="T23" fmla="*/ 1 h 26"/>
                <a:gd name="T24" fmla="*/ 14 w 22"/>
                <a:gd name="T25" fmla="*/ 0 h 26"/>
                <a:gd name="T26" fmla="*/ 18 w 22"/>
                <a:gd name="T27" fmla="*/ 2 h 26"/>
                <a:gd name="T28" fmla="*/ 22 w 22"/>
                <a:gd name="T29" fmla="*/ 7 h 26"/>
                <a:gd name="T30" fmla="*/ 21 w 22"/>
                <a:gd name="T31" fmla="*/ 13 h 26"/>
                <a:gd name="T32" fmla="*/ 17 w 22"/>
                <a:gd name="T33" fmla="*/ 11 h 26"/>
                <a:gd name="T34" fmla="*/ 18 w 22"/>
                <a:gd name="T35" fmla="*/ 8 h 26"/>
                <a:gd name="T36" fmla="*/ 16 w 22"/>
                <a:gd name="T37" fmla="*/ 5 h 26"/>
                <a:gd name="T38" fmla="*/ 13 w 22"/>
                <a:gd name="T39" fmla="*/ 5 h 26"/>
                <a:gd name="T40" fmla="*/ 11 w 22"/>
                <a:gd name="T41" fmla="*/ 6 h 26"/>
                <a:gd name="T42" fmla="*/ 11 w 22"/>
                <a:gd name="T43" fmla="*/ 7 h 26"/>
                <a:gd name="T44" fmla="*/ 13 w 22"/>
                <a:gd name="T45" fmla="*/ 11 h 26"/>
                <a:gd name="T46" fmla="*/ 17 w 22"/>
                <a:gd name="T47" fmla="*/ 15 h 26"/>
                <a:gd name="T48" fmla="*/ 17 w 22"/>
                <a:gd name="T49" fmla="*/ 18 h 26"/>
                <a:gd name="T50" fmla="*/ 16 w 22"/>
                <a:gd name="T51" fmla="*/ 22 h 26"/>
                <a:gd name="T52" fmla="*/ 13 w 22"/>
                <a:gd name="T53" fmla="*/ 25 h 26"/>
                <a:gd name="T54" fmla="*/ 9 w 22"/>
                <a:gd name="T55" fmla="*/ 26 h 26"/>
                <a:gd name="T56" fmla="*/ 4 w 22"/>
                <a:gd name="T57" fmla="*/ 25 h 26"/>
                <a:gd name="T58" fmla="*/ 0 w 22"/>
                <a:gd name="T59" fmla="*/ 20 h 26"/>
                <a:gd name="T60" fmla="*/ 1 w 22"/>
                <a:gd name="T6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6">
                  <a:moveTo>
                    <a:pt x="1" y="13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4" y="17"/>
                    <a:pt x="5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16"/>
                    <a:pt x="11" y="15"/>
                    <a:pt x="9" y="14"/>
                  </a:cubicBezTo>
                  <a:cubicBezTo>
                    <a:pt x="8" y="12"/>
                    <a:pt x="7" y="11"/>
                    <a:pt x="6" y="9"/>
                  </a:cubicBezTo>
                  <a:cubicBezTo>
                    <a:pt x="6" y="7"/>
                    <a:pt x="6" y="6"/>
                    <a:pt x="7" y="4"/>
                  </a:cubicBezTo>
                  <a:cubicBezTo>
                    <a:pt x="8" y="3"/>
                    <a:pt x="9" y="2"/>
                    <a:pt x="10" y="1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1"/>
                    <a:pt x="16" y="1"/>
                    <a:pt x="18" y="2"/>
                  </a:cubicBezTo>
                  <a:cubicBezTo>
                    <a:pt x="20" y="3"/>
                    <a:pt x="22" y="5"/>
                    <a:pt x="22" y="7"/>
                  </a:cubicBezTo>
                  <a:cubicBezTo>
                    <a:pt x="22" y="9"/>
                    <a:pt x="22" y="11"/>
                    <a:pt x="21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8"/>
                    <a:pt x="12" y="9"/>
                    <a:pt x="13" y="11"/>
                  </a:cubicBezTo>
                  <a:cubicBezTo>
                    <a:pt x="15" y="13"/>
                    <a:pt x="16" y="14"/>
                    <a:pt x="17" y="15"/>
                  </a:cubicBezTo>
                  <a:cubicBezTo>
                    <a:pt x="17" y="16"/>
                    <a:pt x="17" y="17"/>
                    <a:pt x="17" y="18"/>
                  </a:cubicBezTo>
                  <a:cubicBezTo>
                    <a:pt x="17" y="20"/>
                    <a:pt x="17" y="21"/>
                    <a:pt x="16" y="22"/>
                  </a:cubicBezTo>
                  <a:cubicBezTo>
                    <a:pt x="15" y="24"/>
                    <a:pt x="14" y="25"/>
                    <a:pt x="13" y="25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6" y="26"/>
                    <a:pt x="4" y="25"/>
                  </a:cubicBezTo>
                  <a:cubicBezTo>
                    <a:pt x="2" y="23"/>
                    <a:pt x="1" y="22"/>
                    <a:pt x="0" y="20"/>
                  </a:cubicBezTo>
                  <a:cubicBezTo>
                    <a:pt x="0" y="17"/>
                    <a:pt x="0" y="15"/>
                    <a:pt x="1" y="1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2" name="ísḻïde"/>
            <p:cNvSpPr/>
            <p:nvPr/>
          </p:nvSpPr>
          <p:spPr bwMode="auto">
            <a:xfrm>
              <a:off x="2590800" y="4073526"/>
              <a:ext cx="58738" cy="90488"/>
            </a:xfrm>
            <a:custGeom>
              <a:avLst/>
              <a:gdLst>
                <a:gd name="T0" fmla="*/ 0 w 37"/>
                <a:gd name="T1" fmla="*/ 53 h 57"/>
                <a:gd name="T2" fmla="*/ 27 w 37"/>
                <a:gd name="T3" fmla="*/ 0 h 57"/>
                <a:gd name="T4" fmla="*/ 37 w 37"/>
                <a:gd name="T5" fmla="*/ 5 h 57"/>
                <a:gd name="T6" fmla="*/ 9 w 37"/>
                <a:gd name="T7" fmla="*/ 57 h 57"/>
                <a:gd name="T8" fmla="*/ 0 w 37"/>
                <a:gd name="T9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7">
                  <a:moveTo>
                    <a:pt x="0" y="53"/>
                  </a:moveTo>
                  <a:lnTo>
                    <a:pt x="27" y="0"/>
                  </a:lnTo>
                  <a:lnTo>
                    <a:pt x="37" y="5"/>
                  </a:lnTo>
                  <a:lnTo>
                    <a:pt x="9" y="5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3" name="iŝļiḋê"/>
            <p:cNvSpPr/>
            <p:nvPr/>
          </p:nvSpPr>
          <p:spPr bwMode="auto">
            <a:xfrm>
              <a:off x="2638425" y="4084638"/>
              <a:ext cx="71438" cy="101600"/>
            </a:xfrm>
            <a:custGeom>
              <a:avLst/>
              <a:gdLst>
                <a:gd name="T0" fmla="*/ 0 w 45"/>
                <a:gd name="T1" fmla="*/ 60 h 64"/>
                <a:gd name="T2" fmla="*/ 20 w 45"/>
                <a:gd name="T3" fmla="*/ 14 h 64"/>
                <a:gd name="T4" fmla="*/ 7 w 45"/>
                <a:gd name="T5" fmla="*/ 9 h 64"/>
                <a:gd name="T6" fmla="*/ 9 w 45"/>
                <a:gd name="T7" fmla="*/ 0 h 64"/>
                <a:gd name="T8" fmla="*/ 45 w 45"/>
                <a:gd name="T9" fmla="*/ 16 h 64"/>
                <a:gd name="T10" fmla="*/ 43 w 45"/>
                <a:gd name="T11" fmla="*/ 25 h 64"/>
                <a:gd name="T12" fmla="*/ 29 w 45"/>
                <a:gd name="T13" fmla="*/ 18 h 64"/>
                <a:gd name="T14" fmla="*/ 9 w 45"/>
                <a:gd name="T15" fmla="*/ 64 h 64"/>
                <a:gd name="T16" fmla="*/ 0 w 45"/>
                <a:gd name="T1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0" y="60"/>
                  </a:moveTo>
                  <a:lnTo>
                    <a:pt x="20" y="14"/>
                  </a:lnTo>
                  <a:lnTo>
                    <a:pt x="7" y="9"/>
                  </a:lnTo>
                  <a:lnTo>
                    <a:pt x="9" y="0"/>
                  </a:lnTo>
                  <a:lnTo>
                    <a:pt x="45" y="16"/>
                  </a:lnTo>
                  <a:lnTo>
                    <a:pt x="43" y="25"/>
                  </a:lnTo>
                  <a:lnTo>
                    <a:pt x="29" y="18"/>
                  </a:lnTo>
                  <a:lnTo>
                    <a:pt x="9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4" name="iṧḷîdè"/>
            <p:cNvSpPr/>
            <p:nvPr/>
          </p:nvSpPr>
          <p:spPr bwMode="auto">
            <a:xfrm>
              <a:off x="2709863" y="4110038"/>
              <a:ext cx="68263" cy="101600"/>
            </a:xfrm>
            <a:custGeom>
              <a:avLst/>
              <a:gdLst>
                <a:gd name="T0" fmla="*/ 0 w 43"/>
                <a:gd name="T1" fmla="*/ 60 h 64"/>
                <a:gd name="T2" fmla="*/ 7 w 43"/>
                <a:gd name="T3" fmla="*/ 37 h 64"/>
                <a:gd name="T4" fmla="*/ 0 w 43"/>
                <a:gd name="T5" fmla="*/ 0 h 64"/>
                <a:gd name="T6" fmla="*/ 12 w 43"/>
                <a:gd name="T7" fmla="*/ 2 h 64"/>
                <a:gd name="T8" fmla="*/ 16 w 43"/>
                <a:gd name="T9" fmla="*/ 28 h 64"/>
                <a:gd name="T10" fmla="*/ 32 w 43"/>
                <a:gd name="T11" fmla="*/ 9 h 64"/>
                <a:gd name="T12" fmla="*/ 43 w 43"/>
                <a:gd name="T13" fmla="*/ 14 h 64"/>
                <a:gd name="T14" fmla="*/ 16 w 43"/>
                <a:gd name="T15" fmla="*/ 41 h 64"/>
                <a:gd name="T16" fmla="*/ 9 w 43"/>
                <a:gd name="T17" fmla="*/ 64 h 64"/>
                <a:gd name="T18" fmla="*/ 0 w 43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64">
                  <a:moveTo>
                    <a:pt x="0" y="60"/>
                  </a:moveTo>
                  <a:lnTo>
                    <a:pt x="7" y="37"/>
                  </a:lnTo>
                  <a:lnTo>
                    <a:pt x="0" y="0"/>
                  </a:lnTo>
                  <a:lnTo>
                    <a:pt x="12" y="2"/>
                  </a:lnTo>
                  <a:lnTo>
                    <a:pt x="16" y="28"/>
                  </a:lnTo>
                  <a:lnTo>
                    <a:pt x="32" y="9"/>
                  </a:lnTo>
                  <a:lnTo>
                    <a:pt x="43" y="14"/>
                  </a:lnTo>
                  <a:lnTo>
                    <a:pt x="16" y="41"/>
                  </a:lnTo>
                  <a:lnTo>
                    <a:pt x="9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5" name="isļíḍè"/>
            <p:cNvSpPr/>
            <p:nvPr/>
          </p:nvSpPr>
          <p:spPr bwMode="auto">
            <a:xfrm>
              <a:off x="2797175" y="4143376"/>
              <a:ext cx="79375" cy="96838"/>
            </a:xfrm>
            <a:custGeom>
              <a:avLst/>
              <a:gdLst>
                <a:gd name="T0" fmla="*/ 1 w 22"/>
                <a:gd name="T1" fmla="*/ 11 h 27"/>
                <a:gd name="T2" fmla="*/ 3 w 22"/>
                <a:gd name="T3" fmla="*/ 5 h 27"/>
                <a:gd name="T4" fmla="*/ 5 w 22"/>
                <a:gd name="T5" fmla="*/ 2 h 27"/>
                <a:gd name="T6" fmla="*/ 8 w 22"/>
                <a:gd name="T7" fmla="*/ 0 h 27"/>
                <a:gd name="T8" fmla="*/ 13 w 22"/>
                <a:gd name="T9" fmla="*/ 0 h 27"/>
                <a:gd name="T10" fmla="*/ 20 w 22"/>
                <a:gd name="T11" fmla="*/ 5 h 27"/>
                <a:gd name="T12" fmla="*/ 21 w 22"/>
                <a:gd name="T13" fmla="*/ 15 h 27"/>
                <a:gd name="T14" fmla="*/ 17 w 22"/>
                <a:gd name="T15" fmla="*/ 24 h 27"/>
                <a:gd name="T16" fmla="*/ 9 w 22"/>
                <a:gd name="T17" fmla="*/ 26 h 27"/>
                <a:gd name="T18" fmla="*/ 2 w 22"/>
                <a:gd name="T19" fmla="*/ 21 h 27"/>
                <a:gd name="T20" fmla="*/ 1 w 22"/>
                <a:gd name="T21" fmla="*/ 11 h 27"/>
                <a:gd name="T22" fmla="*/ 5 w 22"/>
                <a:gd name="T23" fmla="*/ 12 h 27"/>
                <a:gd name="T24" fmla="*/ 6 w 22"/>
                <a:gd name="T25" fmla="*/ 19 h 27"/>
                <a:gd name="T26" fmla="*/ 10 w 22"/>
                <a:gd name="T27" fmla="*/ 22 h 27"/>
                <a:gd name="T28" fmla="*/ 14 w 22"/>
                <a:gd name="T29" fmla="*/ 20 h 27"/>
                <a:gd name="T30" fmla="*/ 17 w 22"/>
                <a:gd name="T31" fmla="*/ 14 h 27"/>
                <a:gd name="T32" fmla="*/ 16 w 22"/>
                <a:gd name="T33" fmla="*/ 7 h 27"/>
                <a:gd name="T34" fmla="*/ 13 w 22"/>
                <a:gd name="T35" fmla="*/ 4 h 27"/>
                <a:gd name="T36" fmla="*/ 8 w 22"/>
                <a:gd name="T37" fmla="*/ 6 h 27"/>
                <a:gd name="T38" fmla="*/ 5 w 22"/>
                <a:gd name="T3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7">
                  <a:moveTo>
                    <a:pt x="1" y="11"/>
                  </a:moveTo>
                  <a:cubicBezTo>
                    <a:pt x="1" y="9"/>
                    <a:pt x="2" y="7"/>
                    <a:pt x="3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6" y="1"/>
                    <a:pt x="19" y="2"/>
                    <a:pt x="20" y="5"/>
                  </a:cubicBezTo>
                  <a:cubicBezTo>
                    <a:pt x="22" y="7"/>
                    <a:pt x="22" y="11"/>
                    <a:pt x="21" y="15"/>
                  </a:cubicBezTo>
                  <a:cubicBezTo>
                    <a:pt x="21" y="19"/>
                    <a:pt x="19" y="22"/>
                    <a:pt x="17" y="24"/>
                  </a:cubicBezTo>
                  <a:cubicBezTo>
                    <a:pt x="15" y="26"/>
                    <a:pt x="12" y="27"/>
                    <a:pt x="9" y="26"/>
                  </a:cubicBezTo>
                  <a:cubicBezTo>
                    <a:pt x="6" y="26"/>
                    <a:pt x="3" y="24"/>
                    <a:pt x="2" y="21"/>
                  </a:cubicBezTo>
                  <a:cubicBezTo>
                    <a:pt x="0" y="19"/>
                    <a:pt x="0" y="15"/>
                    <a:pt x="1" y="11"/>
                  </a:cubicBezTo>
                  <a:close/>
                  <a:moveTo>
                    <a:pt x="5" y="12"/>
                  </a:moveTo>
                  <a:cubicBezTo>
                    <a:pt x="5" y="15"/>
                    <a:pt x="5" y="17"/>
                    <a:pt x="6" y="19"/>
                  </a:cubicBezTo>
                  <a:cubicBezTo>
                    <a:pt x="7" y="21"/>
                    <a:pt x="8" y="21"/>
                    <a:pt x="10" y="22"/>
                  </a:cubicBezTo>
                  <a:cubicBezTo>
                    <a:pt x="11" y="22"/>
                    <a:pt x="13" y="22"/>
                    <a:pt x="14" y="20"/>
                  </a:cubicBezTo>
                  <a:cubicBezTo>
                    <a:pt x="16" y="19"/>
                    <a:pt x="16" y="17"/>
                    <a:pt x="17" y="14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6" y="6"/>
                    <a:pt x="14" y="5"/>
                    <a:pt x="13" y="4"/>
                  </a:cubicBezTo>
                  <a:cubicBezTo>
                    <a:pt x="11" y="4"/>
                    <a:pt x="9" y="5"/>
                    <a:pt x="8" y="6"/>
                  </a:cubicBezTo>
                  <a:cubicBezTo>
                    <a:pt x="7" y="7"/>
                    <a:pt x="6" y="9"/>
                    <a:pt x="5" y="1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6" name="ïṡ1íḓe"/>
            <p:cNvSpPr/>
            <p:nvPr/>
          </p:nvSpPr>
          <p:spPr bwMode="auto">
            <a:xfrm>
              <a:off x="2882900" y="4149726"/>
              <a:ext cx="61913" cy="95250"/>
            </a:xfrm>
            <a:custGeom>
              <a:avLst/>
              <a:gdLst>
                <a:gd name="T0" fmla="*/ 0 w 39"/>
                <a:gd name="T1" fmla="*/ 60 h 60"/>
                <a:gd name="T2" fmla="*/ 5 w 39"/>
                <a:gd name="T3" fmla="*/ 0 h 60"/>
                <a:gd name="T4" fmla="*/ 39 w 39"/>
                <a:gd name="T5" fmla="*/ 3 h 60"/>
                <a:gd name="T6" fmla="*/ 37 w 39"/>
                <a:gd name="T7" fmla="*/ 14 h 60"/>
                <a:gd name="T8" fmla="*/ 14 w 39"/>
                <a:gd name="T9" fmla="*/ 12 h 60"/>
                <a:gd name="T10" fmla="*/ 12 w 39"/>
                <a:gd name="T11" fmla="*/ 25 h 60"/>
                <a:gd name="T12" fmla="*/ 34 w 39"/>
                <a:gd name="T13" fmla="*/ 28 h 60"/>
                <a:gd name="T14" fmla="*/ 32 w 39"/>
                <a:gd name="T15" fmla="*/ 37 h 60"/>
                <a:gd name="T16" fmla="*/ 12 w 39"/>
                <a:gd name="T17" fmla="*/ 35 h 60"/>
                <a:gd name="T18" fmla="*/ 9 w 39"/>
                <a:gd name="T19" fmla="*/ 60 h 60"/>
                <a:gd name="T20" fmla="*/ 0 w 39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60">
                  <a:moveTo>
                    <a:pt x="0" y="60"/>
                  </a:moveTo>
                  <a:lnTo>
                    <a:pt x="5" y="0"/>
                  </a:lnTo>
                  <a:lnTo>
                    <a:pt x="39" y="3"/>
                  </a:lnTo>
                  <a:lnTo>
                    <a:pt x="37" y="14"/>
                  </a:lnTo>
                  <a:lnTo>
                    <a:pt x="14" y="12"/>
                  </a:lnTo>
                  <a:lnTo>
                    <a:pt x="12" y="25"/>
                  </a:lnTo>
                  <a:lnTo>
                    <a:pt x="34" y="28"/>
                  </a:lnTo>
                  <a:lnTo>
                    <a:pt x="32" y="37"/>
                  </a:lnTo>
                  <a:lnTo>
                    <a:pt x="12" y="35"/>
                  </a:lnTo>
                  <a:lnTo>
                    <a:pt x="9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7" name="isḷiḑê"/>
            <p:cNvSpPr/>
            <p:nvPr/>
          </p:nvSpPr>
          <p:spPr bwMode="auto">
            <a:xfrm>
              <a:off x="2981325" y="4149726"/>
              <a:ext cx="65088" cy="98425"/>
            </a:xfrm>
            <a:custGeom>
              <a:avLst/>
              <a:gdLst>
                <a:gd name="T0" fmla="*/ 0 w 18"/>
                <a:gd name="T1" fmla="*/ 19 h 27"/>
                <a:gd name="T2" fmla="*/ 5 w 18"/>
                <a:gd name="T3" fmla="*/ 18 h 27"/>
                <a:gd name="T4" fmla="*/ 6 w 18"/>
                <a:gd name="T5" fmla="*/ 22 h 27"/>
                <a:gd name="T6" fmla="*/ 10 w 18"/>
                <a:gd name="T7" fmla="*/ 23 h 27"/>
                <a:gd name="T8" fmla="*/ 13 w 18"/>
                <a:gd name="T9" fmla="*/ 21 h 27"/>
                <a:gd name="T10" fmla="*/ 14 w 18"/>
                <a:gd name="T11" fmla="*/ 19 h 27"/>
                <a:gd name="T12" fmla="*/ 13 w 18"/>
                <a:gd name="T13" fmla="*/ 17 h 27"/>
                <a:gd name="T14" fmla="*/ 11 w 18"/>
                <a:gd name="T15" fmla="*/ 16 h 27"/>
                <a:gd name="T16" fmla="*/ 8 w 18"/>
                <a:gd name="T17" fmla="*/ 15 h 27"/>
                <a:gd name="T18" fmla="*/ 3 w 18"/>
                <a:gd name="T19" fmla="*/ 13 h 27"/>
                <a:gd name="T20" fmla="*/ 0 w 18"/>
                <a:gd name="T21" fmla="*/ 8 h 27"/>
                <a:gd name="T22" fmla="*/ 1 w 18"/>
                <a:gd name="T23" fmla="*/ 5 h 27"/>
                <a:gd name="T24" fmla="*/ 4 w 18"/>
                <a:gd name="T25" fmla="*/ 2 h 27"/>
                <a:gd name="T26" fmla="*/ 8 w 18"/>
                <a:gd name="T27" fmla="*/ 1 h 27"/>
                <a:gd name="T28" fmla="*/ 14 w 18"/>
                <a:gd name="T29" fmla="*/ 2 h 27"/>
                <a:gd name="T30" fmla="*/ 17 w 18"/>
                <a:gd name="T31" fmla="*/ 8 h 27"/>
                <a:gd name="T32" fmla="*/ 12 w 18"/>
                <a:gd name="T33" fmla="*/ 8 h 27"/>
                <a:gd name="T34" fmla="*/ 11 w 18"/>
                <a:gd name="T35" fmla="*/ 6 h 27"/>
                <a:gd name="T36" fmla="*/ 8 w 18"/>
                <a:gd name="T37" fmla="*/ 5 h 27"/>
                <a:gd name="T38" fmla="*/ 5 w 18"/>
                <a:gd name="T39" fmla="*/ 6 h 27"/>
                <a:gd name="T40" fmla="*/ 5 w 18"/>
                <a:gd name="T41" fmla="*/ 8 h 27"/>
                <a:gd name="T42" fmla="*/ 5 w 18"/>
                <a:gd name="T43" fmla="*/ 9 h 27"/>
                <a:gd name="T44" fmla="*/ 10 w 18"/>
                <a:gd name="T45" fmla="*/ 11 h 27"/>
                <a:gd name="T46" fmla="*/ 14 w 18"/>
                <a:gd name="T47" fmla="*/ 12 h 27"/>
                <a:gd name="T48" fmla="*/ 17 w 18"/>
                <a:gd name="T49" fmla="*/ 15 h 27"/>
                <a:gd name="T50" fmla="*/ 18 w 18"/>
                <a:gd name="T51" fmla="*/ 19 h 27"/>
                <a:gd name="T52" fmla="*/ 17 w 18"/>
                <a:gd name="T53" fmla="*/ 23 h 27"/>
                <a:gd name="T54" fmla="*/ 14 w 18"/>
                <a:gd name="T55" fmla="*/ 26 h 27"/>
                <a:gd name="T56" fmla="*/ 10 w 18"/>
                <a:gd name="T57" fmla="*/ 27 h 27"/>
                <a:gd name="T58" fmla="*/ 3 w 18"/>
                <a:gd name="T59" fmla="*/ 25 h 27"/>
                <a:gd name="T60" fmla="*/ 0 w 18"/>
                <a:gd name="T6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27">
                  <a:moveTo>
                    <a:pt x="0" y="19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2"/>
                    <a:pt x="8" y="23"/>
                    <a:pt x="10" y="23"/>
                  </a:cubicBezTo>
                  <a:cubicBezTo>
                    <a:pt x="11" y="23"/>
                    <a:pt x="12" y="22"/>
                    <a:pt x="13" y="21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8"/>
                    <a:pt x="13" y="18"/>
                    <a:pt x="13" y="17"/>
                  </a:cubicBezTo>
                  <a:cubicBezTo>
                    <a:pt x="13" y="17"/>
                    <a:pt x="12" y="17"/>
                    <a:pt x="11" y="16"/>
                  </a:cubicBezTo>
                  <a:cubicBezTo>
                    <a:pt x="11" y="16"/>
                    <a:pt x="10" y="16"/>
                    <a:pt x="8" y="15"/>
                  </a:cubicBezTo>
                  <a:cubicBezTo>
                    <a:pt x="5" y="15"/>
                    <a:pt x="4" y="14"/>
                    <a:pt x="3" y="13"/>
                  </a:cubicBezTo>
                  <a:cubicBezTo>
                    <a:pt x="1" y="12"/>
                    <a:pt x="1" y="10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8" y="1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6" y="4"/>
                    <a:pt x="17" y="6"/>
                    <a:pt x="17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6" y="10"/>
                    <a:pt x="7" y="10"/>
                    <a:pt x="10" y="11"/>
                  </a:cubicBezTo>
                  <a:cubicBezTo>
                    <a:pt x="12" y="11"/>
                    <a:pt x="13" y="12"/>
                    <a:pt x="14" y="12"/>
                  </a:cubicBezTo>
                  <a:cubicBezTo>
                    <a:pt x="15" y="13"/>
                    <a:pt x="16" y="14"/>
                    <a:pt x="17" y="15"/>
                  </a:cubicBezTo>
                  <a:cubicBezTo>
                    <a:pt x="18" y="16"/>
                    <a:pt x="18" y="17"/>
                    <a:pt x="18" y="19"/>
                  </a:cubicBezTo>
                  <a:cubicBezTo>
                    <a:pt x="18" y="20"/>
                    <a:pt x="18" y="21"/>
                    <a:pt x="17" y="23"/>
                  </a:cubicBezTo>
                  <a:cubicBezTo>
                    <a:pt x="17" y="24"/>
                    <a:pt x="16" y="25"/>
                    <a:pt x="14" y="26"/>
                  </a:cubicBezTo>
                  <a:cubicBezTo>
                    <a:pt x="13" y="26"/>
                    <a:pt x="12" y="27"/>
                    <a:pt x="10" y="27"/>
                  </a:cubicBezTo>
                  <a:cubicBezTo>
                    <a:pt x="7" y="27"/>
                    <a:pt x="5" y="27"/>
                    <a:pt x="3" y="25"/>
                  </a:cubicBezTo>
                  <a:cubicBezTo>
                    <a:pt x="2" y="24"/>
                    <a:pt x="1" y="22"/>
                    <a:pt x="0" y="1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8" name="ïṥlíḓê"/>
            <p:cNvSpPr/>
            <p:nvPr/>
          </p:nvSpPr>
          <p:spPr bwMode="auto">
            <a:xfrm>
              <a:off x="3052763" y="4143376"/>
              <a:ext cx="73025" cy="96838"/>
            </a:xfrm>
            <a:custGeom>
              <a:avLst/>
              <a:gdLst>
                <a:gd name="T0" fmla="*/ 16 w 20"/>
                <a:gd name="T1" fmla="*/ 16 h 27"/>
                <a:gd name="T2" fmla="*/ 20 w 20"/>
                <a:gd name="T3" fmla="*/ 17 h 27"/>
                <a:gd name="T4" fmla="*/ 18 w 20"/>
                <a:gd name="T5" fmla="*/ 24 h 27"/>
                <a:gd name="T6" fmla="*/ 13 w 20"/>
                <a:gd name="T7" fmla="*/ 26 h 27"/>
                <a:gd name="T8" fmla="*/ 5 w 20"/>
                <a:gd name="T9" fmla="*/ 24 h 27"/>
                <a:gd name="T10" fmla="*/ 1 w 20"/>
                <a:gd name="T11" fmla="*/ 15 h 27"/>
                <a:gd name="T12" fmla="*/ 2 w 20"/>
                <a:gd name="T13" fmla="*/ 5 h 27"/>
                <a:gd name="T14" fmla="*/ 9 w 20"/>
                <a:gd name="T15" fmla="*/ 0 h 27"/>
                <a:gd name="T16" fmla="*/ 16 w 20"/>
                <a:gd name="T17" fmla="*/ 2 h 27"/>
                <a:gd name="T18" fmla="*/ 19 w 20"/>
                <a:gd name="T19" fmla="*/ 6 h 27"/>
                <a:gd name="T20" fmla="*/ 14 w 20"/>
                <a:gd name="T21" fmla="*/ 8 h 27"/>
                <a:gd name="T22" fmla="*/ 12 w 20"/>
                <a:gd name="T23" fmla="*/ 5 h 27"/>
                <a:gd name="T24" fmla="*/ 9 w 20"/>
                <a:gd name="T25" fmla="*/ 5 h 27"/>
                <a:gd name="T26" fmla="*/ 6 w 20"/>
                <a:gd name="T27" fmla="*/ 7 h 27"/>
                <a:gd name="T28" fmla="*/ 5 w 20"/>
                <a:gd name="T29" fmla="*/ 14 h 27"/>
                <a:gd name="T30" fmla="*/ 8 w 20"/>
                <a:gd name="T31" fmla="*/ 21 h 27"/>
                <a:gd name="T32" fmla="*/ 12 w 20"/>
                <a:gd name="T33" fmla="*/ 22 h 27"/>
                <a:gd name="T34" fmla="*/ 15 w 20"/>
                <a:gd name="T35" fmla="*/ 20 h 27"/>
                <a:gd name="T36" fmla="*/ 16 w 20"/>
                <a:gd name="T3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7">
                  <a:moveTo>
                    <a:pt x="16" y="16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20"/>
                    <a:pt x="19" y="22"/>
                    <a:pt x="18" y="24"/>
                  </a:cubicBezTo>
                  <a:cubicBezTo>
                    <a:pt x="17" y="25"/>
                    <a:pt x="15" y="26"/>
                    <a:pt x="13" y="26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2"/>
                    <a:pt x="2" y="19"/>
                    <a:pt x="1" y="15"/>
                  </a:cubicBezTo>
                  <a:cubicBezTo>
                    <a:pt x="0" y="11"/>
                    <a:pt x="1" y="8"/>
                    <a:pt x="2" y="5"/>
                  </a:cubicBezTo>
                  <a:cubicBezTo>
                    <a:pt x="4" y="2"/>
                    <a:pt x="6" y="1"/>
                    <a:pt x="9" y="0"/>
                  </a:cubicBezTo>
                  <a:cubicBezTo>
                    <a:pt x="11" y="0"/>
                    <a:pt x="14" y="0"/>
                    <a:pt x="16" y="2"/>
                  </a:cubicBezTo>
                  <a:cubicBezTo>
                    <a:pt x="17" y="3"/>
                    <a:pt x="18" y="4"/>
                    <a:pt x="19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8" y="5"/>
                    <a:pt x="6" y="6"/>
                    <a:pt x="6" y="7"/>
                  </a:cubicBezTo>
                  <a:cubicBezTo>
                    <a:pt x="5" y="9"/>
                    <a:pt x="5" y="11"/>
                    <a:pt x="5" y="14"/>
                  </a:cubicBezTo>
                  <a:cubicBezTo>
                    <a:pt x="6" y="17"/>
                    <a:pt x="7" y="19"/>
                    <a:pt x="8" y="21"/>
                  </a:cubicBezTo>
                  <a:cubicBezTo>
                    <a:pt x="9" y="22"/>
                    <a:pt x="10" y="22"/>
                    <a:pt x="12" y="22"/>
                  </a:cubicBezTo>
                  <a:cubicBezTo>
                    <a:pt x="13" y="22"/>
                    <a:pt x="14" y="21"/>
                    <a:pt x="15" y="20"/>
                  </a:cubicBezTo>
                  <a:cubicBezTo>
                    <a:pt x="15" y="19"/>
                    <a:pt x="16" y="18"/>
                    <a:pt x="16" y="1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9" name="îṧḷíḍé"/>
            <p:cNvSpPr/>
            <p:nvPr/>
          </p:nvSpPr>
          <p:spPr bwMode="auto">
            <a:xfrm>
              <a:off x="3125788" y="4135438"/>
              <a:ext cx="34925" cy="90488"/>
            </a:xfrm>
            <a:custGeom>
              <a:avLst/>
              <a:gdLst>
                <a:gd name="T0" fmla="*/ 13 w 22"/>
                <a:gd name="T1" fmla="*/ 57 h 57"/>
                <a:gd name="T2" fmla="*/ 0 w 22"/>
                <a:gd name="T3" fmla="*/ 2 h 57"/>
                <a:gd name="T4" fmla="*/ 11 w 22"/>
                <a:gd name="T5" fmla="*/ 0 h 57"/>
                <a:gd name="T6" fmla="*/ 22 w 22"/>
                <a:gd name="T7" fmla="*/ 55 h 57"/>
                <a:gd name="T8" fmla="*/ 13 w 2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7">
                  <a:moveTo>
                    <a:pt x="13" y="57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2" y="55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0" name="îṩḻïďè"/>
            <p:cNvSpPr/>
            <p:nvPr/>
          </p:nvSpPr>
          <p:spPr bwMode="auto">
            <a:xfrm>
              <a:off x="3154363" y="4113213"/>
              <a:ext cx="82550" cy="106363"/>
            </a:xfrm>
            <a:custGeom>
              <a:avLst/>
              <a:gdLst>
                <a:gd name="T0" fmla="*/ 18 w 52"/>
                <a:gd name="T1" fmla="*/ 67 h 67"/>
                <a:gd name="T2" fmla="*/ 0 w 52"/>
                <a:gd name="T3" fmla="*/ 12 h 67"/>
                <a:gd name="T4" fmla="*/ 34 w 52"/>
                <a:gd name="T5" fmla="*/ 0 h 67"/>
                <a:gd name="T6" fmla="*/ 38 w 52"/>
                <a:gd name="T7" fmla="*/ 10 h 67"/>
                <a:gd name="T8" fmla="*/ 11 w 52"/>
                <a:gd name="T9" fmla="*/ 19 h 67"/>
                <a:gd name="T10" fmla="*/ 16 w 52"/>
                <a:gd name="T11" fmla="*/ 30 h 67"/>
                <a:gd name="T12" fmla="*/ 38 w 52"/>
                <a:gd name="T13" fmla="*/ 23 h 67"/>
                <a:gd name="T14" fmla="*/ 43 w 52"/>
                <a:gd name="T15" fmla="*/ 32 h 67"/>
                <a:gd name="T16" fmla="*/ 18 w 52"/>
                <a:gd name="T17" fmla="*/ 39 h 67"/>
                <a:gd name="T18" fmla="*/ 22 w 52"/>
                <a:gd name="T19" fmla="*/ 55 h 67"/>
                <a:gd name="T20" fmla="*/ 50 w 52"/>
                <a:gd name="T21" fmla="*/ 46 h 67"/>
                <a:gd name="T22" fmla="*/ 52 w 52"/>
                <a:gd name="T23" fmla="*/ 55 h 67"/>
                <a:gd name="T24" fmla="*/ 18 w 52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7">
                  <a:moveTo>
                    <a:pt x="18" y="67"/>
                  </a:moveTo>
                  <a:lnTo>
                    <a:pt x="0" y="12"/>
                  </a:lnTo>
                  <a:lnTo>
                    <a:pt x="34" y="0"/>
                  </a:lnTo>
                  <a:lnTo>
                    <a:pt x="38" y="10"/>
                  </a:lnTo>
                  <a:lnTo>
                    <a:pt x="11" y="19"/>
                  </a:lnTo>
                  <a:lnTo>
                    <a:pt x="16" y="30"/>
                  </a:lnTo>
                  <a:lnTo>
                    <a:pt x="38" y="23"/>
                  </a:lnTo>
                  <a:lnTo>
                    <a:pt x="43" y="32"/>
                  </a:lnTo>
                  <a:lnTo>
                    <a:pt x="18" y="39"/>
                  </a:lnTo>
                  <a:lnTo>
                    <a:pt x="22" y="55"/>
                  </a:lnTo>
                  <a:lnTo>
                    <a:pt x="50" y="46"/>
                  </a:lnTo>
                  <a:lnTo>
                    <a:pt x="52" y="55"/>
                  </a:lnTo>
                  <a:lnTo>
                    <a:pt x="18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1" name="ïşļídé"/>
            <p:cNvSpPr/>
            <p:nvPr/>
          </p:nvSpPr>
          <p:spPr bwMode="auto">
            <a:xfrm>
              <a:off x="3219450" y="4084638"/>
              <a:ext cx="93663" cy="109538"/>
            </a:xfrm>
            <a:custGeom>
              <a:avLst/>
              <a:gdLst>
                <a:gd name="T0" fmla="*/ 22 w 59"/>
                <a:gd name="T1" fmla="*/ 69 h 69"/>
                <a:gd name="T2" fmla="*/ 0 w 59"/>
                <a:gd name="T3" fmla="*/ 16 h 69"/>
                <a:gd name="T4" fmla="*/ 9 w 59"/>
                <a:gd name="T5" fmla="*/ 12 h 69"/>
                <a:gd name="T6" fmla="*/ 43 w 59"/>
                <a:gd name="T7" fmla="*/ 39 h 69"/>
                <a:gd name="T8" fmla="*/ 27 w 59"/>
                <a:gd name="T9" fmla="*/ 5 h 69"/>
                <a:gd name="T10" fmla="*/ 36 w 59"/>
                <a:gd name="T11" fmla="*/ 0 h 69"/>
                <a:gd name="T12" fmla="*/ 59 w 59"/>
                <a:gd name="T13" fmla="*/ 55 h 69"/>
                <a:gd name="T14" fmla="*/ 50 w 59"/>
                <a:gd name="T15" fmla="*/ 57 h 69"/>
                <a:gd name="T16" fmla="*/ 16 w 59"/>
                <a:gd name="T17" fmla="*/ 30 h 69"/>
                <a:gd name="T18" fmla="*/ 31 w 59"/>
                <a:gd name="T19" fmla="*/ 66 h 69"/>
                <a:gd name="T20" fmla="*/ 22 w 59"/>
                <a:gd name="T2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9">
                  <a:moveTo>
                    <a:pt x="22" y="69"/>
                  </a:moveTo>
                  <a:lnTo>
                    <a:pt x="0" y="16"/>
                  </a:lnTo>
                  <a:lnTo>
                    <a:pt x="9" y="12"/>
                  </a:lnTo>
                  <a:lnTo>
                    <a:pt x="43" y="39"/>
                  </a:lnTo>
                  <a:lnTo>
                    <a:pt x="27" y="5"/>
                  </a:lnTo>
                  <a:lnTo>
                    <a:pt x="36" y="0"/>
                  </a:lnTo>
                  <a:lnTo>
                    <a:pt x="59" y="55"/>
                  </a:lnTo>
                  <a:lnTo>
                    <a:pt x="50" y="57"/>
                  </a:lnTo>
                  <a:lnTo>
                    <a:pt x="16" y="30"/>
                  </a:lnTo>
                  <a:lnTo>
                    <a:pt x="31" y="66"/>
                  </a:lnTo>
                  <a:lnTo>
                    <a:pt x="22" y="6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2" name="iṧḻíďe"/>
            <p:cNvSpPr/>
            <p:nvPr/>
          </p:nvSpPr>
          <p:spPr bwMode="auto">
            <a:xfrm>
              <a:off x="3298825" y="4056063"/>
              <a:ext cx="82550" cy="93663"/>
            </a:xfrm>
            <a:custGeom>
              <a:avLst/>
              <a:gdLst>
                <a:gd name="T0" fmla="*/ 17 w 23"/>
                <a:gd name="T1" fmla="*/ 14 h 26"/>
                <a:gd name="T2" fmla="*/ 22 w 23"/>
                <a:gd name="T3" fmla="*/ 13 h 26"/>
                <a:gd name="T4" fmla="*/ 22 w 23"/>
                <a:gd name="T5" fmla="*/ 20 h 26"/>
                <a:gd name="T6" fmla="*/ 18 w 23"/>
                <a:gd name="T7" fmla="*/ 25 h 26"/>
                <a:gd name="T8" fmla="*/ 10 w 23"/>
                <a:gd name="T9" fmla="*/ 25 h 26"/>
                <a:gd name="T10" fmla="*/ 3 w 23"/>
                <a:gd name="T11" fmla="*/ 18 h 26"/>
                <a:gd name="T12" fmla="*/ 1 w 23"/>
                <a:gd name="T13" fmla="*/ 8 h 26"/>
                <a:gd name="T14" fmla="*/ 5 w 23"/>
                <a:gd name="T15" fmla="*/ 2 h 26"/>
                <a:gd name="T16" fmla="*/ 12 w 23"/>
                <a:gd name="T17" fmla="*/ 1 h 26"/>
                <a:gd name="T18" fmla="*/ 17 w 23"/>
                <a:gd name="T19" fmla="*/ 4 h 26"/>
                <a:gd name="T20" fmla="*/ 13 w 23"/>
                <a:gd name="T21" fmla="*/ 7 h 26"/>
                <a:gd name="T22" fmla="*/ 10 w 23"/>
                <a:gd name="T23" fmla="*/ 5 h 26"/>
                <a:gd name="T24" fmla="*/ 7 w 23"/>
                <a:gd name="T25" fmla="*/ 6 h 26"/>
                <a:gd name="T26" fmla="*/ 5 w 23"/>
                <a:gd name="T27" fmla="*/ 9 h 26"/>
                <a:gd name="T28" fmla="*/ 7 w 23"/>
                <a:gd name="T29" fmla="*/ 16 h 26"/>
                <a:gd name="T30" fmla="*/ 11 w 23"/>
                <a:gd name="T31" fmla="*/ 21 h 26"/>
                <a:gd name="T32" fmla="*/ 16 w 23"/>
                <a:gd name="T33" fmla="*/ 21 h 26"/>
                <a:gd name="T34" fmla="*/ 18 w 23"/>
                <a:gd name="T35" fmla="*/ 18 h 26"/>
                <a:gd name="T36" fmla="*/ 17 w 23"/>
                <a:gd name="T3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26">
                  <a:moveTo>
                    <a:pt x="17" y="1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3" y="16"/>
                    <a:pt x="23" y="18"/>
                    <a:pt x="22" y="20"/>
                  </a:cubicBezTo>
                  <a:cubicBezTo>
                    <a:pt x="21" y="22"/>
                    <a:pt x="20" y="24"/>
                    <a:pt x="18" y="25"/>
                  </a:cubicBezTo>
                  <a:cubicBezTo>
                    <a:pt x="15" y="26"/>
                    <a:pt x="13" y="26"/>
                    <a:pt x="10" y="25"/>
                  </a:cubicBezTo>
                  <a:cubicBezTo>
                    <a:pt x="7" y="24"/>
                    <a:pt x="5" y="22"/>
                    <a:pt x="3" y="18"/>
                  </a:cubicBezTo>
                  <a:cubicBezTo>
                    <a:pt x="1" y="15"/>
                    <a:pt x="0" y="11"/>
                    <a:pt x="1" y="8"/>
                  </a:cubicBezTo>
                  <a:cubicBezTo>
                    <a:pt x="1" y="5"/>
                    <a:pt x="3" y="3"/>
                    <a:pt x="5" y="2"/>
                  </a:cubicBezTo>
                  <a:cubicBezTo>
                    <a:pt x="8" y="0"/>
                    <a:pt x="10" y="0"/>
                    <a:pt x="12" y="1"/>
                  </a:cubicBezTo>
                  <a:cubicBezTo>
                    <a:pt x="14" y="1"/>
                    <a:pt x="15" y="2"/>
                    <a:pt x="17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11"/>
                    <a:pt x="5" y="13"/>
                    <a:pt x="7" y="16"/>
                  </a:cubicBezTo>
                  <a:cubicBezTo>
                    <a:pt x="8" y="19"/>
                    <a:pt x="10" y="20"/>
                    <a:pt x="11" y="21"/>
                  </a:cubicBezTo>
                  <a:cubicBezTo>
                    <a:pt x="13" y="22"/>
                    <a:pt x="14" y="22"/>
                    <a:pt x="16" y="21"/>
                  </a:cubicBezTo>
                  <a:cubicBezTo>
                    <a:pt x="17" y="20"/>
                    <a:pt x="17" y="20"/>
                    <a:pt x="18" y="18"/>
                  </a:cubicBezTo>
                  <a:cubicBezTo>
                    <a:pt x="18" y="17"/>
                    <a:pt x="18" y="16"/>
                    <a:pt x="17" y="1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3" name="ïSlïḓé"/>
            <p:cNvSpPr/>
            <p:nvPr/>
          </p:nvSpPr>
          <p:spPr bwMode="auto">
            <a:xfrm>
              <a:off x="3352800" y="4008438"/>
              <a:ext cx="104775" cy="109538"/>
            </a:xfrm>
            <a:custGeom>
              <a:avLst/>
              <a:gdLst>
                <a:gd name="T0" fmla="*/ 34 w 66"/>
                <a:gd name="T1" fmla="*/ 69 h 69"/>
                <a:gd name="T2" fmla="*/ 0 w 66"/>
                <a:gd name="T3" fmla="*/ 21 h 69"/>
                <a:gd name="T4" fmla="*/ 31 w 66"/>
                <a:gd name="T5" fmla="*/ 0 h 69"/>
                <a:gd name="T6" fmla="*/ 36 w 66"/>
                <a:gd name="T7" fmla="*/ 9 h 69"/>
                <a:gd name="T8" fmla="*/ 16 w 66"/>
                <a:gd name="T9" fmla="*/ 23 h 69"/>
                <a:gd name="T10" fmla="*/ 22 w 66"/>
                <a:gd name="T11" fmla="*/ 35 h 69"/>
                <a:gd name="T12" fmla="*/ 43 w 66"/>
                <a:gd name="T13" fmla="*/ 21 h 69"/>
                <a:gd name="T14" fmla="*/ 47 w 66"/>
                <a:gd name="T15" fmla="*/ 28 h 69"/>
                <a:gd name="T16" fmla="*/ 27 w 66"/>
                <a:gd name="T17" fmla="*/ 44 h 69"/>
                <a:gd name="T18" fmla="*/ 36 w 66"/>
                <a:gd name="T19" fmla="*/ 55 h 69"/>
                <a:gd name="T20" fmla="*/ 59 w 66"/>
                <a:gd name="T21" fmla="*/ 39 h 69"/>
                <a:gd name="T22" fmla="*/ 66 w 66"/>
                <a:gd name="T23" fmla="*/ 48 h 69"/>
                <a:gd name="T24" fmla="*/ 34 w 66"/>
                <a:gd name="T2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9">
                  <a:moveTo>
                    <a:pt x="34" y="69"/>
                  </a:moveTo>
                  <a:lnTo>
                    <a:pt x="0" y="21"/>
                  </a:lnTo>
                  <a:lnTo>
                    <a:pt x="31" y="0"/>
                  </a:lnTo>
                  <a:lnTo>
                    <a:pt x="36" y="9"/>
                  </a:lnTo>
                  <a:lnTo>
                    <a:pt x="16" y="23"/>
                  </a:lnTo>
                  <a:lnTo>
                    <a:pt x="22" y="35"/>
                  </a:lnTo>
                  <a:lnTo>
                    <a:pt x="43" y="21"/>
                  </a:lnTo>
                  <a:lnTo>
                    <a:pt x="47" y="28"/>
                  </a:lnTo>
                  <a:lnTo>
                    <a:pt x="27" y="44"/>
                  </a:lnTo>
                  <a:lnTo>
                    <a:pt x="36" y="55"/>
                  </a:lnTo>
                  <a:lnTo>
                    <a:pt x="59" y="39"/>
                  </a:lnTo>
                  <a:lnTo>
                    <a:pt x="66" y="48"/>
                  </a:lnTo>
                  <a:lnTo>
                    <a:pt x="34" y="6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4" name="išľîḑé"/>
            <p:cNvSpPr/>
            <p:nvPr/>
          </p:nvSpPr>
          <p:spPr bwMode="auto">
            <a:xfrm>
              <a:off x="3446463" y="3957638"/>
              <a:ext cx="93663" cy="87313"/>
            </a:xfrm>
            <a:custGeom>
              <a:avLst/>
              <a:gdLst>
                <a:gd name="T0" fmla="*/ 26 w 26"/>
                <a:gd name="T1" fmla="*/ 11 h 24"/>
                <a:gd name="T2" fmla="*/ 26 w 26"/>
                <a:gd name="T3" fmla="*/ 15 h 24"/>
                <a:gd name="T4" fmla="*/ 22 w 26"/>
                <a:gd name="T5" fmla="*/ 15 h 24"/>
                <a:gd name="T6" fmla="*/ 21 w 26"/>
                <a:gd name="T7" fmla="*/ 19 h 24"/>
                <a:gd name="T8" fmla="*/ 19 w 26"/>
                <a:gd name="T9" fmla="*/ 22 h 24"/>
                <a:gd name="T10" fmla="*/ 13 w 26"/>
                <a:gd name="T11" fmla="*/ 24 h 24"/>
                <a:gd name="T12" fmla="*/ 8 w 26"/>
                <a:gd name="T13" fmla="*/ 21 h 24"/>
                <a:gd name="T14" fmla="*/ 6 w 26"/>
                <a:gd name="T15" fmla="*/ 17 h 24"/>
                <a:gd name="T16" fmla="*/ 7 w 26"/>
                <a:gd name="T17" fmla="*/ 12 h 24"/>
                <a:gd name="T18" fmla="*/ 3 w 26"/>
                <a:gd name="T19" fmla="*/ 11 h 24"/>
                <a:gd name="T20" fmla="*/ 1 w 26"/>
                <a:gd name="T21" fmla="*/ 10 h 24"/>
                <a:gd name="T22" fmla="*/ 0 w 26"/>
                <a:gd name="T23" fmla="*/ 6 h 24"/>
                <a:gd name="T24" fmla="*/ 2 w 26"/>
                <a:gd name="T25" fmla="*/ 1 h 24"/>
                <a:gd name="T26" fmla="*/ 6 w 26"/>
                <a:gd name="T27" fmla="*/ 0 h 24"/>
                <a:gd name="T28" fmla="*/ 10 w 26"/>
                <a:gd name="T29" fmla="*/ 2 h 24"/>
                <a:gd name="T30" fmla="*/ 12 w 26"/>
                <a:gd name="T31" fmla="*/ 4 h 24"/>
                <a:gd name="T32" fmla="*/ 11 w 26"/>
                <a:gd name="T33" fmla="*/ 9 h 24"/>
                <a:gd name="T34" fmla="*/ 17 w 26"/>
                <a:gd name="T35" fmla="*/ 10 h 24"/>
                <a:gd name="T36" fmla="*/ 16 w 26"/>
                <a:gd name="T37" fmla="*/ 7 h 24"/>
                <a:gd name="T38" fmla="*/ 19 w 26"/>
                <a:gd name="T39" fmla="*/ 6 h 24"/>
                <a:gd name="T40" fmla="*/ 21 w 26"/>
                <a:gd name="T41" fmla="*/ 9 h 24"/>
                <a:gd name="T42" fmla="*/ 21 w 26"/>
                <a:gd name="T43" fmla="*/ 11 h 24"/>
                <a:gd name="T44" fmla="*/ 24 w 26"/>
                <a:gd name="T45" fmla="*/ 11 h 24"/>
                <a:gd name="T46" fmla="*/ 26 w 26"/>
                <a:gd name="T47" fmla="*/ 11 h 24"/>
                <a:gd name="T48" fmla="*/ 8 w 26"/>
                <a:gd name="T49" fmla="*/ 8 h 24"/>
                <a:gd name="T50" fmla="*/ 8 w 26"/>
                <a:gd name="T51" fmla="*/ 7 h 24"/>
                <a:gd name="T52" fmla="*/ 7 w 26"/>
                <a:gd name="T53" fmla="*/ 4 h 24"/>
                <a:gd name="T54" fmla="*/ 6 w 26"/>
                <a:gd name="T55" fmla="*/ 3 h 24"/>
                <a:gd name="T56" fmla="*/ 4 w 26"/>
                <a:gd name="T57" fmla="*/ 4 h 24"/>
                <a:gd name="T58" fmla="*/ 4 w 26"/>
                <a:gd name="T59" fmla="*/ 5 h 24"/>
                <a:gd name="T60" fmla="*/ 4 w 26"/>
                <a:gd name="T61" fmla="*/ 7 h 24"/>
                <a:gd name="T62" fmla="*/ 6 w 26"/>
                <a:gd name="T63" fmla="*/ 8 h 24"/>
                <a:gd name="T64" fmla="*/ 8 w 26"/>
                <a:gd name="T65" fmla="*/ 8 h 24"/>
                <a:gd name="T66" fmla="*/ 10 w 26"/>
                <a:gd name="T67" fmla="*/ 13 h 24"/>
                <a:gd name="T68" fmla="*/ 10 w 26"/>
                <a:gd name="T69" fmla="*/ 16 h 24"/>
                <a:gd name="T70" fmla="*/ 11 w 26"/>
                <a:gd name="T71" fmla="*/ 18 h 24"/>
                <a:gd name="T72" fmla="*/ 14 w 26"/>
                <a:gd name="T73" fmla="*/ 20 h 24"/>
                <a:gd name="T74" fmla="*/ 16 w 26"/>
                <a:gd name="T75" fmla="*/ 19 h 24"/>
                <a:gd name="T76" fmla="*/ 17 w 26"/>
                <a:gd name="T77" fmla="*/ 17 h 24"/>
                <a:gd name="T78" fmla="*/ 18 w 26"/>
                <a:gd name="T79" fmla="*/ 15 h 24"/>
                <a:gd name="T80" fmla="*/ 10 w 26"/>
                <a:gd name="T81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" h="24">
                  <a:moveTo>
                    <a:pt x="26" y="11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3" y="15"/>
                    <a:pt x="22" y="15"/>
                  </a:cubicBezTo>
                  <a:cubicBezTo>
                    <a:pt x="22" y="17"/>
                    <a:pt x="22" y="18"/>
                    <a:pt x="21" y="19"/>
                  </a:cubicBezTo>
                  <a:cubicBezTo>
                    <a:pt x="21" y="20"/>
                    <a:pt x="20" y="21"/>
                    <a:pt x="19" y="22"/>
                  </a:cubicBezTo>
                  <a:cubicBezTo>
                    <a:pt x="17" y="23"/>
                    <a:pt x="15" y="24"/>
                    <a:pt x="13" y="24"/>
                  </a:cubicBezTo>
                  <a:cubicBezTo>
                    <a:pt x="11" y="23"/>
                    <a:pt x="10" y="23"/>
                    <a:pt x="8" y="21"/>
                  </a:cubicBezTo>
                  <a:cubicBezTo>
                    <a:pt x="7" y="20"/>
                    <a:pt x="7" y="19"/>
                    <a:pt x="6" y="17"/>
                  </a:cubicBezTo>
                  <a:cubicBezTo>
                    <a:pt x="6" y="16"/>
                    <a:pt x="6" y="14"/>
                    <a:pt x="7" y="12"/>
                  </a:cubicBezTo>
                  <a:cubicBezTo>
                    <a:pt x="5" y="12"/>
                    <a:pt x="4" y="12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0" y="9"/>
                    <a:pt x="0" y="7"/>
                    <a:pt x="0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9" y="0"/>
                    <a:pt x="10" y="2"/>
                  </a:cubicBezTo>
                  <a:cubicBezTo>
                    <a:pt x="11" y="2"/>
                    <a:pt x="11" y="3"/>
                    <a:pt x="12" y="4"/>
                  </a:cubicBezTo>
                  <a:cubicBezTo>
                    <a:pt x="12" y="5"/>
                    <a:pt x="12" y="7"/>
                    <a:pt x="11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6" y="9"/>
                    <a:pt x="1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5" y="11"/>
                    <a:pt x="25" y="11"/>
                    <a:pt x="26" y="11"/>
                  </a:cubicBezTo>
                  <a:close/>
                  <a:moveTo>
                    <a:pt x="8" y="8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8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5" y="8"/>
                    <a:pt x="6" y="8"/>
                  </a:cubicBezTo>
                  <a:lnTo>
                    <a:pt x="8" y="8"/>
                  </a:lnTo>
                  <a:close/>
                  <a:moveTo>
                    <a:pt x="10" y="13"/>
                  </a:moveTo>
                  <a:cubicBezTo>
                    <a:pt x="10" y="14"/>
                    <a:pt x="10" y="15"/>
                    <a:pt x="10" y="16"/>
                  </a:cubicBezTo>
                  <a:cubicBezTo>
                    <a:pt x="10" y="17"/>
                    <a:pt x="11" y="18"/>
                    <a:pt x="11" y="18"/>
                  </a:cubicBezTo>
                  <a:cubicBezTo>
                    <a:pt x="12" y="19"/>
                    <a:pt x="13" y="20"/>
                    <a:pt x="14" y="20"/>
                  </a:cubicBezTo>
                  <a:cubicBezTo>
                    <a:pt x="15" y="20"/>
                    <a:pt x="15" y="19"/>
                    <a:pt x="16" y="19"/>
                  </a:cubicBezTo>
                  <a:cubicBezTo>
                    <a:pt x="17" y="18"/>
                    <a:pt x="17" y="18"/>
                    <a:pt x="17" y="17"/>
                  </a:cubicBezTo>
                  <a:cubicBezTo>
                    <a:pt x="17" y="17"/>
                    <a:pt x="18" y="16"/>
                    <a:pt x="18" y="15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5" name="îṥḻîďè"/>
            <p:cNvSpPr/>
            <p:nvPr/>
          </p:nvSpPr>
          <p:spPr bwMode="auto">
            <a:xfrm>
              <a:off x="3503613" y="3867151"/>
              <a:ext cx="96838" cy="87313"/>
            </a:xfrm>
            <a:custGeom>
              <a:avLst/>
              <a:gdLst>
                <a:gd name="T0" fmla="*/ 55 w 61"/>
                <a:gd name="T1" fmla="*/ 55 h 55"/>
                <a:gd name="T2" fmla="*/ 16 w 61"/>
                <a:gd name="T3" fmla="*/ 25 h 55"/>
                <a:gd name="T4" fmla="*/ 7 w 61"/>
                <a:gd name="T5" fmla="*/ 37 h 55"/>
                <a:gd name="T6" fmla="*/ 0 w 61"/>
                <a:gd name="T7" fmla="*/ 30 h 55"/>
                <a:gd name="T8" fmla="*/ 25 w 61"/>
                <a:gd name="T9" fmla="*/ 0 h 55"/>
                <a:gd name="T10" fmla="*/ 32 w 61"/>
                <a:gd name="T11" fmla="*/ 5 h 55"/>
                <a:gd name="T12" fmla="*/ 23 w 61"/>
                <a:gd name="T13" fmla="*/ 16 h 55"/>
                <a:gd name="T14" fmla="*/ 61 w 61"/>
                <a:gd name="T15" fmla="*/ 48 h 55"/>
                <a:gd name="T16" fmla="*/ 55 w 61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5">
                  <a:moveTo>
                    <a:pt x="55" y="55"/>
                  </a:moveTo>
                  <a:lnTo>
                    <a:pt x="16" y="25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25" y="0"/>
                  </a:lnTo>
                  <a:lnTo>
                    <a:pt x="32" y="5"/>
                  </a:lnTo>
                  <a:lnTo>
                    <a:pt x="23" y="16"/>
                  </a:lnTo>
                  <a:lnTo>
                    <a:pt x="61" y="48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6" name="i$líḋé"/>
            <p:cNvSpPr/>
            <p:nvPr/>
          </p:nvSpPr>
          <p:spPr bwMode="auto">
            <a:xfrm>
              <a:off x="3546475" y="3813176"/>
              <a:ext cx="109538" cy="101600"/>
            </a:xfrm>
            <a:custGeom>
              <a:avLst/>
              <a:gdLst>
                <a:gd name="T0" fmla="*/ 48 w 69"/>
                <a:gd name="T1" fmla="*/ 64 h 64"/>
                <a:gd name="T2" fmla="*/ 0 w 69"/>
                <a:gd name="T3" fmla="*/ 30 h 64"/>
                <a:gd name="T4" fmla="*/ 21 w 69"/>
                <a:gd name="T5" fmla="*/ 0 h 64"/>
                <a:gd name="T6" fmla="*/ 30 w 69"/>
                <a:gd name="T7" fmla="*/ 5 h 64"/>
                <a:gd name="T8" fmla="*/ 14 w 69"/>
                <a:gd name="T9" fmla="*/ 27 h 64"/>
                <a:gd name="T10" fmla="*/ 25 w 69"/>
                <a:gd name="T11" fmla="*/ 34 h 64"/>
                <a:gd name="T12" fmla="*/ 39 w 69"/>
                <a:gd name="T13" fmla="*/ 14 h 64"/>
                <a:gd name="T14" fmla="*/ 46 w 69"/>
                <a:gd name="T15" fmla="*/ 21 h 64"/>
                <a:gd name="T16" fmla="*/ 32 w 69"/>
                <a:gd name="T17" fmla="*/ 41 h 64"/>
                <a:gd name="T18" fmla="*/ 46 w 69"/>
                <a:gd name="T19" fmla="*/ 50 h 64"/>
                <a:gd name="T20" fmla="*/ 62 w 69"/>
                <a:gd name="T21" fmla="*/ 25 h 64"/>
                <a:gd name="T22" fmla="*/ 69 w 69"/>
                <a:gd name="T23" fmla="*/ 32 h 64"/>
                <a:gd name="T24" fmla="*/ 48 w 69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4">
                  <a:moveTo>
                    <a:pt x="48" y="64"/>
                  </a:moveTo>
                  <a:lnTo>
                    <a:pt x="0" y="30"/>
                  </a:lnTo>
                  <a:lnTo>
                    <a:pt x="21" y="0"/>
                  </a:lnTo>
                  <a:lnTo>
                    <a:pt x="30" y="5"/>
                  </a:lnTo>
                  <a:lnTo>
                    <a:pt x="14" y="27"/>
                  </a:lnTo>
                  <a:lnTo>
                    <a:pt x="25" y="34"/>
                  </a:lnTo>
                  <a:lnTo>
                    <a:pt x="39" y="14"/>
                  </a:lnTo>
                  <a:lnTo>
                    <a:pt x="46" y="21"/>
                  </a:lnTo>
                  <a:lnTo>
                    <a:pt x="32" y="41"/>
                  </a:lnTo>
                  <a:lnTo>
                    <a:pt x="46" y="50"/>
                  </a:lnTo>
                  <a:lnTo>
                    <a:pt x="62" y="25"/>
                  </a:lnTo>
                  <a:lnTo>
                    <a:pt x="69" y="32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7" name="iṡľîḋê"/>
            <p:cNvSpPr/>
            <p:nvPr/>
          </p:nvSpPr>
          <p:spPr bwMode="auto">
            <a:xfrm>
              <a:off x="3594100" y="3754438"/>
              <a:ext cx="93663" cy="84138"/>
            </a:xfrm>
            <a:custGeom>
              <a:avLst/>
              <a:gdLst>
                <a:gd name="T0" fmla="*/ 19 w 26"/>
                <a:gd name="T1" fmla="*/ 9 h 23"/>
                <a:gd name="T2" fmla="*/ 22 w 26"/>
                <a:gd name="T3" fmla="*/ 6 h 23"/>
                <a:gd name="T4" fmla="*/ 26 w 26"/>
                <a:gd name="T5" fmla="*/ 12 h 23"/>
                <a:gd name="T6" fmla="*/ 25 w 26"/>
                <a:gd name="T7" fmla="*/ 18 h 23"/>
                <a:gd name="T8" fmla="*/ 19 w 26"/>
                <a:gd name="T9" fmla="*/ 22 h 23"/>
                <a:gd name="T10" fmla="*/ 9 w 26"/>
                <a:gd name="T11" fmla="*/ 20 h 23"/>
                <a:gd name="T12" fmla="*/ 1 w 26"/>
                <a:gd name="T13" fmla="*/ 13 h 23"/>
                <a:gd name="T14" fmla="*/ 2 w 26"/>
                <a:gd name="T15" fmla="*/ 5 h 23"/>
                <a:gd name="T16" fmla="*/ 7 w 26"/>
                <a:gd name="T17" fmla="*/ 0 h 23"/>
                <a:gd name="T18" fmla="*/ 13 w 26"/>
                <a:gd name="T19" fmla="*/ 1 h 23"/>
                <a:gd name="T20" fmla="*/ 12 w 26"/>
                <a:gd name="T21" fmla="*/ 5 h 23"/>
                <a:gd name="T22" fmla="*/ 8 w 26"/>
                <a:gd name="T23" fmla="*/ 5 h 23"/>
                <a:gd name="T24" fmla="*/ 6 w 26"/>
                <a:gd name="T25" fmla="*/ 7 h 23"/>
                <a:gd name="T26" fmla="*/ 6 w 26"/>
                <a:gd name="T27" fmla="*/ 11 h 23"/>
                <a:gd name="T28" fmla="*/ 11 w 26"/>
                <a:gd name="T29" fmla="*/ 16 h 23"/>
                <a:gd name="T30" fmla="*/ 17 w 26"/>
                <a:gd name="T31" fmla="*/ 18 h 23"/>
                <a:gd name="T32" fmla="*/ 21 w 26"/>
                <a:gd name="T33" fmla="*/ 16 h 23"/>
                <a:gd name="T34" fmla="*/ 21 w 26"/>
                <a:gd name="T35" fmla="*/ 12 h 23"/>
                <a:gd name="T36" fmla="*/ 19 w 26"/>
                <a:gd name="T3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3">
                  <a:moveTo>
                    <a:pt x="19" y="9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4" y="8"/>
                    <a:pt x="25" y="10"/>
                    <a:pt x="26" y="12"/>
                  </a:cubicBezTo>
                  <a:cubicBezTo>
                    <a:pt x="26" y="14"/>
                    <a:pt x="26" y="16"/>
                    <a:pt x="25" y="18"/>
                  </a:cubicBezTo>
                  <a:cubicBezTo>
                    <a:pt x="24" y="20"/>
                    <a:pt x="21" y="22"/>
                    <a:pt x="19" y="22"/>
                  </a:cubicBezTo>
                  <a:cubicBezTo>
                    <a:pt x="16" y="23"/>
                    <a:pt x="12" y="22"/>
                    <a:pt x="9" y="20"/>
                  </a:cubicBezTo>
                  <a:cubicBezTo>
                    <a:pt x="5" y="18"/>
                    <a:pt x="3" y="16"/>
                    <a:pt x="1" y="13"/>
                  </a:cubicBezTo>
                  <a:cubicBezTo>
                    <a:pt x="0" y="10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6"/>
                    <a:pt x="6" y="7"/>
                  </a:cubicBezTo>
                  <a:cubicBezTo>
                    <a:pt x="5" y="8"/>
                    <a:pt x="5" y="10"/>
                    <a:pt x="6" y="11"/>
                  </a:cubicBezTo>
                  <a:cubicBezTo>
                    <a:pt x="6" y="13"/>
                    <a:pt x="8" y="15"/>
                    <a:pt x="11" y="16"/>
                  </a:cubicBezTo>
                  <a:cubicBezTo>
                    <a:pt x="13" y="17"/>
                    <a:pt x="16" y="18"/>
                    <a:pt x="17" y="18"/>
                  </a:cubicBezTo>
                  <a:cubicBezTo>
                    <a:pt x="19" y="18"/>
                    <a:pt x="20" y="17"/>
                    <a:pt x="21" y="16"/>
                  </a:cubicBezTo>
                  <a:cubicBezTo>
                    <a:pt x="22" y="15"/>
                    <a:pt x="22" y="13"/>
                    <a:pt x="21" y="12"/>
                  </a:cubicBezTo>
                  <a:cubicBezTo>
                    <a:pt x="21" y="11"/>
                    <a:pt x="20" y="10"/>
                    <a:pt x="19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8" name="ïśḷîḍè"/>
            <p:cNvSpPr/>
            <p:nvPr/>
          </p:nvSpPr>
          <p:spPr bwMode="auto">
            <a:xfrm>
              <a:off x="3622675" y="3679826"/>
              <a:ext cx="107950" cy="93663"/>
            </a:xfrm>
            <a:custGeom>
              <a:avLst/>
              <a:gdLst>
                <a:gd name="T0" fmla="*/ 52 w 68"/>
                <a:gd name="T1" fmla="*/ 59 h 59"/>
                <a:gd name="T2" fmla="*/ 0 w 68"/>
                <a:gd name="T3" fmla="*/ 36 h 59"/>
                <a:gd name="T4" fmla="*/ 2 w 68"/>
                <a:gd name="T5" fmla="*/ 27 h 59"/>
                <a:gd name="T6" fmla="*/ 23 w 68"/>
                <a:gd name="T7" fmla="*/ 36 h 59"/>
                <a:gd name="T8" fmla="*/ 32 w 68"/>
                <a:gd name="T9" fmla="*/ 18 h 59"/>
                <a:gd name="T10" fmla="*/ 9 w 68"/>
                <a:gd name="T11" fmla="*/ 9 h 59"/>
                <a:gd name="T12" fmla="*/ 14 w 68"/>
                <a:gd name="T13" fmla="*/ 0 h 59"/>
                <a:gd name="T14" fmla="*/ 68 w 68"/>
                <a:gd name="T15" fmla="*/ 22 h 59"/>
                <a:gd name="T16" fmla="*/ 64 w 68"/>
                <a:gd name="T17" fmla="*/ 32 h 59"/>
                <a:gd name="T18" fmla="*/ 41 w 68"/>
                <a:gd name="T19" fmla="*/ 20 h 59"/>
                <a:gd name="T20" fmla="*/ 32 w 68"/>
                <a:gd name="T21" fmla="*/ 38 h 59"/>
                <a:gd name="T22" fmla="*/ 57 w 68"/>
                <a:gd name="T23" fmla="*/ 50 h 59"/>
                <a:gd name="T24" fmla="*/ 52 w 68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9">
                  <a:moveTo>
                    <a:pt x="52" y="59"/>
                  </a:moveTo>
                  <a:lnTo>
                    <a:pt x="0" y="36"/>
                  </a:lnTo>
                  <a:lnTo>
                    <a:pt x="2" y="27"/>
                  </a:lnTo>
                  <a:lnTo>
                    <a:pt x="23" y="36"/>
                  </a:lnTo>
                  <a:lnTo>
                    <a:pt x="32" y="18"/>
                  </a:lnTo>
                  <a:lnTo>
                    <a:pt x="9" y="9"/>
                  </a:lnTo>
                  <a:lnTo>
                    <a:pt x="14" y="0"/>
                  </a:lnTo>
                  <a:lnTo>
                    <a:pt x="68" y="22"/>
                  </a:lnTo>
                  <a:lnTo>
                    <a:pt x="64" y="32"/>
                  </a:lnTo>
                  <a:lnTo>
                    <a:pt x="41" y="20"/>
                  </a:lnTo>
                  <a:lnTo>
                    <a:pt x="32" y="38"/>
                  </a:lnTo>
                  <a:lnTo>
                    <a:pt x="57" y="5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9" name="íṣļíḓe"/>
            <p:cNvSpPr/>
            <p:nvPr/>
          </p:nvSpPr>
          <p:spPr bwMode="auto">
            <a:xfrm>
              <a:off x="3648075" y="3606801"/>
              <a:ext cx="107950" cy="87313"/>
            </a:xfrm>
            <a:custGeom>
              <a:avLst/>
              <a:gdLst>
                <a:gd name="T0" fmla="*/ 57 w 68"/>
                <a:gd name="T1" fmla="*/ 55 h 55"/>
                <a:gd name="T2" fmla="*/ 0 w 68"/>
                <a:gd name="T3" fmla="*/ 36 h 55"/>
                <a:gd name="T4" fmla="*/ 2 w 68"/>
                <a:gd name="T5" fmla="*/ 27 h 55"/>
                <a:gd name="T6" fmla="*/ 45 w 68"/>
                <a:gd name="T7" fmla="*/ 20 h 55"/>
                <a:gd name="T8" fmla="*/ 9 w 68"/>
                <a:gd name="T9" fmla="*/ 9 h 55"/>
                <a:gd name="T10" fmla="*/ 11 w 68"/>
                <a:gd name="T11" fmla="*/ 0 h 55"/>
                <a:gd name="T12" fmla="*/ 68 w 68"/>
                <a:gd name="T13" fmla="*/ 16 h 55"/>
                <a:gd name="T14" fmla="*/ 64 w 68"/>
                <a:gd name="T15" fmla="*/ 25 h 55"/>
                <a:gd name="T16" fmla="*/ 23 w 68"/>
                <a:gd name="T17" fmla="*/ 34 h 55"/>
                <a:gd name="T18" fmla="*/ 59 w 68"/>
                <a:gd name="T19" fmla="*/ 46 h 55"/>
                <a:gd name="T20" fmla="*/ 57 w 68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55">
                  <a:moveTo>
                    <a:pt x="57" y="55"/>
                  </a:moveTo>
                  <a:lnTo>
                    <a:pt x="0" y="36"/>
                  </a:lnTo>
                  <a:lnTo>
                    <a:pt x="2" y="27"/>
                  </a:lnTo>
                  <a:lnTo>
                    <a:pt x="45" y="20"/>
                  </a:lnTo>
                  <a:lnTo>
                    <a:pt x="9" y="9"/>
                  </a:lnTo>
                  <a:lnTo>
                    <a:pt x="11" y="0"/>
                  </a:lnTo>
                  <a:lnTo>
                    <a:pt x="68" y="16"/>
                  </a:lnTo>
                  <a:lnTo>
                    <a:pt x="64" y="25"/>
                  </a:lnTo>
                  <a:lnTo>
                    <a:pt x="23" y="34"/>
                  </a:lnTo>
                  <a:lnTo>
                    <a:pt x="59" y="46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0" name="ïslïḓé"/>
            <p:cNvSpPr/>
            <p:nvPr/>
          </p:nvSpPr>
          <p:spPr bwMode="auto">
            <a:xfrm>
              <a:off x="3673475" y="3527426"/>
              <a:ext cx="96838" cy="79375"/>
            </a:xfrm>
            <a:custGeom>
              <a:avLst/>
              <a:gdLst>
                <a:gd name="T0" fmla="*/ 12 w 27"/>
                <a:gd name="T1" fmla="*/ 22 h 22"/>
                <a:gd name="T2" fmla="*/ 5 w 27"/>
                <a:gd name="T3" fmla="*/ 20 h 22"/>
                <a:gd name="T4" fmla="*/ 2 w 27"/>
                <a:gd name="T5" fmla="*/ 17 h 22"/>
                <a:gd name="T6" fmla="*/ 0 w 27"/>
                <a:gd name="T7" fmla="*/ 14 h 22"/>
                <a:gd name="T8" fmla="*/ 0 w 27"/>
                <a:gd name="T9" fmla="*/ 9 h 22"/>
                <a:gd name="T10" fmla="*/ 5 w 27"/>
                <a:gd name="T11" fmla="*/ 2 h 22"/>
                <a:gd name="T12" fmla="*/ 15 w 27"/>
                <a:gd name="T13" fmla="*/ 1 h 22"/>
                <a:gd name="T14" fmla="*/ 24 w 27"/>
                <a:gd name="T15" fmla="*/ 5 h 22"/>
                <a:gd name="T16" fmla="*/ 26 w 27"/>
                <a:gd name="T17" fmla="*/ 14 h 22"/>
                <a:gd name="T18" fmla="*/ 21 w 27"/>
                <a:gd name="T19" fmla="*/ 21 h 22"/>
                <a:gd name="T20" fmla="*/ 12 w 27"/>
                <a:gd name="T21" fmla="*/ 22 h 22"/>
                <a:gd name="T22" fmla="*/ 12 w 27"/>
                <a:gd name="T23" fmla="*/ 17 h 22"/>
                <a:gd name="T24" fmla="*/ 19 w 27"/>
                <a:gd name="T25" fmla="*/ 17 h 22"/>
                <a:gd name="T26" fmla="*/ 22 w 27"/>
                <a:gd name="T27" fmla="*/ 13 h 22"/>
                <a:gd name="T28" fmla="*/ 21 w 27"/>
                <a:gd name="T29" fmla="*/ 8 h 22"/>
                <a:gd name="T30" fmla="*/ 14 w 27"/>
                <a:gd name="T31" fmla="*/ 5 h 22"/>
                <a:gd name="T32" fmla="*/ 8 w 27"/>
                <a:gd name="T33" fmla="*/ 6 h 22"/>
                <a:gd name="T34" fmla="*/ 5 w 27"/>
                <a:gd name="T35" fmla="*/ 10 h 22"/>
                <a:gd name="T36" fmla="*/ 6 w 27"/>
                <a:gd name="T37" fmla="*/ 14 h 22"/>
                <a:gd name="T38" fmla="*/ 12 w 27"/>
                <a:gd name="T3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2">
                  <a:moveTo>
                    <a:pt x="12" y="22"/>
                  </a:moveTo>
                  <a:cubicBezTo>
                    <a:pt x="9" y="21"/>
                    <a:pt x="7" y="21"/>
                    <a:pt x="5" y="20"/>
                  </a:cubicBezTo>
                  <a:cubicBezTo>
                    <a:pt x="4" y="19"/>
                    <a:pt x="3" y="18"/>
                    <a:pt x="2" y="17"/>
                  </a:cubicBezTo>
                  <a:cubicBezTo>
                    <a:pt x="1" y="16"/>
                    <a:pt x="1" y="15"/>
                    <a:pt x="0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8" y="1"/>
                    <a:pt x="11" y="0"/>
                    <a:pt x="15" y="1"/>
                  </a:cubicBezTo>
                  <a:cubicBezTo>
                    <a:pt x="19" y="2"/>
                    <a:pt x="22" y="3"/>
                    <a:pt x="24" y="5"/>
                  </a:cubicBezTo>
                  <a:cubicBezTo>
                    <a:pt x="26" y="8"/>
                    <a:pt x="27" y="10"/>
                    <a:pt x="26" y="14"/>
                  </a:cubicBezTo>
                  <a:cubicBezTo>
                    <a:pt x="26" y="17"/>
                    <a:pt x="24" y="19"/>
                    <a:pt x="21" y="21"/>
                  </a:cubicBezTo>
                  <a:cubicBezTo>
                    <a:pt x="19" y="22"/>
                    <a:pt x="16" y="22"/>
                    <a:pt x="12" y="22"/>
                  </a:cubicBezTo>
                  <a:close/>
                  <a:moveTo>
                    <a:pt x="12" y="17"/>
                  </a:moveTo>
                  <a:cubicBezTo>
                    <a:pt x="15" y="18"/>
                    <a:pt x="17" y="18"/>
                    <a:pt x="19" y="17"/>
                  </a:cubicBezTo>
                  <a:cubicBezTo>
                    <a:pt x="21" y="16"/>
                    <a:pt x="22" y="15"/>
                    <a:pt x="22" y="13"/>
                  </a:cubicBezTo>
                  <a:cubicBezTo>
                    <a:pt x="22" y="11"/>
                    <a:pt x="22" y="10"/>
                    <a:pt x="21" y="8"/>
                  </a:cubicBezTo>
                  <a:cubicBezTo>
                    <a:pt x="19" y="7"/>
                    <a:pt x="17" y="6"/>
                    <a:pt x="14" y="5"/>
                  </a:cubicBezTo>
                  <a:cubicBezTo>
                    <a:pt x="11" y="5"/>
                    <a:pt x="9" y="5"/>
                    <a:pt x="8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7" y="16"/>
                    <a:pt x="9" y="17"/>
                    <a:pt x="12" y="1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1" name="ïṣḻîḋé"/>
            <p:cNvSpPr/>
            <p:nvPr/>
          </p:nvSpPr>
          <p:spPr bwMode="auto">
            <a:xfrm>
              <a:off x="3684588" y="3465513"/>
              <a:ext cx="93663" cy="53975"/>
            </a:xfrm>
            <a:custGeom>
              <a:avLst/>
              <a:gdLst>
                <a:gd name="T0" fmla="*/ 57 w 59"/>
                <a:gd name="T1" fmla="*/ 34 h 34"/>
                <a:gd name="T2" fmla="*/ 0 w 59"/>
                <a:gd name="T3" fmla="*/ 30 h 34"/>
                <a:gd name="T4" fmla="*/ 0 w 59"/>
                <a:gd name="T5" fmla="*/ 20 h 34"/>
                <a:gd name="T6" fmla="*/ 47 w 59"/>
                <a:gd name="T7" fmla="*/ 23 h 34"/>
                <a:gd name="T8" fmla="*/ 50 w 59"/>
                <a:gd name="T9" fmla="*/ 0 h 34"/>
                <a:gd name="T10" fmla="*/ 59 w 59"/>
                <a:gd name="T11" fmla="*/ 0 h 34"/>
                <a:gd name="T12" fmla="*/ 57 w 59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4">
                  <a:moveTo>
                    <a:pt x="57" y="34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47" y="23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2" name="ïṥḷîḓè"/>
            <p:cNvSpPr/>
            <p:nvPr/>
          </p:nvSpPr>
          <p:spPr bwMode="auto">
            <a:xfrm>
              <a:off x="3684588" y="3375026"/>
              <a:ext cx="96838" cy="76200"/>
            </a:xfrm>
            <a:custGeom>
              <a:avLst/>
              <a:gdLst>
                <a:gd name="T0" fmla="*/ 14 w 27"/>
                <a:gd name="T1" fmla="*/ 21 h 21"/>
                <a:gd name="T2" fmla="*/ 7 w 27"/>
                <a:gd name="T3" fmla="*/ 21 h 21"/>
                <a:gd name="T4" fmla="*/ 4 w 27"/>
                <a:gd name="T5" fmla="*/ 19 h 21"/>
                <a:gd name="T6" fmla="*/ 2 w 27"/>
                <a:gd name="T7" fmla="*/ 16 h 21"/>
                <a:gd name="T8" fmla="*/ 0 w 27"/>
                <a:gd name="T9" fmla="*/ 11 h 21"/>
                <a:gd name="T10" fmla="*/ 4 w 27"/>
                <a:gd name="T11" fmla="*/ 3 h 21"/>
                <a:gd name="T12" fmla="*/ 13 w 27"/>
                <a:gd name="T13" fmla="*/ 0 h 21"/>
                <a:gd name="T14" fmla="*/ 23 w 27"/>
                <a:gd name="T15" fmla="*/ 3 h 21"/>
                <a:gd name="T16" fmla="*/ 27 w 27"/>
                <a:gd name="T17" fmla="*/ 11 h 21"/>
                <a:gd name="T18" fmla="*/ 24 w 27"/>
                <a:gd name="T19" fmla="*/ 18 h 21"/>
                <a:gd name="T20" fmla="*/ 14 w 27"/>
                <a:gd name="T21" fmla="*/ 21 h 21"/>
                <a:gd name="T22" fmla="*/ 14 w 27"/>
                <a:gd name="T23" fmla="*/ 17 h 21"/>
                <a:gd name="T24" fmla="*/ 20 w 27"/>
                <a:gd name="T25" fmla="*/ 15 h 21"/>
                <a:gd name="T26" fmla="*/ 22 w 27"/>
                <a:gd name="T27" fmla="*/ 11 h 21"/>
                <a:gd name="T28" fmla="*/ 20 w 27"/>
                <a:gd name="T29" fmla="*/ 6 h 21"/>
                <a:gd name="T30" fmla="*/ 13 w 27"/>
                <a:gd name="T31" fmla="*/ 5 h 21"/>
                <a:gd name="T32" fmla="*/ 7 w 27"/>
                <a:gd name="T33" fmla="*/ 7 h 21"/>
                <a:gd name="T34" fmla="*/ 5 w 27"/>
                <a:gd name="T35" fmla="*/ 11 h 21"/>
                <a:gd name="T36" fmla="*/ 7 w 27"/>
                <a:gd name="T37" fmla="*/ 15 h 21"/>
                <a:gd name="T38" fmla="*/ 14 w 27"/>
                <a:gd name="T3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1">
                  <a:moveTo>
                    <a:pt x="14" y="21"/>
                  </a:moveTo>
                  <a:cubicBezTo>
                    <a:pt x="11" y="21"/>
                    <a:pt x="9" y="21"/>
                    <a:pt x="7" y="21"/>
                  </a:cubicBezTo>
                  <a:cubicBezTo>
                    <a:pt x="6" y="20"/>
                    <a:pt x="5" y="19"/>
                    <a:pt x="4" y="19"/>
                  </a:cubicBezTo>
                  <a:cubicBezTo>
                    <a:pt x="3" y="18"/>
                    <a:pt x="2" y="17"/>
                    <a:pt x="2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8" y="0"/>
                    <a:pt x="21" y="1"/>
                    <a:pt x="23" y="3"/>
                  </a:cubicBezTo>
                  <a:cubicBezTo>
                    <a:pt x="26" y="5"/>
                    <a:pt x="27" y="7"/>
                    <a:pt x="27" y="11"/>
                  </a:cubicBezTo>
                  <a:cubicBezTo>
                    <a:pt x="27" y="14"/>
                    <a:pt x="26" y="16"/>
                    <a:pt x="24" y="18"/>
                  </a:cubicBezTo>
                  <a:cubicBezTo>
                    <a:pt x="21" y="20"/>
                    <a:pt x="18" y="21"/>
                    <a:pt x="14" y="21"/>
                  </a:cubicBezTo>
                  <a:close/>
                  <a:moveTo>
                    <a:pt x="14" y="17"/>
                  </a:moveTo>
                  <a:cubicBezTo>
                    <a:pt x="17" y="17"/>
                    <a:pt x="19" y="16"/>
                    <a:pt x="20" y="15"/>
                  </a:cubicBezTo>
                  <a:cubicBezTo>
                    <a:pt x="22" y="14"/>
                    <a:pt x="22" y="12"/>
                    <a:pt x="22" y="11"/>
                  </a:cubicBezTo>
                  <a:cubicBezTo>
                    <a:pt x="22" y="9"/>
                    <a:pt x="22" y="8"/>
                    <a:pt x="20" y="6"/>
                  </a:cubicBezTo>
                  <a:cubicBezTo>
                    <a:pt x="19" y="5"/>
                    <a:pt x="16" y="5"/>
                    <a:pt x="13" y="5"/>
                  </a:cubicBezTo>
                  <a:cubicBezTo>
                    <a:pt x="10" y="5"/>
                    <a:pt x="8" y="6"/>
                    <a:pt x="7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3"/>
                    <a:pt x="6" y="14"/>
                    <a:pt x="7" y="15"/>
                  </a:cubicBezTo>
                  <a:cubicBezTo>
                    <a:pt x="9" y="16"/>
                    <a:pt x="11" y="17"/>
                    <a:pt x="14" y="1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3" name="iṥḷíďè"/>
            <p:cNvSpPr/>
            <p:nvPr/>
          </p:nvSpPr>
          <p:spPr bwMode="auto">
            <a:xfrm>
              <a:off x="3676650" y="3287713"/>
              <a:ext cx="98425" cy="79375"/>
            </a:xfrm>
            <a:custGeom>
              <a:avLst/>
              <a:gdLst>
                <a:gd name="T0" fmla="*/ 17 w 27"/>
                <a:gd name="T1" fmla="*/ 10 h 22"/>
                <a:gd name="T2" fmla="*/ 13 w 27"/>
                <a:gd name="T3" fmla="*/ 11 h 22"/>
                <a:gd name="T4" fmla="*/ 12 w 27"/>
                <a:gd name="T5" fmla="*/ 1 h 22"/>
                <a:gd name="T6" fmla="*/ 22 w 27"/>
                <a:gd name="T7" fmla="*/ 0 h 22"/>
                <a:gd name="T8" fmla="*/ 25 w 27"/>
                <a:gd name="T9" fmla="*/ 4 h 22"/>
                <a:gd name="T10" fmla="*/ 27 w 27"/>
                <a:gd name="T11" fmla="*/ 9 h 22"/>
                <a:gd name="T12" fmla="*/ 26 w 27"/>
                <a:gd name="T13" fmla="*/ 15 h 22"/>
                <a:gd name="T14" fmla="*/ 22 w 27"/>
                <a:gd name="T15" fmla="*/ 19 h 22"/>
                <a:gd name="T16" fmla="*/ 15 w 27"/>
                <a:gd name="T17" fmla="*/ 21 h 22"/>
                <a:gd name="T18" fmla="*/ 8 w 27"/>
                <a:gd name="T19" fmla="*/ 21 h 22"/>
                <a:gd name="T20" fmla="*/ 3 w 27"/>
                <a:gd name="T21" fmla="*/ 17 h 22"/>
                <a:gd name="T22" fmla="*/ 1 w 27"/>
                <a:gd name="T23" fmla="*/ 12 h 22"/>
                <a:gd name="T24" fmla="*/ 2 w 27"/>
                <a:gd name="T25" fmla="*/ 6 h 22"/>
                <a:gd name="T26" fmla="*/ 7 w 27"/>
                <a:gd name="T27" fmla="*/ 2 h 22"/>
                <a:gd name="T28" fmla="*/ 8 w 27"/>
                <a:gd name="T29" fmla="*/ 7 h 22"/>
                <a:gd name="T30" fmla="*/ 6 w 27"/>
                <a:gd name="T31" fmla="*/ 9 h 22"/>
                <a:gd name="T32" fmla="*/ 5 w 27"/>
                <a:gd name="T33" fmla="*/ 12 h 22"/>
                <a:gd name="T34" fmla="*/ 8 w 27"/>
                <a:gd name="T35" fmla="*/ 16 h 22"/>
                <a:gd name="T36" fmla="*/ 14 w 27"/>
                <a:gd name="T37" fmla="*/ 17 h 22"/>
                <a:gd name="T38" fmla="*/ 21 w 27"/>
                <a:gd name="T39" fmla="*/ 14 h 22"/>
                <a:gd name="T40" fmla="*/ 22 w 27"/>
                <a:gd name="T41" fmla="*/ 10 h 22"/>
                <a:gd name="T42" fmla="*/ 21 w 27"/>
                <a:gd name="T43" fmla="*/ 7 h 22"/>
                <a:gd name="T44" fmla="*/ 20 w 27"/>
                <a:gd name="T45" fmla="*/ 5 h 22"/>
                <a:gd name="T46" fmla="*/ 16 w 27"/>
                <a:gd name="T47" fmla="*/ 5 h 22"/>
                <a:gd name="T48" fmla="*/ 17 w 27"/>
                <a:gd name="T4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22">
                  <a:moveTo>
                    <a:pt x="17" y="10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4" y="2"/>
                    <a:pt x="25" y="4"/>
                  </a:cubicBezTo>
                  <a:cubicBezTo>
                    <a:pt x="26" y="5"/>
                    <a:pt x="27" y="7"/>
                    <a:pt x="27" y="9"/>
                  </a:cubicBezTo>
                  <a:cubicBezTo>
                    <a:pt x="27" y="11"/>
                    <a:pt x="27" y="13"/>
                    <a:pt x="26" y="15"/>
                  </a:cubicBezTo>
                  <a:cubicBezTo>
                    <a:pt x="25" y="17"/>
                    <a:pt x="24" y="18"/>
                    <a:pt x="22" y="19"/>
                  </a:cubicBezTo>
                  <a:cubicBezTo>
                    <a:pt x="20" y="20"/>
                    <a:pt x="18" y="21"/>
                    <a:pt x="15" y="21"/>
                  </a:cubicBezTo>
                  <a:cubicBezTo>
                    <a:pt x="12" y="22"/>
                    <a:pt x="10" y="22"/>
                    <a:pt x="8" y="21"/>
                  </a:cubicBezTo>
                  <a:cubicBezTo>
                    <a:pt x="6" y="20"/>
                    <a:pt x="4" y="19"/>
                    <a:pt x="3" y="17"/>
                  </a:cubicBezTo>
                  <a:cubicBezTo>
                    <a:pt x="2" y="16"/>
                    <a:pt x="1" y="15"/>
                    <a:pt x="1" y="12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9" y="17"/>
                    <a:pt x="12" y="17"/>
                    <a:pt x="14" y="17"/>
                  </a:cubicBezTo>
                  <a:cubicBezTo>
                    <a:pt x="17" y="17"/>
                    <a:pt x="19" y="16"/>
                    <a:pt x="21" y="14"/>
                  </a:cubicBezTo>
                  <a:cubicBezTo>
                    <a:pt x="22" y="13"/>
                    <a:pt x="23" y="11"/>
                    <a:pt x="22" y="10"/>
                  </a:cubicBezTo>
                  <a:cubicBezTo>
                    <a:pt x="22" y="9"/>
                    <a:pt x="22" y="8"/>
                    <a:pt x="21" y="7"/>
                  </a:cubicBezTo>
                  <a:cubicBezTo>
                    <a:pt x="21" y="6"/>
                    <a:pt x="20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4" name="ïş1ídè"/>
            <p:cNvSpPr/>
            <p:nvPr/>
          </p:nvSpPr>
          <p:spPr bwMode="auto">
            <a:xfrm>
              <a:off x="3659188" y="3225801"/>
              <a:ext cx="100013" cy="69850"/>
            </a:xfrm>
            <a:custGeom>
              <a:avLst/>
              <a:gdLst>
                <a:gd name="T0" fmla="*/ 63 w 63"/>
                <a:gd name="T1" fmla="*/ 14 h 44"/>
                <a:gd name="T2" fmla="*/ 38 w 63"/>
                <a:gd name="T3" fmla="*/ 18 h 44"/>
                <a:gd name="T4" fmla="*/ 11 w 63"/>
                <a:gd name="T5" fmla="*/ 44 h 44"/>
                <a:gd name="T6" fmla="*/ 7 w 63"/>
                <a:gd name="T7" fmla="*/ 32 h 44"/>
                <a:gd name="T8" fmla="*/ 27 w 63"/>
                <a:gd name="T9" fmla="*/ 16 h 44"/>
                <a:gd name="T10" fmla="*/ 2 w 63"/>
                <a:gd name="T11" fmla="*/ 9 h 44"/>
                <a:gd name="T12" fmla="*/ 0 w 63"/>
                <a:gd name="T13" fmla="*/ 0 h 44"/>
                <a:gd name="T14" fmla="*/ 36 w 63"/>
                <a:gd name="T15" fmla="*/ 9 h 44"/>
                <a:gd name="T16" fmla="*/ 61 w 63"/>
                <a:gd name="T17" fmla="*/ 2 h 44"/>
                <a:gd name="T18" fmla="*/ 63 w 63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44">
                  <a:moveTo>
                    <a:pt x="63" y="14"/>
                  </a:moveTo>
                  <a:lnTo>
                    <a:pt x="38" y="18"/>
                  </a:lnTo>
                  <a:lnTo>
                    <a:pt x="11" y="44"/>
                  </a:lnTo>
                  <a:lnTo>
                    <a:pt x="7" y="32"/>
                  </a:lnTo>
                  <a:lnTo>
                    <a:pt x="27" y="16"/>
                  </a:lnTo>
                  <a:lnTo>
                    <a:pt x="2" y="9"/>
                  </a:lnTo>
                  <a:lnTo>
                    <a:pt x="0" y="0"/>
                  </a:lnTo>
                  <a:lnTo>
                    <a:pt x="36" y="9"/>
                  </a:lnTo>
                  <a:lnTo>
                    <a:pt x="61" y="2"/>
                  </a:lnTo>
                  <a:lnTo>
                    <a:pt x="63" y="1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5" name="îŝļiḑe"/>
            <p:cNvSpPr/>
            <p:nvPr/>
          </p:nvSpPr>
          <p:spPr bwMode="auto">
            <a:xfrm>
              <a:off x="2967038" y="33464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6" name="í$ļïḓé"/>
            <p:cNvSpPr/>
            <p:nvPr/>
          </p:nvSpPr>
          <p:spPr bwMode="auto">
            <a:xfrm>
              <a:off x="2967038" y="33464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7" name="i$1iďê"/>
            <p:cNvSpPr/>
            <p:nvPr/>
          </p:nvSpPr>
          <p:spPr bwMode="auto">
            <a:xfrm>
              <a:off x="2768600" y="3592513"/>
              <a:ext cx="42863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8" name="îšḷiḍe"/>
            <p:cNvSpPr/>
            <p:nvPr/>
          </p:nvSpPr>
          <p:spPr bwMode="auto">
            <a:xfrm>
              <a:off x="3121025" y="3592513"/>
              <a:ext cx="44450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9" name="íṥlïdê"/>
            <p:cNvSpPr/>
            <p:nvPr/>
          </p:nvSpPr>
          <p:spPr bwMode="auto">
            <a:xfrm>
              <a:off x="2871788" y="3592513"/>
              <a:ext cx="44450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0" name="íśľîďé"/>
            <p:cNvSpPr/>
            <p:nvPr/>
          </p:nvSpPr>
          <p:spPr bwMode="auto">
            <a:xfrm>
              <a:off x="3021013" y="3592513"/>
              <a:ext cx="42863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1" name="iŝḻîdé"/>
            <p:cNvSpPr/>
            <p:nvPr/>
          </p:nvSpPr>
          <p:spPr bwMode="auto">
            <a:xfrm>
              <a:off x="2768600" y="3482976"/>
              <a:ext cx="396875" cy="109538"/>
            </a:xfrm>
            <a:custGeom>
              <a:avLst/>
              <a:gdLst>
                <a:gd name="T0" fmla="*/ 250 w 250"/>
                <a:gd name="T1" fmla="*/ 0 h 69"/>
                <a:gd name="T2" fmla="*/ 225 w 250"/>
                <a:gd name="T3" fmla="*/ 0 h 69"/>
                <a:gd name="T4" fmla="*/ 225 w 250"/>
                <a:gd name="T5" fmla="*/ 5 h 69"/>
                <a:gd name="T6" fmla="*/ 222 w 250"/>
                <a:gd name="T7" fmla="*/ 5 h 69"/>
                <a:gd name="T8" fmla="*/ 222 w 250"/>
                <a:gd name="T9" fmla="*/ 0 h 69"/>
                <a:gd name="T10" fmla="*/ 186 w 250"/>
                <a:gd name="T11" fmla="*/ 0 h 69"/>
                <a:gd name="T12" fmla="*/ 186 w 250"/>
                <a:gd name="T13" fmla="*/ 5 h 69"/>
                <a:gd name="T14" fmla="*/ 184 w 250"/>
                <a:gd name="T15" fmla="*/ 5 h 69"/>
                <a:gd name="T16" fmla="*/ 184 w 250"/>
                <a:gd name="T17" fmla="*/ 0 h 69"/>
                <a:gd name="T18" fmla="*/ 161 w 250"/>
                <a:gd name="T19" fmla="*/ 0 h 69"/>
                <a:gd name="T20" fmla="*/ 161 w 250"/>
                <a:gd name="T21" fmla="*/ 5 h 69"/>
                <a:gd name="T22" fmla="*/ 159 w 250"/>
                <a:gd name="T23" fmla="*/ 5 h 69"/>
                <a:gd name="T24" fmla="*/ 159 w 250"/>
                <a:gd name="T25" fmla="*/ 0 h 69"/>
                <a:gd name="T26" fmla="*/ 93 w 250"/>
                <a:gd name="T27" fmla="*/ 0 h 69"/>
                <a:gd name="T28" fmla="*/ 93 w 250"/>
                <a:gd name="T29" fmla="*/ 5 h 69"/>
                <a:gd name="T30" fmla="*/ 90 w 250"/>
                <a:gd name="T31" fmla="*/ 5 h 69"/>
                <a:gd name="T32" fmla="*/ 90 w 250"/>
                <a:gd name="T33" fmla="*/ 0 h 69"/>
                <a:gd name="T34" fmla="*/ 65 w 250"/>
                <a:gd name="T35" fmla="*/ 0 h 69"/>
                <a:gd name="T36" fmla="*/ 65 w 250"/>
                <a:gd name="T37" fmla="*/ 5 h 69"/>
                <a:gd name="T38" fmla="*/ 65 w 250"/>
                <a:gd name="T39" fmla="*/ 5 h 69"/>
                <a:gd name="T40" fmla="*/ 65 w 250"/>
                <a:gd name="T41" fmla="*/ 0 h 69"/>
                <a:gd name="T42" fmla="*/ 27 w 250"/>
                <a:gd name="T43" fmla="*/ 0 h 69"/>
                <a:gd name="T44" fmla="*/ 27 w 250"/>
                <a:gd name="T45" fmla="*/ 5 h 69"/>
                <a:gd name="T46" fmla="*/ 25 w 250"/>
                <a:gd name="T47" fmla="*/ 5 h 69"/>
                <a:gd name="T48" fmla="*/ 25 w 250"/>
                <a:gd name="T49" fmla="*/ 0 h 69"/>
                <a:gd name="T50" fmla="*/ 2 w 250"/>
                <a:gd name="T51" fmla="*/ 0 h 69"/>
                <a:gd name="T52" fmla="*/ 2 w 250"/>
                <a:gd name="T53" fmla="*/ 5 h 69"/>
                <a:gd name="T54" fmla="*/ 0 w 250"/>
                <a:gd name="T55" fmla="*/ 5 h 69"/>
                <a:gd name="T56" fmla="*/ 0 w 250"/>
                <a:gd name="T57" fmla="*/ 69 h 69"/>
                <a:gd name="T58" fmla="*/ 27 w 250"/>
                <a:gd name="T59" fmla="*/ 69 h 69"/>
                <a:gd name="T60" fmla="*/ 27 w 250"/>
                <a:gd name="T61" fmla="*/ 12 h 69"/>
                <a:gd name="T62" fmla="*/ 65 w 250"/>
                <a:gd name="T63" fmla="*/ 12 h 69"/>
                <a:gd name="T64" fmla="*/ 65 w 250"/>
                <a:gd name="T65" fmla="*/ 69 h 69"/>
                <a:gd name="T66" fmla="*/ 93 w 250"/>
                <a:gd name="T67" fmla="*/ 69 h 69"/>
                <a:gd name="T68" fmla="*/ 93 w 250"/>
                <a:gd name="T69" fmla="*/ 12 h 69"/>
                <a:gd name="T70" fmla="*/ 159 w 250"/>
                <a:gd name="T71" fmla="*/ 12 h 69"/>
                <a:gd name="T72" fmla="*/ 159 w 250"/>
                <a:gd name="T73" fmla="*/ 69 h 69"/>
                <a:gd name="T74" fmla="*/ 186 w 250"/>
                <a:gd name="T75" fmla="*/ 69 h 69"/>
                <a:gd name="T76" fmla="*/ 186 w 250"/>
                <a:gd name="T77" fmla="*/ 12 h 69"/>
                <a:gd name="T78" fmla="*/ 222 w 250"/>
                <a:gd name="T79" fmla="*/ 12 h 69"/>
                <a:gd name="T80" fmla="*/ 222 w 250"/>
                <a:gd name="T81" fmla="*/ 69 h 69"/>
                <a:gd name="T82" fmla="*/ 250 w 250"/>
                <a:gd name="T83" fmla="*/ 69 h 69"/>
                <a:gd name="T84" fmla="*/ 250 w 250"/>
                <a:gd name="T85" fmla="*/ 5 h 69"/>
                <a:gd name="T86" fmla="*/ 250 w 250"/>
                <a:gd name="T87" fmla="*/ 5 h 69"/>
                <a:gd name="T88" fmla="*/ 250 w 250"/>
                <a:gd name="T8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69">
                  <a:moveTo>
                    <a:pt x="250" y="0"/>
                  </a:moveTo>
                  <a:lnTo>
                    <a:pt x="225" y="0"/>
                  </a:lnTo>
                  <a:lnTo>
                    <a:pt x="225" y="5"/>
                  </a:lnTo>
                  <a:lnTo>
                    <a:pt x="222" y="5"/>
                  </a:lnTo>
                  <a:lnTo>
                    <a:pt x="222" y="0"/>
                  </a:lnTo>
                  <a:lnTo>
                    <a:pt x="186" y="0"/>
                  </a:lnTo>
                  <a:lnTo>
                    <a:pt x="186" y="5"/>
                  </a:lnTo>
                  <a:lnTo>
                    <a:pt x="184" y="5"/>
                  </a:lnTo>
                  <a:lnTo>
                    <a:pt x="184" y="0"/>
                  </a:lnTo>
                  <a:lnTo>
                    <a:pt x="161" y="0"/>
                  </a:lnTo>
                  <a:lnTo>
                    <a:pt x="161" y="5"/>
                  </a:lnTo>
                  <a:lnTo>
                    <a:pt x="159" y="5"/>
                  </a:lnTo>
                  <a:lnTo>
                    <a:pt x="159" y="0"/>
                  </a:lnTo>
                  <a:lnTo>
                    <a:pt x="93" y="0"/>
                  </a:lnTo>
                  <a:lnTo>
                    <a:pt x="93" y="5"/>
                  </a:lnTo>
                  <a:lnTo>
                    <a:pt x="90" y="5"/>
                  </a:lnTo>
                  <a:lnTo>
                    <a:pt x="90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0"/>
                  </a:lnTo>
                  <a:lnTo>
                    <a:pt x="27" y="0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5" y="0"/>
                  </a:lnTo>
                  <a:lnTo>
                    <a:pt x="2" y="0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69"/>
                  </a:lnTo>
                  <a:lnTo>
                    <a:pt x="27" y="69"/>
                  </a:lnTo>
                  <a:lnTo>
                    <a:pt x="27" y="12"/>
                  </a:lnTo>
                  <a:lnTo>
                    <a:pt x="65" y="12"/>
                  </a:lnTo>
                  <a:lnTo>
                    <a:pt x="65" y="69"/>
                  </a:lnTo>
                  <a:lnTo>
                    <a:pt x="93" y="69"/>
                  </a:lnTo>
                  <a:lnTo>
                    <a:pt x="93" y="12"/>
                  </a:lnTo>
                  <a:lnTo>
                    <a:pt x="159" y="12"/>
                  </a:lnTo>
                  <a:lnTo>
                    <a:pt x="159" y="69"/>
                  </a:lnTo>
                  <a:lnTo>
                    <a:pt x="186" y="69"/>
                  </a:lnTo>
                  <a:lnTo>
                    <a:pt x="186" y="12"/>
                  </a:lnTo>
                  <a:lnTo>
                    <a:pt x="222" y="12"/>
                  </a:lnTo>
                  <a:lnTo>
                    <a:pt x="222" y="69"/>
                  </a:lnTo>
                  <a:lnTo>
                    <a:pt x="250" y="69"/>
                  </a:lnTo>
                  <a:lnTo>
                    <a:pt x="250" y="5"/>
                  </a:lnTo>
                  <a:lnTo>
                    <a:pt x="250" y="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2" name="ïsḷiḍé"/>
            <p:cNvSpPr/>
            <p:nvPr/>
          </p:nvSpPr>
          <p:spPr bwMode="auto">
            <a:xfrm>
              <a:off x="2901950" y="34432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1 w 1"/>
                <a:gd name="T1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3" name="íṧ1iďè"/>
            <p:cNvSpPr/>
            <p:nvPr/>
          </p:nvSpPr>
          <p:spPr bwMode="auto">
            <a:xfrm>
              <a:off x="2901950" y="3443288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4" name="îṩľíḓe"/>
            <p:cNvSpPr/>
            <p:nvPr/>
          </p:nvSpPr>
          <p:spPr bwMode="auto">
            <a:xfrm>
              <a:off x="2901950" y="344011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5" name="ïṡ1ïḑé"/>
            <p:cNvSpPr/>
            <p:nvPr/>
          </p:nvSpPr>
          <p:spPr bwMode="auto">
            <a:xfrm>
              <a:off x="2905125" y="344646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6" name="iṡlíďe"/>
            <p:cNvSpPr/>
            <p:nvPr/>
          </p:nvSpPr>
          <p:spPr bwMode="auto">
            <a:xfrm>
              <a:off x="2908300" y="3446463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7" name="ïšḷiḍè"/>
            <p:cNvSpPr/>
            <p:nvPr/>
          </p:nvSpPr>
          <p:spPr bwMode="auto">
            <a:xfrm>
              <a:off x="2905125" y="3451226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8" name="í$1îḓè"/>
            <p:cNvSpPr/>
            <p:nvPr/>
          </p:nvSpPr>
          <p:spPr bwMode="auto">
            <a:xfrm>
              <a:off x="2857500" y="3446463"/>
              <a:ext cx="11113" cy="7938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1 w 3"/>
                <a:gd name="T5" fmla="*/ 1 h 2"/>
                <a:gd name="T6" fmla="*/ 1 w 3"/>
                <a:gd name="T7" fmla="*/ 1 h 2"/>
                <a:gd name="T8" fmla="*/ 1 w 3"/>
                <a:gd name="T9" fmla="*/ 1 h 2"/>
                <a:gd name="T10" fmla="*/ 1 w 3"/>
                <a:gd name="T11" fmla="*/ 0 h 2"/>
                <a:gd name="T12" fmla="*/ 1 w 3"/>
                <a:gd name="T13" fmla="*/ 0 h 2"/>
                <a:gd name="T14" fmla="*/ 1 w 3"/>
                <a:gd name="T15" fmla="*/ 0 h 2"/>
                <a:gd name="T16" fmla="*/ 1 w 3"/>
                <a:gd name="T17" fmla="*/ 0 h 2"/>
                <a:gd name="T18" fmla="*/ 1 w 3"/>
                <a:gd name="T19" fmla="*/ 0 h 2"/>
                <a:gd name="T20" fmla="*/ 1 w 3"/>
                <a:gd name="T21" fmla="*/ 0 h 2"/>
                <a:gd name="T22" fmla="*/ 1 w 3"/>
                <a:gd name="T23" fmla="*/ 0 h 2"/>
                <a:gd name="T24" fmla="*/ 1 w 3"/>
                <a:gd name="T25" fmla="*/ 0 h 2"/>
                <a:gd name="T26" fmla="*/ 1 w 3"/>
                <a:gd name="T27" fmla="*/ 0 h 2"/>
                <a:gd name="T28" fmla="*/ 0 w 3"/>
                <a:gd name="T29" fmla="*/ 0 h 2"/>
                <a:gd name="T30" fmla="*/ 0 w 3"/>
                <a:gd name="T31" fmla="*/ 0 h 2"/>
                <a:gd name="T32" fmla="*/ 0 w 3"/>
                <a:gd name="T33" fmla="*/ 0 h 2"/>
                <a:gd name="T34" fmla="*/ 0 w 3"/>
                <a:gd name="T35" fmla="*/ 0 h 2"/>
                <a:gd name="T36" fmla="*/ 0 w 3"/>
                <a:gd name="T37" fmla="*/ 0 h 2"/>
                <a:gd name="T38" fmla="*/ 1 w 3"/>
                <a:gd name="T39" fmla="*/ 1 h 2"/>
                <a:gd name="T40" fmla="*/ 1 w 3"/>
                <a:gd name="T41" fmla="*/ 1 h 2"/>
                <a:gd name="T42" fmla="*/ 1 w 3"/>
                <a:gd name="T43" fmla="*/ 1 h 2"/>
                <a:gd name="T44" fmla="*/ 1 w 3"/>
                <a:gd name="T45" fmla="*/ 2 h 2"/>
                <a:gd name="T46" fmla="*/ 1 w 3"/>
                <a:gd name="T47" fmla="*/ 1 h 2"/>
                <a:gd name="T48" fmla="*/ 2 w 3"/>
                <a:gd name="T49" fmla="*/ 1 h 2"/>
                <a:gd name="T50" fmla="*/ 2 w 3"/>
                <a:gd name="T51" fmla="*/ 1 h 2"/>
                <a:gd name="T52" fmla="*/ 2 w 3"/>
                <a:gd name="T53" fmla="*/ 1 h 2"/>
                <a:gd name="T54" fmla="*/ 3 w 3"/>
                <a:gd name="T55" fmla="*/ 1 h 2"/>
                <a:gd name="T56" fmla="*/ 3 w 3"/>
                <a:gd name="T57" fmla="*/ 1 h 2"/>
                <a:gd name="T58" fmla="*/ 2 w 3"/>
                <a:gd name="T59" fmla="*/ 1 h 2"/>
                <a:gd name="T60" fmla="*/ 2 w 3"/>
                <a:gd name="T61" fmla="*/ 1 h 2"/>
                <a:gd name="T62" fmla="*/ 2 w 3"/>
                <a:gd name="T63" fmla="*/ 1 h 2"/>
                <a:gd name="T64" fmla="*/ 2 w 3"/>
                <a:gd name="T6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9" name="î$ľidé"/>
            <p:cNvSpPr/>
            <p:nvPr/>
          </p:nvSpPr>
          <p:spPr bwMode="auto">
            <a:xfrm>
              <a:off x="2908300" y="345122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1 w 1"/>
                <a:gd name="T8" fmla="*/ 1 w 1"/>
                <a:gd name="T9" fmla="*/ 1 w 1"/>
                <a:gd name="T10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0" name="išḻïďê"/>
            <p:cNvSpPr/>
            <p:nvPr/>
          </p:nvSpPr>
          <p:spPr bwMode="auto">
            <a:xfrm>
              <a:off x="2822575" y="344011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1 h 1"/>
                <a:gd name="T24" fmla="*/ 0 w 1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1" name="îSļíďê"/>
            <p:cNvSpPr/>
            <p:nvPr/>
          </p:nvSpPr>
          <p:spPr bwMode="auto">
            <a:xfrm>
              <a:off x="2817813" y="3440113"/>
              <a:ext cx="7938" cy="11113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2 h 3"/>
                <a:gd name="T20" fmla="*/ 2 w 2"/>
                <a:gd name="T21" fmla="*/ 2 h 3"/>
                <a:gd name="T22" fmla="*/ 2 w 2"/>
                <a:gd name="T23" fmla="*/ 2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1 h 3"/>
                <a:gd name="T36" fmla="*/ 1 w 2"/>
                <a:gd name="T37" fmla="*/ 1 h 3"/>
                <a:gd name="T38" fmla="*/ 1 w 2"/>
                <a:gd name="T39" fmla="*/ 0 h 3"/>
                <a:gd name="T40" fmla="*/ 0 w 2"/>
                <a:gd name="T41" fmla="*/ 0 h 3"/>
                <a:gd name="T42" fmla="*/ 0 w 2"/>
                <a:gd name="T43" fmla="*/ 0 h 3"/>
                <a:gd name="T44" fmla="*/ 0 w 2"/>
                <a:gd name="T45" fmla="*/ 1 h 3"/>
                <a:gd name="T46" fmla="*/ 0 w 2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2" name="íṧḻiḋe"/>
            <p:cNvSpPr/>
            <p:nvPr/>
          </p:nvSpPr>
          <p:spPr bwMode="auto">
            <a:xfrm>
              <a:off x="2822575" y="344328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3" name="îṡ1iďé"/>
            <p:cNvSpPr/>
            <p:nvPr/>
          </p:nvSpPr>
          <p:spPr bwMode="auto">
            <a:xfrm>
              <a:off x="2828925" y="3432176"/>
              <a:ext cx="7938" cy="1428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1 w 2"/>
                <a:gd name="T23" fmla="*/ 1 h 4"/>
                <a:gd name="T24" fmla="*/ 1 w 2"/>
                <a:gd name="T25" fmla="*/ 1 h 4"/>
                <a:gd name="T26" fmla="*/ 1 w 2"/>
                <a:gd name="T27" fmla="*/ 1 h 4"/>
                <a:gd name="T28" fmla="*/ 0 w 2"/>
                <a:gd name="T29" fmla="*/ 1 h 4"/>
                <a:gd name="T30" fmla="*/ 0 w 2"/>
                <a:gd name="T31" fmla="*/ 1 h 4"/>
                <a:gd name="T32" fmla="*/ 0 w 2"/>
                <a:gd name="T33" fmla="*/ 1 h 4"/>
                <a:gd name="T34" fmla="*/ 0 w 2"/>
                <a:gd name="T35" fmla="*/ 1 h 4"/>
                <a:gd name="T36" fmla="*/ 0 w 2"/>
                <a:gd name="T37" fmla="*/ 1 h 4"/>
                <a:gd name="T38" fmla="*/ 0 w 2"/>
                <a:gd name="T39" fmla="*/ 1 h 4"/>
                <a:gd name="T40" fmla="*/ 1 w 2"/>
                <a:gd name="T41" fmla="*/ 1 h 4"/>
                <a:gd name="T42" fmla="*/ 1 w 2"/>
                <a:gd name="T43" fmla="*/ 1 h 4"/>
                <a:gd name="T44" fmla="*/ 1 w 2"/>
                <a:gd name="T45" fmla="*/ 1 h 4"/>
                <a:gd name="T46" fmla="*/ 1 w 2"/>
                <a:gd name="T47" fmla="*/ 2 h 4"/>
                <a:gd name="T48" fmla="*/ 1 w 2"/>
                <a:gd name="T49" fmla="*/ 2 h 4"/>
                <a:gd name="T50" fmla="*/ 1 w 2"/>
                <a:gd name="T51" fmla="*/ 3 h 4"/>
                <a:gd name="T52" fmla="*/ 1 w 2"/>
                <a:gd name="T53" fmla="*/ 3 h 4"/>
                <a:gd name="T54" fmla="*/ 1 w 2"/>
                <a:gd name="T55" fmla="*/ 3 h 4"/>
                <a:gd name="T56" fmla="*/ 1 w 2"/>
                <a:gd name="T57" fmla="*/ 3 h 4"/>
                <a:gd name="T58" fmla="*/ 1 w 2"/>
                <a:gd name="T59" fmla="*/ 4 h 4"/>
                <a:gd name="T60" fmla="*/ 1 w 2"/>
                <a:gd name="T61" fmla="*/ 4 h 4"/>
                <a:gd name="T62" fmla="*/ 1 w 2"/>
                <a:gd name="T63" fmla="*/ 4 h 4"/>
                <a:gd name="T64" fmla="*/ 1 w 2"/>
                <a:gd name="T65" fmla="*/ 4 h 4"/>
                <a:gd name="T66" fmla="*/ 2 w 2"/>
                <a:gd name="T67" fmla="*/ 4 h 4"/>
                <a:gd name="T68" fmla="*/ 2 w 2"/>
                <a:gd name="T69" fmla="*/ 3 h 4"/>
                <a:gd name="T70" fmla="*/ 2 w 2"/>
                <a:gd name="T71" fmla="*/ 2 h 4"/>
                <a:gd name="T72" fmla="*/ 2 w 2"/>
                <a:gd name="T73" fmla="*/ 2 h 4"/>
                <a:gd name="T74" fmla="*/ 2 w 2"/>
                <a:gd name="T75" fmla="*/ 1 h 4"/>
                <a:gd name="T76" fmla="*/ 2 w 2"/>
                <a:gd name="T77" fmla="*/ 1 h 4"/>
                <a:gd name="T78" fmla="*/ 2 w 2"/>
                <a:gd name="T79" fmla="*/ 0 h 4"/>
                <a:gd name="T80" fmla="*/ 1 w 2"/>
                <a:gd name="T8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4" name="ï$ḷïdè"/>
            <p:cNvSpPr/>
            <p:nvPr/>
          </p:nvSpPr>
          <p:spPr bwMode="auto">
            <a:xfrm>
              <a:off x="2817813" y="3451226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0 w 2"/>
                <a:gd name="T23" fmla="*/ 0 h 1"/>
                <a:gd name="T24" fmla="*/ 0 w 2"/>
                <a:gd name="T25" fmla="*/ 0 h 1"/>
                <a:gd name="T26" fmla="*/ 0 w 2"/>
                <a:gd name="T27" fmla="*/ 0 h 1"/>
                <a:gd name="T28" fmla="*/ 0 w 2"/>
                <a:gd name="T29" fmla="*/ 0 h 1"/>
                <a:gd name="T30" fmla="*/ 0 w 2"/>
                <a:gd name="T31" fmla="*/ 1 h 1"/>
                <a:gd name="T32" fmla="*/ 0 w 2"/>
                <a:gd name="T33" fmla="*/ 1 h 1"/>
                <a:gd name="T34" fmla="*/ 1 w 2"/>
                <a:gd name="T35" fmla="*/ 1 h 1"/>
                <a:gd name="T36" fmla="*/ 1 w 2"/>
                <a:gd name="T37" fmla="*/ 1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2 w 2"/>
                <a:gd name="T45" fmla="*/ 1 h 1"/>
                <a:gd name="T46" fmla="*/ 2 w 2"/>
                <a:gd name="T47" fmla="*/ 0 h 1"/>
                <a:gd name="T48" fmla="*/ 2 w 2"/>
                <a:gd name="T4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5" name="işlîḋê"/>
            <p:cNvSpPr/>
            <p:nvPr/>
          </p:nvSpPr>
          <p:spPr bwMode="auto">
            <a:xfrm>
              <a:off x="2828925" y="34401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6" name="işḻïḑè"/>
            <p:cNvSpPr/>
            <p:nvPr/>
          </p:nvSpPr>
          <p:spPr bwMode="auto">
            <a:xfrm>
              <a:off x="2825750" y="345122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1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7" name="ïslidê"/>
            <p:cNvSpPr/>
            <p:nvPr/>
          </p:nvSpPr>
          <p:spPr bwMode="auto">
            <a:xfrm>
              <a:off x="2828925" y="3446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8" name="íṣḻíḑê"/>
            <p:cNvSpPr/>
            <p:nvPr/>
          </p:nvSpPr>
          <p:spPr bwMode="auto">
            <a:xfrm>
              <a:off x="2905125" y="3446463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0 h 1"/>
                <a:gd name="T5" fmla="*/ 0 h 1"/>
                <a:gd name="T6" fmla="*/ 0 h 1"/>
                <a:gd name="T7" fmla="*/ 1 h 1"/>
                <a:gd name="T8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9" name="ísḻídé"/>
            <p:cNvSpPr/>
            <p:nvPr/>
          </p:nvSpPr>
          <p:spPr bwMode="auto">
            <a:xfrm>
              <a:off x="3067050" y="34432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0" name="iṧḻide"/>
            <p:cNvSpPr/>
            <p:nvPr/>
          </p:nvSpPr>
          <p:spPr bwMode="auto">
            <a:xfrm>
              <a:off x="3067050" y="3440113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0 h 1"/>
                <a:gd name="T20" fmla="*/ 1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1" name="îṧļïďe"/>
            <p:cNvSpPr/>
            <p:nvPr/>
          </p:nvSpPr>
          <p:spPr bwMode="auto">
            <a:xfrm>
              <a:off x="3067050" y="3451226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0 w 1"/>
                <a:gd name="T8" fmla="*/ 0 w 1"/>
                <a:gd name="T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2" name="iṣḷîḋê"/>
            <p:cNvSpPr/>
            <p:nvPr/>
          </p:nvSpPr>
          <p:spPr bwMode="auto">
            <a:xfrm>
              <a:off x="2911475" y="3446463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  <a:gd name="T6" fmla="*/ 0 h 1"/>
                <a:gd name="T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3" name="íŝ1ïḍè"/>
            <p:cNvSpPr/>
            <p:nvPr/>
          </p:nvSpPr>
          <p:spPr bwMode="auto">
            <a:xfrm>
              <a:off x="3100388" y="343693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4" name="íŝlîḋe"/>
            <p:cNvSpPr/>
            <p:nvPr/>
          </p:nvSpPr>
          <p:spPr bwMode="auto">
            <a:xfrm>
              <a:off x="2763838" y="3406776"/>
              <a:ext cx="407988" cy="73025"/>
            </a:xfrm>
            <a:custGeom>
              <a:avLst/>
              <a:gdLst>
                <a:gd name="T0" fmla="*/ 95 w 113"/>
                <a:gd name="T1" fmla="*/ 7 h 20"/>
                <a:gd name="T2" fmla="*/ 86 w 113"/>
                <a:gd name="T3" fmla="*/ 6 h 20"/>
                <a:gd name="T4" fmla="*/ 73 w 113"/>
                <a:gd name="T5" fmla="*/ 11 h 20"/>
                <a:gd name="T6" fmla="*/ 71 w 113"/>
                <a:gd name="T7" fmla="*/ 8 h 20"/>
                <a:gd name="T8" fmla="*/ 73 w 113"/>
                <a:gd name="T9" fmla="*/ 8 h 20"/>
                <a:gd name="T10" fmla="*/ 70 w 113"/>
                <a:gd name="T11" fmla="*/ 6 h 20"/>
                <a:gd name="T12" fmla="*/ 63 w 113"/>
                <a:gd name="T13" fmla="*/ 9 h 20"/>
                <a:gd name="T14" fmla="*/ 50 w 113"/>
                <a:gd name="T15" fmla="*/ 6 h 20"/>
                <a:gd name="T16" fmla="*/ 43 w 113"/>
                <a:gd name="T17" fmla="*/ 7 h 20"/>
                <a:gd name="T18" fmla="*/ 18 w 113"/>
                <a:gd name="T19" fmla="*/ 13 h 20"/>
                <a:gd name="T20" fmla="*/ 19 w 113"/>
                <a:gd name="T21" fmla="*/ 13 h 20"/>
                <a:gd name="T22" fmla="*/ 14 w 113"/>
                <a:gd name="T23" fmla="*/ 9 h 20"/>
                <a:gd name="T24" fmla="*/ 16 w 113"/>
                <a:gd name="T25" fmla="*/ 8 h 20"/>
                <a:gd name="T26" fmla="*/ 17 w 113"/>
                <a:gd name="T27" fmla="*/ 7 h 20"/>
                <a:gd name="T28" fmla="*/ 20 w 113"/>
                <a:gd name="T29" fmla="*/ 9 h 20"/>
                <a:gd name="T30" fmla="*/ 28 w 113"/>
                <a:gd name="T31" fmla="*/ 13 h 20"/>
                <a:gd name="T32" fmla="*/ 24 w 113"/>
                <a:gd name="T33" fmla="*/ 13 h 20"/>
                <a:gd name="T34" fmla="*/ 24 w 113"/>
                <a:gd name="T35" fmla="*/ 9 h 20"/>
                <a:gd name="T36" fmla="*/ 25 w 113"/>
                <a:gd name="T37" fmla="*/ 9 h 20"/>
                <a:gd name="T38" fmla="*/ 27 w 113"/>
                <a:gd name="T39" fmla="*/ 9 h 20"/>
                <a:gd name="T40" fmla="*/ 28 w 113"/>
                <a:gd name="T41" fmla="*/ 7 h 20"/>
                <a:gd name="T42" fmla="*/ 30 w 113"/>
                <a:gd name="T43" fmla="*/ 10 h 20"/>
                <a:gd name="T44" fmla="*/ 41 w 113"/>
                <a:gd name="T45" fmla="*/ 13 h 20"/>
                <a:gd name="T46" fmla="*/ 38 w 113"/>
                <a:gd name="T47" fmla="*/ 12 h 20"/>
                <a:gd name="T48" fmla="*/ 37 w 113"/>
                <a:gd name="T49" fmla="*/ 9 h 20"/>
                <a:gd name="T50" fmla="*/ 40 w 113"/>
                <a:gd name="T51" fmla="*/ 6 h 20"/>
                <a:gd name="T52" fmla="*/ 41 w 113"/>
                <a:gd name="T53" fmla="*/ 9 h 20"/>
                <a:gd name="T54" fmla="*/ 40 w 113"/>
                <a:gd name="T55" fmla="*/ 9 h 20"/>
                <a:gd name="T56" fmla="*/ 40 w 113"/>
                <a:gd name="T57" fmla="*/ 10 h 20"/>
                <a:gd name="T58" fmla="*/ 42 w 113"/>
                <a:gd name="T59" fmla="*/ 9 h 20"/>
                <a:gd name="T60" fmla="*/ 43 w 113"/>
                <a:gd name="T61" fmla="*/ 9 h 20"/>
                <a:gd name="T62" fmla="*/ 51 w 113"/>
                <a:gd name="T63" fmla="*/ 10 h 20"/>
                <a:gd name="T64" fmla="*/ 49 w 113"/>
                <a:gd name="T65" fmla="*/ 13 h 20"/>
                <a:gd name="T66" fmla="*/ 48 w 113"/>
                <a:gd name="T67" fmla="*/ 13 h 20"/>
                <a:gd name="T68" fmla="*/ 48 w 113"/>
                <a:gd name="T69" fmla="*/ 11 h 20"/>
                <a:gd name="T70" fmla="*/ 50 w 113"/>
                <a:gd name="T71" fmla="*/ 7 h 20"/>
                <a:gd name="T72" fmla="*/ 65 w 113"/>
                <a:gd name="T73" fmla="*/ 12 h 20"/>
                <a:gd name="T74" fmla="*/ 62 w 113"/>
                <a:gd name="T75" fmla="*/ 12 h 20"/>
                <a:gd name="T76" fmla="*/ 60 w 113"/>
                <a:gd name="T77" fmla="*/ 10 h 20"/>
                <a:gd name="T78" fmla="*/ 61 w 113"/>
                <a:gd name="T79" fmla="*/ 11 h 20"/>
                <a:gd name="T80" fmla="*/ 60 w 113"/>
                <a:gd name="T81" fmla="*/ 7 h 20"/>
                <a:gd name="T82" fmla="*/ 63 w 113"/>
                <a:gd name="T83" fmla="*/ 7 h 20"/>
                <a:gd name="T84" fmla="*/ 65 w 113"/>
                <a:gd name="T85" fmla="*/ 11 h 20"/>
                <a:gd name="T86" fmla="*/ 71 w 113"/>
                <a:gd name="T87" fmla="*/ 12 h 20"/>
                <a:gd name="T88" fmla="*/ 69 w 113"/>
                <a:gd name="T89" fmla="*/ 11 h 20"/>
                <a:gd name="T90" fmla="*/ 70 w 113"/>
                <a:gd name="T91" fmla="*/ 9 h 20"/>
                <a:gd name="T92" fmla="*/ 74 w 113"/>
                <a:gd name="T93" fmla="*/ 12 h 20"/>
                <a:gd name="T94" fmla="*/ 84 w 113"/>
                <a:gd name="T95" fmla="*/ 11 h 20"/>
                <a:gd name="T96" fmla="*/ 84 w 113"/>
                <a:gd name="T97" fmla="*/ 13 h 20"/>
                <a:gd name="T98" fmla="*/ 83 w 113"/>
                <a:gd name="T99" fmla="*/ 11 h 20"/>
                <a:gd name="T100" fmla="*/ 84 w 113"/>
                <a:gd name="T101" fmla="*/ 8 h 20"/>
                <a:gd name="T102" fmla="*/ 84 w 113"/>
                <a:gd name="T103" fmla="*/ 6 h 20"/>
                <a:gd name="T104" fmla="*/ 87 w 113"/>
                <a:gd name="T105" fmla="*/ 9 h 20"/>
                <a:gd name="T106" fmla="*/ 88 w 113"/>
                <a:gd name="T107" fmla="*/ 9 h 20"/>
                <a:gd name="T108" fmla="*/ 87 w 113"/>
                <a:gd name="T109" fmla="*/ 9 h 20"/>
                <a:gd name="T110" fmla="*/ 94 w 113"/>
                <a:gd name="T111" fmla="*/ 12 h 20"/>
                <a:gd name="T112" fmla="*/ 96 w 113"/>
                <a:gd name="T113" fmla="*/ 12 h 20"/>
                <a:gd name="T114" fmla="*/ 94 w 113"/>
                <a:gd name="T115" fmla="*/ 10 h 20"/>
                <a:gd name="T116" fmla="*/ 93 w 113"/>
                <a:gd name="T117" fmla="*/ 12 h 20"/>
                <a:gd name="T118" fmla="*/ 92 w 113"/>
                <a:gd name="T119" fmla="*/ 11 h 20"/>
                <a:gd name="T120" fmla="*/ 92 w 113"/>
                <a:gd name="T121" fmla="*/ 9 h 20"/>
                <a:gd name="T122" fmla="*/ 94 w 113"/>
                <a:gd name="T123" fmla="*/ 7 h 20"/>
                <a:gd name="T124" fmla="*/ 95 w 113"/>
                <a:gd name="T12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20">
                  <a:moveTo>
                    <a:pt x="110" y="4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4"/>
                    <a:pt x="113" y="4"/>
                    <a:pt x="113" y="4"/>
                  </a:cubicBezTo>
                  <a:lnTo>
                    <a:pt x="110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lose/>
                  <a:moveTo>
                    <a:pt x="9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4" y="5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lose/>
                  <a:moveTo>
                    <a:pt x="86" y="7"/>
                  </a:moveTo>
                  <a:cubicBezTo>
                    <a:pt x="86" y="7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7" y="7"/>
                    <a:pt x="87" y="7"/>
                  </a:cubicBezTo>
                  <a:cubicBezTo>
                    <a:pt x="87" y="7"/>
                    <a:pt x="87" y="7"/>
                    <a:pt x="86" y="7"/>
                  </a:cubicBezTo>
                  <a:cubicBezTo>
                    <a:pt x="86" y="7"/>
                    <a:pt x="86" y="8"/>
                    <a:pt x="86" y="8"/>
                  </a:cubicBezTo>
                  <a:cubicBezTo>
                    <a:pt x="86" y="8"/>
                    <a:pt x="86" y="8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lose/>
                  <a:moveTo>
                    <a:pt x="74" y="10"/>
                  </a:moveTo>
                  <a:cubicBezTo>
                    <a:pt x="74" y="10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4" y="10"/>
                    <a:pt x="74" y="10"/>
                  </a:cubicBezTo>
                  <a:close/>
                  <a:moveTo>
                    <a:pt x="70" y="6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5"/>
                    <a:pt x="72" y="5"/>
                  </a:cubicBezTo>
                  <a:cubicBezTo>
                    <a:pt x="72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2" y="8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8"/>
                    <a:pt x="72" y="8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63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lose/>
                  <a:moveTo>
                    <a:pt x="49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lose/>
                  <a:moveTo>
                    <a:pt x="43" y="7"/>
                  </a:moveTo>
                  <a:cubicBezTo>
                    <a:pt x="43" y="7"/>
                    <a:pt x="43" y="7"/>
                    <a:pt x="44" y="7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lose/>
                  <a:moveTo>
                    <a:pt x="20" y="9"/>
                  </a:move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4"/>
                  </a:cubicBezTo>
                  <a:cubicBezTo>
                    <a:pt x="20" y="14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lose/>
                  <a:moveTo>
                    <a:pt x="3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30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44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3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7"/>
                  </a:cubicBezTo>
                  <a:cubicBezTo>
                    <a:pt x="40" y="7"/>
                    <a:pt x="41" y="7"/>
                    <a:pt x="41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2" y="10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lose/>
                  <a:moveTo>
                    <a:pt x="53" y="8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4"/>
                    <a:pt x="51" y="14"/>
                  </a:cubicBezTo>
                  <a:cubicBezTo>
                    <a:pt x="51" y="14"/>
                    <a:pt x="51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8" y="12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0"/>
                  </a:cubicBezTo>
                  <a:cubicBezTo>
                    <a:pt x="50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lose/>
                  <a:moveTo>
                    <a:pt x="6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3" y="12"/>
                    <a:pt x="63" y="12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ubicBezTo>
                    <a:pt x="61" y="11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9"/>
                    <a:pt x="60" y="9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9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2" y="7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2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1"/>
                  </a:cubicBezTo>
                  <a:cubicBezTo>
                    <a:pt x="63" y="11"/>
                    <a:pt x="63" y="11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4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lose/>
                  <a:moveTo>
                    <a:pt x="75" y="12"/>
                  </a:moveTo>
                  <a:cubicBezTo>
                    <a:pt x="75" y="12"/>
                    <a:pt x="75" y="12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3" y="13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3"/>
                  </a:cubicBezTo>
                  <a:cubicBezTo>
                    <a:pt x="70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8" y="13"/>
                    <a:pt x="68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1"/>
                    <a:pt x="70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9"/>
                    <a:pt x="69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2" y="10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lose/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1"/>
                  </a:cubicBezTo>
                  <a:cubicBezTo>
                    <a:pt x="86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3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3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lose/>
                  <a:moveTo>
                    <a:pt x="88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8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6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5" y="11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4" y="12"/>
                  </a:cubicBezTo>
                  <a:close/>
                  <a:moveTo>
                    <a:pt x="97" y="9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1"/>
                    <a:pt x="96" y="11"/>
                  </a:cubicBezTo>
                  <a:cubicBezTo>
                    <a:pt x="96" y="11"/>
                    <a:pt x="96" y="11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5" y="9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2" y="11"/>
                  </a:cubicBezTo>
                  <a:cubicBezTo>
                    <a:pt x="92" y="11"/>
                    <a:pt x="92" y="11"/>
                    <a:pt x="93" y="11"/>
                  </a:cubicBezTo>
                  <a:cubicBezTo>
                    <a:pt x="93" y="11"/>
                    <a:pt x="93" y="11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4" y="7"/>
                    <a:pt x="94" y="6"/>
                  </a:cubicBezTo>
                  <a:cubicBezTo>
                    <a:pt x="94" y="6"/>
                    <a:pt x="94" y="6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7"/>
                    <a:pt x="94" y="7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5" y="8"/>
                    <a:pt x="95" y="8"/>
                  </a:cubicBezTo>
                  <a:cubicBezTo>
                    <a:pt x="95" y="8"/>
                    <a:pt x="95" y="8"/>
                    <a:pt x="95" y="9"/>
                  </a:cubicBezTo>
                  <a:cubicBezTo>
                    <a:pt x="95" y="9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9"/>
                    <a:pt x="95" y="9"/>
                  </a:cubicBezTo>
                  <a:cubicBezTo>
                    <a:pt x="95" y="9"/>
                    <a:pt x="96" y="9"/>
                    <a:pt x="96" y="9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9"/>
                    <a:pt x="97" y="9"/>
                    <a:pt x="97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5" name="iŝḻiďê"/>
            <p:cNvSpPr/>
            <p:nvPr/>
          </p:nvSpPr>
          <p:spPr bwMode="auto">
            <a:xfrm>
              <a:off x="3103563" y="3440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6" name="îṥḻiḍè"/>
            <p:cNvSpPr/>
            <p:nvPr/>
          </p:nvSpPr>
          <p:spPr bwMode="auto">
            <a:xfrm>
              <a:off x="3021013" y="344328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7" name="íṩḷîḋe"/>
            <p:cNvSpPr/>
            <p:nvPr/>
          </p:nvSpPr>
          <p:spPr bwMode="auto">
            <a:xfrm>
              <a:off x="2941638" y="3436938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0 h 2"/>
                <a:gd name="T20" fmla="*/ 1 w 1"/>
                <a:gd name="T21" fmla="*/ 1 h 2"/>
                <a:gd name="T22" fmla="*/ 0 w 1"/>
                <a:gd name="T23" fmla="*/ 1 h 2"/>
                <a:gd name="T24" fmla="*/ 0 w 1"/>
                <a:gd name="T25" fmla="*/ 1 h 2"/>
                <a:gd name="T26" fmla="*/ 0 w 1"/>
                <a:gd name="T27" fmla="*/ 1 h 2"/>
                <a:gd name="T28" fmla="*/ 0 w 1"/>
                <a:gd name="T29" fmla="*/ 1 h 2"/>
                <a:gd name="T30" fmla="*/ 0 w 1"/>
                <a:gd name="T31" fmla="*/ 1 h 2"/>
                <a:gd name="T32" fmla="*/ 0 w 1"/>
                <a:gd name="T33" fmla="*/ 1 h 2"/>
                <a:gd name="T34" fmla="*/ 1 w 1"/>
                <a:gd name="T35" fmla="*/ 1 h 2"/>
                <a:gd name="T36" fmla="*/ 1 w 1"/>
                <a:gd name="T37" fmla="*/ 1 h 2"/>
                <a:gd name="T38" fmla="*/ 1 w 1"/>
                <a:gd name="T39" fmla="*/ 1 h 2"/>
                <a:gd name="T40" fmla="*/ 1 w 1"/>
                <a:gd name="T41" fmla="*/ 1 h 2"/>
                <a:gd name="T42" fmla="*/ 0 w 1"/>
                <a:gd name="T43" fmla="*/ 2 h 2"/>
                <a:gd name="T44" fmla="*/ 0 w 1"/>
                <a:gd name="T45" fmla="*/ 2 h 2"/>
                <a:gd name="T46" fmla="*/ 0 w 1"/>
                <a:gd name="T47" fmla="*/ 2 h 2"/>
                <a:gd name="T48" fmla="*/ 0 w 1"/>
                <a:gd name="T49" fmla="*/ 2 h 2"/>
                <a:gd name="T50" fmla="*/ 1 w 1"/>
                <a:gd name="T51" fmla="*/ 2 h 2"/>
                <a:gd name="T52" fmla="*/ 1 w 1"/>
                <a:gd name="T53" fmla="*/ 1 h 2"/>
                <a:gd name="T54" fmla="*/ 1 w 1"/>
                <a:gd name="T55" fmla="*/ 1 h 2"/>
                <a:gd name="T56" fmla="*/ 1 w 1"/>
                <a:gd name="T57" fmla="*/ 0 h 2"/>
                <a:gd name="T58" fmla="*/ 1 w 1"/>
                <a:gd name="T5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8" name="iṧḻiḋè"/>
            <p:cNvSpPr/>
            <p:nvPr/>
          </p:nvSpPr>
          <p:spPr bwMode="auto">
            <a:xfrm>
              <a:off x="3517900" y="2994026"/>
              <a:ext cx="138113" cy="115888"/>
            </a:xfrm>
            <a:custGeom>
              <a:avLst/>
              <a:gdLst>
                <a:gd name="T0" fmla="*/ 36 w 38"/>
                <a:gd name="T1" fmla="*/ 26 h 32"/>
                <a:gd name="T2" fmla="*/ 34 w 38"/>
                <a:gd name="T3" fmla="*/ 22 h 32"/>
                <a:gd name="T4" fmla="*/ 28 w 38"/>
                <a:gd name="T5" fmla="*/ 16 h 32"/>
                <a:gd name="T6" fmla="*/ 27 w 38"/>
                <a:gd name="T7" fmla="*/ 14 h 32"/>
                <a:gd name="T8" fmla="*/ 26 w 38"/>
                <a:gd name="T9" fmla="*/ 14 h 32"/>
                <a:gd name="T10" fmla="*/ 27 w 38"/>
                <a:gd name="T11" fmla="*/ 13 h 32"/>
                <a:gd name="T12" fmla="*/ 30 w 38"/>
                <a:gd name="T13" fmla="*/ 14 h 32"/>
                <a:gd name="T14" fmla="*/ 32 w 38"/>
                <a:gd name="T15" fmla="*/ 14 h 32"/>
                <a:gd name="T16" fmla="*/ 36 w 38"/>
                <a:gd name="T17" fmla="*/ 14 h 32"/>
                <a:gd name="T18" fmla="*/ 37 w 38"/>
                <a:gd name="T19" fmla="*/ 13 h 32"/>
                <a:gd name="T20" fmla="*/ 37 w 38"/>
                <a:gd name="T21" fmla="*/ 12 h 32"/>
                <a:gd name="T22" fmla="*/ 36 w 38"/>
                <a:gd name="T23" fmla="*/ 7 h 32"/>
                <a:gd name="T24" fmla="*/ 33 w 38"/>
                <a:gd name="T25" fmla="*/ 4 h 32"/>
                <a:gd name="T26" fmla="*/ 31 w 38"/>
                <a:gd name="T27" fmla="*/ 4 h 32"/>
                <a:gd name="T28" fmla="*/ 31 w 38"/>
                <a:gd name="T29" fmla="*/ 6 h 32"/>
                <a:gd name="T30" fmla="*/ 31 w 38"/>
                <a:gd name="T31" fmla="*/ 8 h 32"/>
                <a:gd name="T32" fmla="*/ 31 w 38"/>
                <a:gd name="T33" fmla="*/ 9 h 32"/>
                <a:gd name="T34" fmla="*/ 28 w 38"/>
                <a:gd name="T35" fmla="*/ 10 h 32"/>
                <a:gd name="T36" fmla="*/ 26 w 38"/>
                <a:gd name="T37" fmla="*/ 10 h 32"/>
                <a:gd name="T38" fmla="*/ 23 w 38"/>
                <a:gd name="T39" fmla="*/ 11 h 32"/>
                <a:gd name="T40" fmla="*/ 22 w 38"/>
                <a:gd name="T41" fmla="*/ 10 h 32"/>
                <a:gd name="T42" fmla="*/ 16 w 38"/>
                <a:gd name="T43" fmla="*/ 6 h 32"/>
                <a:gd name="T44" fmla="*/ 12 w 38"/>
                <a:gd name="T45" fmla="*/ 3 h 32"/>
                <a:gd name="T46" fmla="*/ 8 w 38"/>
                <a:gd name="T47" fmla="*/ 0 h 32"/>
                <a:gd name="T48" fmla="*/ 7 w 38"/>
                <a:gd name="T49" fmla="*/ 0 h 32"/>
                <a:gd name="T50" fmla="*/ 6 w 38"/>
                <a:gd name="T51" fmla="*/ 1 h 32"/>
                <a:gd name="T52" fmla="*/ 7 w 38"/>
                <a:gd name="T53" fmla="*/ 7 h 32"/>
                <a:gd name="T54" fmla="*/ 7 w 38"/>
                <a:gd name="T55" fmla="*/ 8 h 32"/>
                <a:gd name="T56" fmla="*/ 16 w 38"/>
                <a:gd name="T57" fmla="*/ 14 h 32"/>
                <a:gd name="T58" fmla="*/ 19 w 38"/>
                <a:gd name="T59" fmla="*/ 16 h 32"/>
                <a:gd name="T60" fmla="*/ 12 w 38"/>
                <a:gd name="T61" fmla="*/ 20 h 32"/>
                <a:gd name="T62" fmla="*/ 7 w 38"/>
                <a:gd name="T63" fmla="*/ 20 h 32"/>
                <a:gd name="T64" fmla="*/ 5 w 38"/>
                <a:gd name="T65" fmla="*/ 18 h 32"/>
                <a:gd name="T66" fmla="*/ 5 w 38"/>
                <a:gd name="T67" fmla="*/ 14 h 32"/>
                <a:gd name="T68" fmla="*/ 5 w 38"/>
                <a:gd name="T69" fmla="*/ 12 h 32"/>
                <a:gd name="T70" fmla="*/ 4 w 38"/>
                <a:gd name="T71" fmla="*/ 12 h 32"/>
                <a:gd name="T72" fmla="*/ 3 w 38"/>
                <a:gd name="T73" fmla="*/ 15 h 32"/>
                <a:gd name="T74" fmla="*/ 1 w 38"/>
                <a:gd name="T75" fmla="*/ 17 h 32"/>
                <a:gd name="T76" fmla="*/ 0 w 38"/>
                <a:gd name="T77" fmla="*/ 20 h 32"/>
                <a:gd name="T78" fmla="*/ 2 w 38"/>
                <a:gd name="T79" fmla="*/ 24 h 32"/>
                <a:gd name="T80" fmla="*/ 14 w 38"/>
                <a:gd name="T81" fmla="*/ 25 h 32"/>
                <a:gd name="T82" fmla="*/ 22 w 38"/>
                <a:gd name="T83" fmla="*/ 21 h 32"/>
                <a:gd name="T84" fmla="*/ 23 w 38"/>
                <a:gd name="T85" fmla="*/ 21 h 32"/>
                <a:gd name="T86" fmla="*/ 25 w 38"/>
                <a:gd name="T87" fmla="*/ 24 h 32"/>
                <a:gd name="T88" fmla="*/ 28 w 38"/>
                <a:gd name="T89" fmla="*/ 28 h 32"/>
                <a:gd name="T90" fmla="*/ 29 w 38"/>
                <a:gd name="T91" fmla="*/ 31 h 32"/>
                <a:gd name="T92" fmla="*/ 32 w 38"/>
                <a:gd name="T93" fmla="*/ 32 h 32"/>
                <a:gd name="T94" fmla="*/ 35 w 38"/>
                <a:gd name="T95" fmla="*/ 29 h 32"/>
                <a:gd name="T96" fmla="*/ 36 w 38"/>
                <a:gd name="T9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32">
                  <a:moveTo>
                    <a:pt x="36" y="26"/>
                  </a:moveTo>
                  <a:cubicBezTo>
                    <a:pt x="36" y="25"/>
                    <a:pt x="35" y="24"/>
                    <a:pt x="34" y="22"/>
                  </a:cubicBezTo>
                  <a:cubicBezTo>
                    <a:pt x="32" y="21"/>
                    <a:pt x="31" y="18"/>
                    <a:pt x="28" y="16"/>
                  </a:cubicBezTo>
                  <a:cubicBezTo>
                    <a:pt x="28" y="16"/>
                    <a:pt x="27" y="15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3"/>
                    <a:pt x="27" y="13"/>
                  </a:cubicBezTo>
                  <a:cubicBezTo>
                    <a:pt x="28" y="13"/>
                    <a:pt x="29" y="14"/>
                    <a:pt x="30" y="14"/>
                  </a:cubicBezTo>
                  <a:cubicBezTo>
                    <a:pt x="30" y="14"/>
                    <a:pt x="31" y="14"/>
                    <a:pt x="32" y="14"/>
                  </a:cubicBezTo>
                  <a:cubicBezTo>
                    <a:pt x="33" y="14"/>
                    <a:pt x="34" y="14"/>
                    <a:pt x="36" y="14"/>
                  </a:cubicBezTo>
                  <a:cubicBezTo>
                    <a:pt x="37" y="14"/>
                    <a:pt x="37" y="14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8" y="11"/>
                    <a:pt x="38" y="8"/>
                    <a:pt x="36" y="7"/>
                  </a:cubicBezTo>
                  <a:cubicBezTo>
                    <a:pt x="35" y="6"/>
                    <a:pt x="34" y="5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1" y="5"/>
                    <a:pt x="31" y="5"/>
                    <a:pt x="31" y="6"/>
                  </a:cubicBezTo>
                  <a:cubicBezTo>
                    <a:pt x="30" y="7"/>
                    <a:pt x="30" y="8"/>
                    <a:pt x="31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29" y="10"/>
                    <a:pt x="28" y="10"/>
                  </a:cubicBezTo>
                  <a:cubicBezTo>
                    <a:pt x="27" y="10"/>
                    <a:pt x="26" y="10"/>
                    <a:pt x="26" y="10"/>
                  </a:cubicBezTo>
                  <a:cubicBezTo>
                    <a:pt x="25" y="10"/>
                    <a:pt x="24" y="10"/>
                    <a:pt x="23" y="11"/>
                  </a:cubicBezTo>
                  <a:cubicBezTo>
                    <a:pt x="23" y="11"/>
                    <a:pt x="23" y="11"/>
                    <a:pt x="22" y="10"/>
                  </a:cubicBezTo>
                  <a:cubicBezTo>
                    <a:pt x="20" y="9"/>
                    <a:pt x="18" y="7"/>
                    <a:pt x="16" y="6"/>
                  </a:cubicBezTo>
                  <a:cubicBezTo>
                    <a:pt x="15" y="5"/>
                    <a:pt x="13" y="4"/>
                    <a:pt x="12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3"/>
                    <a:pt x="5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10" y="10"/>
                    <a:pt x="14" y="12"/>
                    <a:pt x="16" y="14"/>
                  </a:cubicBezTo>
                  <a:cubicBezTo>
                    <a:pt x="17" y="15"/>
                    <a:pt x="18" y="16"/>
                    <a:pt x="19" y="16"/>
                  </a:cubicBezTo>
                  <a:cubicBezTo>
                    <a:pt x="20" y="18"/>
                    <a:pt x="15" y="20"/>
                    <a:pt x="12" y="20"/>
                  </a:cubicBezTo>
                  <a:cubicBezTo>
                    <a:pt x="10" y="21"/>
                    <a:pt x="7" y="20"/>
                    <a:pt x="7" y="20"/>
                  </a:cubicBezTo>
                  <a:cubicBezTo>
                    <a:pt x="6" y="20"/>
                    <a:pt x="5" y="20"/>
                    <a:pt x="5" y="18"/>
                  </a:cubicBezTo>
                  <a:cubicBezTo>
                    <a:pt x="4" y="16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4"/>
                    <a:pt x="3" y="15"/>
                  </a:cubicBezTo>
                  <a:cubicBezTo>
                    <a:pt x="2" y="17"/>
                    <a:pt x="1" y="16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4" y="25"/>
                    <a:pt x="9" y="26"/>
                    <a:pt x="14" y="25"/>
                  </a:cubicBezTo>
                  <a:cubicBezTo>
                    <a:pt x="17" y="24"/>
                    <a:pt x="21" y="22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2"/>
                    <a:pt x="25" y="23"/>
                    <a:pt x="25" y="24"/>
                  </a:cubicBezTo>
                  <a:cubicBezTo>
                    <a:pt x="26" y="25"/>
                    <a:pt x="28" y="26"/>
                    <a:pt x="28" y="28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2"/>
                    <a:pt x="30" y="32"/>
                    <a:pt x="32" y="32"/>
                  </a:cubicBezTo>
                  <a:cubicBezTo>
                    <a:pt x="34" y="32"/>
                    <a:pt x="35" y="30"/>
                    <a:pt x="35" y="29"/>
                  </a:cubicBezTo>
                  <a:cubicBezTo>
                    <a:pt x="36" y="28"/>
                    <a:pt x="36" y="27"/>
                    <a:pt x="36" y="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9" name="î$ľíḓè"/>
            <p:cNvSpPr/>
            <p:nvPr/>
          </p:nvSpPr>
          <p:spPr bwMode="auto">
            <a:xfrm>
              <a:off x="3636963" y="2936876"/>
              <a:ext cx="115888" cy="90488"/>
            </a:xfrm>
            <a:custGeom>
              <a:avLst/>
              <a:gdLst>
                <a:gd name="T0" fmla="*/ 0 w 32"/>
                <a:gd name="T1" fmla="*/ 7 h 25"/>
                <a:gd name="T2" fmla="*/ 1 w 32"/>
                <a:gd name="T3" fmla="*/ 8 h 25"/>
                <a:gd name="T4" fmla="*/ 2 w 32"/>
                <a:gd name="T5" fmla="*/ 11 h 25"/>
                <a:gd name="T6" fmla="*/ 4 w 32"/>
                <a:gd name="T7" fmla="*/ 12 h 25"/>
                <a:gd name="T8" fmla="*/ 6 w 32"/>
                <a:gd name="T9" fmla="*/ 11 h 25"/>
                <a:gd name="T10" fmla="*/ 7 w 32"/>
                <a:gd name="T11" fmla="*/ 9 h 25"/>
                <a:gd name="T12" fmla="*/ 11 w 32"/>
                <a:gd name="T13" fmla="*/ 8 h 25"/>
                <a:gd name="T14" fmla="*/ 12 w 32"/>
                <a:gd name="T15" fmla="*/ 8 h 25"/>
                <a:gd name="T16" fmla="*/ 11 w 32"/>
                <a:gd name="T17" fmla="*/ 8 h 25"/>
                <a:gd name="T18" fmla="*/ 11 w 32"/>
                <a:gd name="T19" fmla="*/ 13 h 25"/>
                <a:gd name="T20" fmla="*/ 10 w 32"/>
                <a:gd name="T21" fmla="*/ 14 h 25"/>
                <a:gd name="T22" fmla="*/ 8 w 32"/>
                <a:gd name="T23" fmla="*/ 13 h 25"/>
                <a:gd name="T24" fmla="*/ 6 w 32"/>
                <a:gd name="T25" fmla="*/ 13 h 25"/>
                <a:gd name="T26" fmla="*/ 4 w 32"/>
                <a:gd name="T27" fmla="*/ 14 h 25"/>
                <a:gd name="T28" fmla="*/ 6 w 32"/>
                <a:gd name="T29" fmla="*/ 15 h 25"/>
                <a:gd name="T30" fmla="*/ 22 w 32"/>
                <a:gd name="T31" fmla="*/ 22 h 25"/>
                <a:gd name="T32" fmla="*/ 24 w 32"/>
                <a:gd name="T33" fmla="*/ 23 h 25"/>
                <a:gd name="T34" fmla="*/ 25 w 32"/>
                <a:gd name="T35" fmla="*/ 23 h 25"/>
                <a:gd name="T36" fmla="*/ 26 w 32"/>
                <a:gd name="T37" fmla="*/ 24 h 25"/>
                <a:gd name="T38" fmla="*/ 28 w 32"/>
                <a:gd name="T39" fmla="*/ 25 h 25"/>
                <a:gd name="T40" fmla="*/ 30 w 32"/>
                <a:gd name="T41" fmla="*/ 24 h 25"/>
                <a:gd name="T42" fmla="*/ 31 w 32"/>
                <a:gd name="T43" fmla="*/ 23 h 25"/>
                <a:gd name="T44" fmla="*/ 32 w 32"/>
                <a:gd name="T45" fmla="*/ 22 h 25"/>
                <a:gd name="T46" fmla="*/ 32 w 32"/>
                <a:gd name="T47" fmla="*/ 19 h 25"/>
                <a:gd name="T48" fmla="*/ 31 w 32"/>
                <a:gd name="T49" fmla="*/ 17 h 25"/>
                <a:gd name="T50" fmla="*/ 29 w 32"/>
                <a:gd name="T51" fmla="*/ 16 h 25"/>
                <a:gd name="T52" fmla="*/ 28 w 32"/>
                <a:gd name="T53" fmla="*/ 15 h 25"/>
                <a:gd name="T54" fmla="*/ 28 w 32"/>
                <a:gd name="T55" fmla="*/ 15 h 25"/>
                <a:gd name="T56" fmla="*/ 28 w 32"/>
                <a:gd name="T57" fmla="*/ 16 h 25"/>
                <a:gd name="T58" fmla="*/ 27 w 32"/>
                <a:gd name="T59" fmla="*/ 17 h 25"/>
                <a:gd name="T60" fmla="*/ 24 w 32"/>
                <a:gd name="T61" fmla="*/ 17 h 25"/>
                <a:gd name="T62" fmla="*/ 14 w 32"/>
                <a:gd name="T63" fmla="*/ 15 h 25"/>
                <a:gd name="T64" fmla="*/ 16 w 32"/>
                <a:gd name="T65" fmla="*/ 14 h 25"/>
                <a:gd name="T66" fmla="*/ 20 w 32"/>
                <a:gd name="T67" fmla="*/ 11 h 25"/>
                <a:gd name="T68" fmla="*/ 21 w 32"/>
                <a:gd name="T69" fmla="*/ 8 h 25"/>
                <a:gd name="T70" fmla="*/ 20 w 32"/>
                <a:gd name="T71" fmla="*/ 7 h 25"/>
                <a:gd name="T72" fmla="*/ 19 w 32"/>
                <a:gd name="T73" fmla="*/ 7 h 25"/>
                <a:gd name="T74" fmla="*/ 16 w 32"/>
                <a:gd name="T75" fmla="*/ 7 h 25"/>
                <a:gd name="T76" fmla="*/ 11 w 32"/>
                <a:gd name="T77" fmla="*/ 7 h 25"/>
                <a:gd name="T78" fmla="*/ 11 w 32"/>
                <a:gd name="T79" fmla="*/ 7 h 25"/>
                <a:gd name="T80" fmla="*/ 11 w 32"/>
                <a:gd name="T81" fmla="*/ 6 h 25"/>
                <a:gd name="T82" fmla="*/ 13 w 32"/>
                <a:gd name="T83" fmla="*/ 4 h 25"/>
                <a:gd name="T84" fmla="*/ 13 w 32"/>
                <a:gd name="T85" fmla="*/ 1 h 25"/>
                <a:gd name="T86" fmla="*/ 9 w 32"/>
                <a:gd name="T87" fmla="*/ 0 h 25"/>
                <a:gd name="T88" fmla="*/ 4 w 32"/>
                <a:gd name="T89" fmla="*/ 2 h 25"/>
                <a:gd name="T90" fmla="*/ 2 w 32"/>
                <a:gd name="T91" fmla="*/ 4 h 25"/>
                <a:gd name="T92" fmla="*/ 0 w 32"/>
                <a:gd name="T93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25">
                  <a:moveTo>
                    <a:pt x="0" y="7"/>
                  </a:moveTo>
                  <a:cubicBezTo>
                    <a:pt x="0" y="8"/>
                    <a:pt x="1" y="8"/>
                    <a:pt x="1" y="8"/>
                  </a:cubicBezTo>
                  <a:cubicBezTo>
                    <a:pt x="1" y="10"/>
                    <a:pt x="1" y="11"/>
                    <a:pt x="2" y="11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8" y="8"/>
                    <a:pt x="10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10"/>
                    <a:pt x="11" y="11"/>
                    <a:pt x="11" y="13"/>
                  </a:cubicBezTo>
                  <a:cubicBezTo>
                    <a:pt x="11" y="14"/>
                    <a:pt x="10" y="14"/>
                    <a:pt x="10" y="14"/>
                  </a:cubicBezTo>
                  <a:cubicBezTo>
                    <a:pt x="10" y="14"/>
                    <a:pt x="8" y="13"/>
                    <a:pt x="8" y="13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4"/>
                    <a:pt x="4" y="14"/>
                    <a:pt x="4" y="14"/>
                  </a:cubicBezTo>
                  <a:cubicBezTo>
                    <a:pt x="4" y="15"/>
                    <a:pt x="6" y="15"/>
                    <a:pt x="6" y="15"/>
                  </a:cubicBezTo>
                  <a:cubicBezTo>
                    <a:pt x="6" y="15"/>
                    <a:pt x="20" y="21"/>
                    <a:pt x="22" y="22"/>
                  </a:cubicBezTo>
                  <a:cubicBezTo>
                    <a:pt x="23" y="22"/>
                    <a:pt x="24" y="23"/>
                    <a:pt x="24" y="23"/>
                  </a:cubicBezTo>
                  <a:cubicBezTo>
                    <a:pt x="24" y="23"/>
                    <a:pt x="25" y="23"/>
                    <a:pt x="25" y="23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7" y="24"/>
                    <a:pt x="28" y="25"/>
                    <a:pt x="28" y="25"/>
                  </a:cubicBezTo>
                  <a:cubicBezTo>
                    <a:pt x="29" y="24"/>
                    <a:pt x="30" y="24"/>
                    <a:pt x="30" y="24"/>
                  </a:cubicBezTo>
                  <a:cubicBezTo>
                    <a:pt x="30" y="24"/>
                    <a:pt x="31" y="23"/>
                    <a:pt x="31" y="23"/>
                  </a:cubicBezTo>
                  <a:cubicBezTo>
                    <a:pt x="31" y="23"/>
                    <a:pt x="32" y="22"/>
                    <a:pt x="32" y="22"/>
                  </a:cubicBezTo>
                  <a:cubicBezTo>
                    <a:pt x="32" y="21"/>
                    <a:pt x="32" y="20"/>
                    <a:pt x="32" y="19"/>
                  </a:cubicBezTo>
                  <a:cubicBezTo>
                    <a:pt x="32" y="19"/>
                    <a:pt x="32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6" y="17"/>
                    <a:pt x="25" y="17"/>
                    <a:pt x="24" y="17"/>
                  </a:cubicBezTo>
                  <a:cubicBezTo>
                    <a:pt x="22" y="17"/>
                    <a:pt x="15" y="15"/>
                    <a:pt x="14" y="15"/>
                  </a:cubicBezTo>
                  <a:cubicBezTo>
                    <a:pt x="14" y="15"/>
                    <a:pt x="16" y="14"/>
                    <a:pt x="16" y="14"/>
                  </a:cubicBezTo>
                  <a:cubicBezTo>
                    <a:pt x="18" y="13"/>
                    <a:pt x="20" y="12"/>
                    <a:pt x="20" y="11"/>
                  </a:cubicBezTo>
                  <a:cubicBezTo>
                    <a:pt x="21" y="10"/>
                    <a:pt x="21" y="9"/>
                    <a:pt x="21" y="8"/>
                  </a:cubicBezTo>
                  <a:cubicBezTo>
                    <a:pt x="21" y="8"/>
                    <a:pt x="20" y="8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2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3" y="3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0" name="ïsľíďe"/>
            <p:cNvSpPr/>
            <p:nvPr/>
          </p:nvSpPr>
          <p:spPr bwMode="auto">
            <a:xfrm>
              <a:off x="3616325" y="2971801"/>
              <a:ext cx="96838" cy="106363"/>
            </a:xfrm>
            <a:custGeom>
              <a:avLst/>
              <a:gdLst>
                <a:gd name="T0" fmla="*/ 26 w 27"/>
                <a:gd name="T1" fmla="*/ 26 h 29"/>
                <a:gd name="T2" fmla="*/ 27 w 27"/>
                <a:gd name="T3" fmla="*/ 21 h 29"/>
                <a:gd name="T4" fmla="*/ 22 w 27"/>
                <a:gd name="T5" fmla="*/ 14 h 29"/>
                <a:gd name="T6" fmla="*/ 16 w 27"/>
                <a:gd name="T7" fmla="*/ 9 h 29"/>
                <a:gd name="T8" fmla="*/ 7 w 27"/>
                <a:gd name="T9" fmla="*/ 3 h 29"/>
                <a:gd name="T10" fmla="*/ 0 w 27"/>
                <a:gd name="T11" fmla="*/ 0 h 29"/>
                <a:gd name="T12" fmla="*/ 0 w 27"/>
                <a:gd name="T13" fmla="*/ 1 h 29"/>
                <a:gd name="T14" fmla="*/ 2 w 27"/>
                <a:gd name="T15" fmla="*/ 3 h 29"/>
                <a:gd name="T16" fmla="*/ 5 w 27"/>
                <a:gd name="T17" fmla="*/ 6 h 29"/>
                <a:gd name="T18" fmla="*/ 9 w 27"/>
                <a:gd name="T19" fmla="*/ 8 h 29"/>
                <a:gd name="T20" fmla="*/ 17 w 27"/>
                <a:gd name="T21" fmla="*/ 12 h 29"/>
                <a:gd name="T22" fmla="*/ 24 w 27"/>
                <a:gd name="T23" fmla="*/ 20 h 29"/>
                <a:gd name="T24" fmla="*/ 24 w 27"/>
                <a:gd name="T25" fmla="*/ 23 h 29"/>
                <a:gd name="T26" fmla="*/ 20 w 27"/>
                <a:gd name="T27" fmla="*/ 24 h 29"/>
                <a:gd name="T28" fmla="*/ 16 w 27"/>
                <a:gd name="T29" fmla="*/ 22 h 29"/>
                <a:gd name="T30" fmla="*/ 11 w 27"/>
                <a:gd name="T31" fmla="*/ 20 h 29"/>
                <a:gd name="T32" fmla="*/ 10 w 27"/>
                <a:gd name="T33" fmla="*/ 20 h 29"/>
                <a:gd name="T34" fmla="*/ 10 w 27"/>
                <a:gd name="T35" fmla="*/ 20 h 29"/>
                <a:gd name="T36" fmla="*/ 10 w 27"/>
                <a:gd name="T37" fmla="*/ 20 h 29"/>
                <a:gd name="T38" fmla="*/ 11 w 27"/>
                <a:gd name="T39" fmla="*/ 21 h 29"/>
                <a:gd name="T40" fmla="*/ 12 w 27"/>
                <a:gd name="T41" fmla="*/ 23 h 29"/>
                <a:gd name="T42" fmla="*/ 19 w 27"/>
                <a:gd name="T43" fmla="*/ 28 h 29"/>
                <a:gd name="T44" fmla="*/ 24 w 27"/>
                <a:gd name="T45" fmla="*/ 28 h 29"/>
                <a:gd name="T46" fmla="*/ 26 w 27"/>
                <a:gd name="T4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9">
                  <a:moveTo>
                    <a:pt x="26" y="26"/>
                  </a:moveTo>
                  <a:cubicBezTo>
                    <a:pt x="27" y="24"/>
                    <a:pt x="27" y="23"/>
                    <a:pt x="27" y="21"/>
                  </a:cubicBezTo>
                  <a:cubicBezTo>
                    <a:pt x="26" y="19"/>
                    <a:pt x="24" y="16"/>
                    <a:pt x="22" y="14"/>
                  </a:cubicBezTo>
                  <a:cubicBezTo>
                    <a:pt x="20" y="12"/>
                    <a:pt x="20" y="11"/>
                    <a:pt x="16" y="9"/>
                  </a:cubicBezTo>
                  <a:cubicBezTo>
                    <a:pt x="12" y="6"/>
                    <a:pt x="8" y="4"/>
                    <a:pt x="7" y="3"/>
                  </a:cubicBezTo>
                  <a:cubicBezTo>
                    <a:pt x="5" y="3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7" y="7"/>
                    <a:pt x="8" y="8"/>
                    <a:pt x="9" y="8"/>
                  </a:cubicBezTo>
                  <a:cubicBezTo>
                    <a:pt x="12" y="9"/>
                    <a:pt x="16" y="12"/>
                    <a:pt x="17" y="12"/>
                  </a:cubicBezTo>
                  <a:cubicBezTo>
                    <a:pt x="20" y="15"/>
                    <a:pt x="23" y="18"/>
                    <a:pt x="24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1" y="24"/>
                    <a:pt x="20" y="24"/>
                  </a:cubicBezTo>
                  <a:cubicBezTo>
                    <a:pt x="19" y="23"/>
                    <a:pt x="17" y="23"/>
                    <a:pt x="16" y="22"/>
                  </a:cubicBezTo>
                  <a:cubicBezTo>
                    <a:pt x="14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1" y="21"/>
                  </a:cubicBezTo>
                  <a:cubicBezTo>
                    <a:pt x="11" y="21"/>
                    <a:pt x="12" y="23"/>
                    <a:pt x="12" y="23"/>
                  </a:cubicBezTo>
                  <a:cubicBezTo>
                    <a:pt x="13" y="24"/>
                    <a:pt x="15" y="27"/>
                    <a:pt x="19" y="28"/>
                  </a:cubicBezTo>
                  <a:cubicBezTo>
                    <a:pt x="21" y="28"/>
                    <a:pt x="22" y="29"/>
                    <a:pt x="24" y="28"/>
                  </a:cubicBezTo>
                  <a:cubicBezTo>
                    <a:pt x="25" y="27"/>
                    <a:pt x="26" y="27"/>
                    <a:pt x="26" y="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1" name="íšḷïdé"/>
            <p:cNvSpPr/>
            <p:nvPr/>
          </p:nvSpPr>
          <p:spPr bwMode="auto">
            <a:xfrm>
              <a:off x="3651250" y="3044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2" name="ïslîḍê"/>
            <p:cNvSpPr/>
            <p:nvPr/>
          </p:nvSpPr>
          <p:spPr bwMode="auto">
            <a:xfrm>
              <a:off x="3651250" y="304482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3" name="îŝľíḍè"/>
            <p:cNvSpPr/>
            <p:nvPr/>
          </p:nvSpPr>
          <p:spPr bwMode="auto">
            <a:xfrm>
              <a:off x="3560763" y="2951163"/>
              <a:ext cx="44450" cy="36513"/>
            </a:xfrm>
            <a:custGeom>
              <a:avLst/>
              <a:gdLst>
                <a:gd name="T0" fmla="*/ 3 w 12"/>
                <a:gd name="T1" fmla="*/ 9 h 10"/>
                <a:gd name="T2" fmla="*/ 6 w 12"/>
                <a:gd name="T3" fmla="*/ 8 h 10"/>
                <a:gd name="T4" fmla="*/ 11 w 12"/>
                <a:gd name="T5" fmla="*/ 5 h 10"/>
                <a:gd name="T6" fmla="*/ 12 w 12"/>
                <a:gd name="T7" fmla="*/ 4 h 10"/>
                <a:gd name="T8" fmla="*/ 12 w 12"/>
                <a:gd name="T9" fmla="*/ 3 h 10"/>
                <a:gd name="T10" fmla="*/ 11 w 12"/>
                <a:gd name="T11" fmla="*/ 1 h 10"/>
                <a:gd name="T12" fmla="*/ 10 w 12"/>
                <a:gd name="T13" fmla="*/ 1 h 10"/>
                <a:gd name="T14" fmla="*/ 8 w 12"/>
                <a:gd name="T15" fmla="*/ 1 h 10"/>
                <a:gd name="T16" fmla="*/ 2 w 12"/>
                <a:gd name="T17" fmla="*/ 3 h 10"/>
                <a:gd name="T18" fmla="*/ 0 w 12"/>
                <a:gd name="T19" fmla="*/ 7 h 10"/>
                <a:gd name="T20" fmla="*/ 1 w 12"/>
                <a:gd name="T21" fmla="*/ 8 h 10"/>
                <a:gd name="T22" fmla="*/ 3 w 12"/>
                <a:gd name="T2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">
                  <a:moveTo>
                    <a:pt x="3" y="9"/>
                  </a:moveTo>
                  <a:cubicBezTo>
                    <a:pt x="4" y="9"/>
                    <a:pt x="5" y="8"/>
                    <a:pt x="6" y="8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1"/>
                    <a:pt x="4" y="2"/>
                    <a:pt x="2" y="3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2" y="9"/>
                    <a:pt x="2" y="10"/>
                    <a:pt x="3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4" name="íşľîḑé"/>
            <p:cNvSpPr/>
            <p:nvPr/>
          </p:nvSpPr>
          <p:spPr bwMode="auto">
            <a:xfrm>
              <a:off x="2205038" y="2925763"/>
              <a:ext cx="220663" cy="198438"/>
            </a:xfrm>
            <a:custGeom>
              <a:avLst/>
              <a:gdLst>
                <a:gd name="T0" fmla="*/ 23 w 61"/>
                <a:gd name="T1" fmla="*/ 15 h 55"/>
                <a:gd name="T2" fmla="*/ 21 w 61"/>
                <a:gd name="T3" fmla="*/ 20 h 55"/>
                <a:gd name="T4" fmla="*/ 17 w 61"/>
                <a:gd name="T5" fmla="*/ 12 h 55"/>
                <a:gd name="T6" fmla="*/ 19 w 61"/>
                <a:gd name="T7" fmla="*/ 8 h 55"/>
                <a:gd name="T8" fmla="*/ 17 w 61"/>
                <a:gd name="T9" fmla="*/ 2 h 55"/>
                <a:gd name="T10" fmla="*/ 14 w 61"/>
                <a:gd name="T11" fmla="*/ 2 h 55"/>
                <a:gd name="T12" fmla="*/ 12 w 61"/>
                <a:gd name="T13" fmla="*/ 5 h 55"/>
                <a:gd name="T14" fmla="*/ 8 w 61"/>
                <a:gd name="T15" fmla="*/ 3 h 55"/>
                <a:gd name="T16" fmla="*/ 2 w 61"/>
                <a:gd name="T17" fmla="*/ 10 h 55"/>
                <a:gd name="T18" fmla="*/ 9 w 61"/>
                <a:gd name="T19" fmla="*/ 15 h 55"/>
                <a:gd name="T20" fmla="*/ 10 w 61"/>
                <a:gd name="T21" fmla="*/ 18 h 55"/>
                <a:gd name="T22" fmla="*/ 10 w 61"/>
                <a:gd name="T23" fmla="*/ 24 h 55"/>
                <a:gd name="T24" fmla="*/ 16 w 61"/>
                <a:gd name="T25" fmla="*/ 25 h 55"/>
                <a:gd name="T26" fmla="*/ 21 w 61"/>
                <a:gd name="T27" fmla="*/ 35 h 55"/>
                <a:gd name="T28" fmla="*/ 20 w 61"/>
                <a:gd name="T29" fmla="*/ 37 h 55"/>
                <a:gd name="T30" fmla="*/ 25 w 61"/>
                <a:gd name="T31" fmla="*/ 46 h 55"/>
                <a:gd name="T32" fmla="*/ 39 w 61"/>
                <a:gd name="T33" fmla="*/ 54 h 55"/>
                <a:gd name="T34" fmla="*/ 43 w 61"/>
                <a:gd name="T35" fmla="*/ 54 h 55"/>
                <a:gd name="T36" fmla="*/ 45 w 61"/>
                <a:gd name="T37" fmla="*/ 52 h 55"/>
                <a:gd name="T38" fmla="*/ 41 w 61"/>
                <a:gd name="T39" fmla="*/ 47 h 55"/>
                <a:gd name="T40" fmla="*/ 31 w 61"/>
                <a:gd name="T41" fmla="*/ 42 h 55"/>
                <a:gd name="T42" fmla="*/ 27 w 61"/>
                <a:gd name="T43" fmla="*/ 37 h 55"/>
                <a:gd name="T44" fmla="*/ 27 w 61"/>
                <a:gd name="T45" fmla="*/ 33 h 55"/>
                <a:gd name="T46" fmla="*/ 26 w 61"/>
                <a:gd name="T47" fmla="*/ 25 h 55"/>
                <a:gd name="T48" fmla="*/ 26 w 61"/>
                <a:gd name="T49" fmla="*/ 25 h 55"/>
                <a:gd name="T50" fmla="*/ 26 w 61"/>
                <a:gd name="T51" fmla="*/ 22 h 55"/>
                <a:gd name="T52" fmla="*/ 32 w 61"/>
                <a:gd name="T53" fmla="*/ 6 h 55"/>
                <a:gd name="T54" fmla="*/ 44 w 61"/>
                <a:gd name="T55" fmla="*/ 10 h 55"/>
                <a:gd name="T56" fmla="*/ 52 w 61"/>
                <a:gd name="T57" fmla="*/ 20 h 55"/>
                <a:gd name="T58" fmla="*/ 54 w 61"/>
                <a:gd name="T59" fmla="*/ 27 h 55"/>
                <a:gd name="T60" fmla="*/ 49 w 61"/>
                <a:gd name="T61" fmla="*/ 31 h 55"/>
                <a:gd name="T62" fmla="*/ 46 w 61"/>
                <a:gd name="T63" fmla="*/ 27 h 55"/>
                <a:gd name="T64" fmla="*/ 42 w 61"/>
                <a:gd name="T65" fmla="*/ 25 h 55"/>
                <a:gd name="T66" fmla="*/ 41 w 61"/>
                <a:gd name="T67" fmla="*/ 28 h 55"/>
                <a:gd name="T68" fmla="*/ 40 w 61"/>
                <a:gd name="T69" fmla="*/ 28 h 55"/>
                <a:gd name="T70" fmla="*/ 38 w 61"/>
                <a:gd name="T71" fmla="*/ 20 h 55"/>
                <a:gd name="T72" fmla="*/ 34 w 61"/>
                <a:gd name="T73" fmla="*/ 19 h 55"/>
                <a:gd name="T74" fmla="*/ 28 w 61"/>
                <a:gd name="T75" fmla="*/ 16 h 55"/>
                <a:gd name="T76" fmla="*/ 28 w 61"/>
                <a:gd name="T77" fmla="*/ 19 h 55"/>
                <a:gd name="T78" fmla="*/ 30 w 61"/>
                <a:gd name="T79" fmla="*/ 24 h 55"/>
                <a:gd name="T80" fmla="*/ 28 w 61"/>
                <a:gd name="T81" fmla="*/ 24 h 55"/>
                <a:gd name="T82" fmla="*/ 26 w 61"/>
                <a:gd name="T83" fmla="*/ 25 h 55"/>
                <a:gd name="T84" fmla="*/ 26 w 61"/>
                <a:gd name="T85" fmla="*/ 25 h 55"/>
                <a:gd name="T86" fmla="*/ 29 w 61"/>
                <a:gd name="T87" fmla="*/ 28 h 55"/>
                <a:gd name="T88" fmla="*/ 32 w 61"/>
                <a:gd name="T89" fmla="*/ 29 h 55"/>
                <a:gd name="T90" fmla="*/ 36 w 61"/>
                <a:gd name="T91" fmla="*/ 36 h 55"/>
                <a:gd name="T92" fmla="*/ 38 w 61"/>
                <a:gd name="T93" fmla="*/ 34 h 55"/>
                <a:gd name="T94" fmla="*/ 40 w 61"/>
                <a:gd name="T95" fmla="*/ 39 h 55"/>
                <a:gd name="T96" fmla="*/ 42 w 61"/>
                <a:gd name="T97" fmla="*/ 40 h 55"/>
                <a:gd name="T98" fmla="*/ 44 w 61"/>
                <a:gd name="T99" fmla="*/ 38 h 55"/>
                <a:gd name="T100" fmla="*/ 47 w 61"/>
                <a:gd name="T101" fmla="*/ 33 h 55"/>
                <a:gd name="T102" fmla="*/ 58 w 61"/>
                <a:gd name="T103" fmla="*/ 41 h 55"/>
                <a:gd name="T104" fmla="*/ 61 w 61"/>
                <a:gd name="T105" fmla="*/ 42 h 55"/>
                <a:gd name="T106" fmla="*/ 60 w 61"/>
                <a:gd name="T107" fmla="*/ 40 h 55"/>
                <a:gd name="T108" fmla="*/ 52 w 61"/>
                <a:gd name="T109" fmla="*/ 34 h 55"/>
                <a:gd name="T110" fmla="*/ 50 w 61"/>
                <a:gd name="T111" fmla="*/ 31 h 55"/>
                <a:gd name="T112" fmla="*/ 53 w 61"/>
                <a:gd name="T113" fmla="*/ 31 h 55"/>
                <a:gd name="T114" fmla="*/ 54 w 61"/>
                <a:gd name="T115" fmla="*/ 32 h 55"/>
                <a:gd name="T116" fmla="*/ 58 w 61"/>
                <a:gd name="T117" fmla="*/ 31 h 55"/>
                <a:gd name="T118" fmla="*/ 59 w 61"/>
                <a:gd name="T119" fmla="*/ 22 h 55"/>
                <a:gd name="T120" fmla="*/ 52 w 61"/>
                <a:gd name="T121" fmla="*/ 12 h 55"/>
                <a:gd name="T122" fmla="*/ 45 w 61"/>
                <a:gd name="T123" fmla="*/ 5 h 55"/>
                <a:gd name="T124" fmla="*/ 37 w 61"/>
                <a:gd name="T12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30" y="3"/>
                  </a:moveTo>
                  <a:cubicBezTo>
                    <a:pt x="26" y="6"/>
                    <a:pt x="24" y="10"/>
                    <a:pt x="23" y="15"/>
                  </a:cubicBezTo>
                  <a:cubicBezTo>
                    <a:pt x="23" y="16"/>
                    <a:pt x="22" y="18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19"/>
                    <a:pt x="20" y="19"/>
                    <a:pt x="20" y="18"/>
                  </a:cubicBezTo>
                  <a:cubicBezTo>
                    <a:pt x="18" y="17"/>
                    <a:pt x="18" y="15"/>
                    <a:pt x="17" y="12"/>
                  </a:cubicBezTo>
                  <a:cubicBezTo>
                    <a:pt x="17" y="12"/>
                    <a:pt x="17" y="11"/>
                    <a:pt x="18" y="10"/>
                  </a:cubicBezTo>
                  <a:cubicBezTo>
                    <a:pt x="18" y="9"/>
                    <a:pt x="18" y="8"/>
                    <a:pt x="19" y="8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6"/>
                    <a:pt x="11" y="5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3"/>
                    <a:pt x="3" y="3"/>
                    <a:pt x="1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4" y="10"/>
                    <a:pt x="4" y="10"/>
                    <a:pt x="5" y="11"/>
                  </a:cubicBezTo>
                  <a:cubicBezTo>
                    <a:pt x="6" y="12"/>
                    <a:pt x="8" y="13"/>
                    <a:pt x="9" y="15"/>
                  </a:cubicBezTo>
                  <a:cubicBezTo>
                    <a:pt x="9" y="15"/>
                    <a:pt x="10" y="16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9"/>
                    <a:pt x="10" y="20"/>
                    <a:pt x="9" y="21"/>
                  </a:cubicBezTo>
                  <a:cubicBezTo>
                    <a:pt x="9" y="22"/>
                    <a:pt x="9" y="23"/>
                    <a:pt x="10" y="24"/>
                  </a:cubicBezTo>
                  <a:cubicBezTo>
                    <a:pt x="11" y="25"/>
                    <a:pt x="14" y="26"/>
                    <a:pt x="15" y="25"/>
                  </a:cubicBezTo>
                  <a:cubicBezTo>
                    <a:pt x="16" y="24"/>
                    <a:pt x="16" y="24"/>
                    <a:pt x="16" y="25"/>
                  </a:cubicBezTo>
                  <a:cubicBezTo>
                    <a:pt x="17" y="26"/>
                    <a:pt x="18" y="28"/>
                    <a:pt x="19" y="30"/>
                  </a:cubicBezTo>
                  <a:cubicBezTo>
                    <a:pt x="20" y="31"/>
                    <a:pt x="20" y="33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1"/>
                    <a:pt x="22" y="43"/>
                  </a:cubicBezTo>
                  <a:cubicBezTo>
                    <a:pt x="23" y="44"/>
                    <a:pt x="24" y="46"/>
                    <a:pt x="25" y="46"/>
                  </a:cubicBezTo>
                  <a:cubicBezTo>
                    <a:pt x="28" y="48"/>
                    <a:pt x="30" y="49"/>
                    <a:pt x="32" y="51"/>
                  </a:cubicBezTo>
                  <a:cubicBezTo>
                    <a:pt x="34" y="52"/>
                    <a:pt x="37" y="53"/>
                    <a:pt x="39" y="54"/>
                  </a:cubicBezTo>
                  <a:cubicBezTo>
                    <a:pt x="39" y="54"/>
                    <a:pt x="39" y="55"/>
                    <a:pt x="40" y="54"/>
                  </a:cubicBezTo>
                  <a:cubicBezTo>
                    <a:pt x="41" y="54"/>
                    <a:pt x="42" y="54"/>
                    <a:pt x="43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3"/>
                    <a:pt x="45" y="52"/>
                    <a:pt x="45" y="52"/>
                  </a:cubicBezTo>
                  <a:cubicBezTo>
                    <a:pt x="46" y="51"/>
                    <a:pt x="46" y="50"/>
                    <a:pt x="46" y="50"/>
                  </a:cubicBezTo>
                  <a:cubicBezTo>
                    <a:pt x="44" y="49"/>
                    <a:pt x="43" y="47"/>
                    <a:pt x="41" y="47"/>
                  </a:cubicBezTo>
                  <a:cubicBezTo>
                    <a:pt x="40" y="47"/>
                    <a:pt x="39" y="46"/>
                    <a:pt x="38" y="46"/>
                  </a:cubicBezTo>
                  <a:cubicBezTo>
                    <a:pt x="35" y="45"/>
                    <a:pt x="33" y="43"/>
                    <a:pt x="31" y="42"/>
                  </a:cubicBezTo>
                  <a:cubicBezTo>
                    <a:pt x="29" y="41"/>
                    <a:pt x="28" y="40"/>
                    <a:pt x="27" y="40"/>
                  </a:cubicBezTo>
                  <a:cubicBezTo>
                    <a:pt x="26" y="39"/>
                    <a:pt x="26" y="38"/>
                    <a:pt x="27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8" y="35"/>
                    <a:pt x="28" y="34"/>
                    <a:pt x="27" y="33"/>
                  </a:cubicBezTo>
                  <a:cubicBezTo>
                    <a:pt x="27" y="32"/>
                    <a:pt x="27" y="30"/>
                    <a:pt x="27" y="29"/>
                  </a:cubicBezTo>
                  <a:cubicBezTo>
                    <a:pt x="26" y="27"/>
                    <a:pt x="26" y="26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4"/>
                    <a:pt x="26" y="23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0"/>
                    <a:pt x="26" y="18"/>
                    <a:pt x="27" y="17"/>
                  </a:cubicBezTo>
                  <a:cubicBezTo>
                    <a:pt x="27" y="13"/>
                    <a:pt x="29" y="9"/>
                    <a:pt x="32" y="6"/>
                  </a:cubicBezTo>
                  <a:cubicBezTo>
                    <a:pt x="35" y="4"/>
                    <a:pt x="37" y="4"/>
                    <a:pt x="40" y="6"/>
                  </a:cubicBezTo>
                  <a:cubicBezTo>
                    <a:pt x="41" y="7"/>
                    <a:pt x="43" y="9"/>
                    <a:pt x="44" y="10"/>
                  </a:cubicBezTo>
                  <a:cubicBezTo>
                    <a:pt x="45" y="10"/>
                    <a:pt x="45" y="11"/>
                    <a:pt x="46" y="12"/>
                  </a:cubicBezTo>
                  <a:cubicBezTo>
                    <a:pt x="48" y="15"/>
                    <a:pt x="50" y="17"/>
                    <a:pt x="52" y="20"/>
                  </a:cubicBezTo>
                  <a:cubicBezTo>
                    <a:pt x="53" y="21"/>
                    <a:pt x="54" y="23"/>
                    <a:pt x="54" y="25"/>
                  </a:cubicBezTo>
                  <a:cubicBezTo>
                    <a:pt x="55" y="26"/>
                    <a:pt x="55" y="26"/>
                    <a:pt x="54" y="27"/>
                  </a:cubicBezTo>
                  <a:cubicBezTo>
                    <a:pt x="53" y="29"/>
                    <a:pt x="51" y="30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7" y="29"/>
                    <a:pt x="47" y="28"/>
                  </a:cubicBezTo>
                  <a:cubicBezTo>
                    <a:pt x="46" y="28"/>
                    <a:pt x="46" y="27"/>
                    <a:pt x="46" y="27"/>
                  </a:cubicBezTo>
                  <a:cubicBezTo>
                    <a:pt x="46" y="26"/>
                    <a:pt x="45" y="26"/>
                    <a:pt x="45" y="26"/>
                  </a:cubicBezTo>
                  <a:cubicBezTo>
                    <a:pt x="44" y="25"/>
                    <a:pt x="43" y="25"/>
                    <a:pt x="42" y="25"/>
                  </a:cubicBezTo>
                  <a:cubicBezTo>
                    <a:pt x="42" y="25"/>
                    <a:pt x="40" y="26"/>
                    <a:pt x="41" y="27"/>
                  </a:cubicBezTo>
                  <a:cubicBezTo>
                    <a:pt x="41" y="27"/>
                    <a:pt x="41" y="28"/>
                    <a:pt x="41" y="28"/>
                  </a:cubicBezTo>
                  <a:cubicBezTo>
                    <a:pt x="41" y="28"/>
                    <a:pt x="41" y="29"/>
                    <a:pt x="41" y="29"/>
                  </a:cubicBezTo>
                  <a:cubicBezTo>
                    <a:pt x="41" y="29"/>
                    <a:pt x="40" y="29"/>
                    <a:pt x="40" y="28"/>
                  </a:cubicBezTo>
                  <a:cubicBezTo>
                    <a:pt x="40" y="26"/>
                    <a:pt x="39" y="24"/>
                    <a:pt x="39" y="22"/>
                  </a:cubicBezTo>
                  <a:cubicBezTo>
                    <a:pt x="39" y="21"/>
                    <a:pt x="39" y="21"/>
                    <a:pt x="38" y="20"/>
                  </a:cubicBezTo>
                  <a:cubicBezTo>
                    <a:pt x="37" y="19"/>
                    <a:pt x="36" y="19"/>
                    <a:pt x="35" y="20"/>
                  </a:cubicBezTo>
                  <a:cubicBezTo>
                    <a:pt x="35" y="20"/>
                    <a:pt x="34" y="20"/>
                    <a:pt x="34" y="19"/>
                  </a:cubicBezTo>
                  <a:cubicBezTo>
                    <a:pt x="34" y="18"/>
                    <a:pt x="33" y="17"/>
                    <a:pt x="32" y="16"/>
                  </a:cubicBezTo>
                  <a:cubicBezTo>
                    <a:pt x="31" y="15"/>
                    <a:pt x="29" y="15"/>
                    <a:pt x="28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8" y="18"/>
                    <a:pt x="28" y="19"/>
                  </a:cubicBezTo>
                  <a:cubicBezTo>
                    <a:pt x="29" y="20"/>
                    <a:pt x="30" y="21"/>
                    <a:pt x="30" y="22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29" y="24"/>
                    <a:pt x="29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4"/>
                    <a:pt x="27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6"/>
                    <a:pt x="27" y="27"/>
                    <a:pt x="27" y="28"/>
                  </a:cubicBezTo>
                  <a:cubicBezTo>
                    <a:pt x="28" y="28"/>
                    <a:pt x="28" y="28"/>
                    <a:pt x="29" y="28"/>
                  </a:cubicBezTo>
                  <a:cubicBezTo>
                    <a:pt x="29" y="29"/>
                    <a:pt x="30" y="29"/>
                    <a:pt x="31" y="28"/>
                  </a:cubicBezTo>
                  <a:cubicBezTo>
                    <a:pt x="31" y="28"/>
                    <a:pt x="32" y="29"/>
                    <a:pt x="32" y="29"/>
                  </a:cubicBezTo>
                  <a:cubicBezTo>
                    <a:pt x="33" y="31"/>
                    <a:pt x="33" y="33"/>
                    <a:pt x="34" y="35"/>
                  </a:cubicBezTo>
                  <a:cubicBezTo>
                    <a:pt x="34" y="35"/>
                    <a:pt x="35" y="36"/>
                    <a:pt x="36" y="36"/>
                  </a:cubicBezTo>
                  <a:cubicBezTo>
                    <a:pt x="37" y="35"/>
                    <a:pt x="37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5"/>
                  </a:cubicBezTo>
                  <a:cubicBezTo>
                    <a:pt x="39" y="36"/>
                    <a:pt x="40" y="38"/>
                    <a:pt x="40" y="39"/>
                  </a:cubicBezTo>
                  <a:cubicBezTo>
                    <a:pt x="41" y="39"/>
                    <a:pt x="41" y="40"/>
                    <a:pt x="41" y="40"/>
                  </a:cubicBezTo>
                  <a:cubicBezTo>
                    <a:pt x="41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4" y="38"/>
                    <a:pt x="44" y="38"/>
                  </a:cubicBezTo>
                  <a:cubicBezTo>
                    <a:pt x="45" y="36"/>
                    <a:pt x="45" y="35"/>
                    <a:pt x="45" y="34"/>
                  </a:cubicBezTo>
                  <a:cubicBezTo>
                    <a:pt x="46" y="33"/>
                    <a:pt x="46" y="33"/>
                    <a:pt x="47" y="33"/>
                  </a:cubicBezTo>
                  <a:cubicBezTo>
                    <a:pt x="48" y="34"/>
                    <a:pt x="49" y="35"/>
                    <a:pt x="50" y="36"/>
                  </a:cubicBezTo>
                  <a:cubicBezTo>
                    <a:pt x="53" y="38"/>
                    <a:pt x="56" y="39"/>
                    <a:pt x="58" y="41"/>
                  </a:cubicBezTo>
                  <a:cubicBezTo>
                    <a:pt x="59" y="41"/>
                    <a:pt x="60" y="42"/>
                    <a:pt x="60" y="42"/>
                  </a:cubicBezTo>
                  <a:cubicBezTo>
                    <a:pt x="60" y="42"/>
                    <a:pt x="61" y="42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0" y="40"/>
                    <a:pt x="60" y="40"/>
                  </a:cubicBezTo>
                  <a:cubicBezTo>
                    <a:pt x="59" y="39"/>
                    <a:pt x="54" y="36"/>
                    <a:pt x="53" y="35"/>
                  </a:cubicBezTo>
                  <a:cubicBezTo>
                    <a:pt x="53" y="35"/>
                    <a:pt x="53" y="34"/>
                    <a:pt x="52" y="34"/>
                  </a:cubicBezTo>
                  <a:cubicBezTo>
                    <a:pt x="52" y="33"/>
                    <a:pt x="51" y="33"/>
                    <a:pt x="50" y="32"/>
                  </a:cubicBezTo>
                  <a:cubicBezTo>
                    <a:pt x="50" y="32"/>
                    <a:pt x="50" y="32"/>
                    <a:pt x="50" y="31"/>
                  </a:cubicBezTo>
                  <a:cubicBezTo>
                    <a:pt x="51" y="31"/>
                    <a:pt x="51" y="31"/>
                    <a:pt x="52" y="31"/>
                  </a:cubicBezTo>
                  <a:cubicBezTo>
                    <a:pt x="52" y="31"/>
                    <a:pt x="52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2"/>
                  </a:cubicBezTo>
                  <a:cubicBezTo>
                    <a:pt x="53" y="32"/>
                    <a:pt x="54" y="32"/>
                    <a:pt x="54" y="32"/>
                  </a:cubicBezTo>
                  <a:cubicBezTo>
                    <a:pt x="56" y="32"/>
                    <a:pt x="57" y="32"/>
                    <a:pt x="58" y="31"/>
                  </a:cubicBezTo>
                  <a:cubicBezTo>
                    <a:pt x="59" y="30"/>
                    <a:pt x="60" y="28"/>
                    <a:pt x="60" y="27"/>
                  </a:cubicBezTo>
                  <a:cubicBezTo>
                    <a:pt x="59" y="25"/>
                    <a:pt x="59" y="24"/>
                    <a:pt x="59" y="22"/>
                  </a:cubicBezTo>
                  <a:cubicBezTo>
                    <a:pt x="58" y="21"/>
                    <a:pt x="57" y="20"/>
                    <a:pt x="56" y="18"/>
                  </a:cubicBezTo>
                  <a:cubicBezTo>
                    <a:pt x="55" y="16"/>
                    <a:pt x="53" y="14"/>
                    <a:pt x="52" y="12"/>
                  </a:cubicBezTo>
                  <a:cubicBezTo>
                    <a:pt x="51" y="11"/>
                    <a:pt x="50" y="10"/>
                    <a:pt x="49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4" y="4"/>
                    <a:pt x="43" y="4"/>
                    <a:pt x="43" y="3"/>
                  </a:cubicBezTo>
                  <a:cubicBezTo>
                    <a:pt x="41" y="2"/>
                    <a:pt x="39" y="1"/>
                    <a:pt x="37" y="1"/>
                  </a:cubicBezTo>
                  <a:cubicBezTo>
                    <a:pt x="34" y="0"/>
                    <a:pt x="32" y="1"/>
                    <a:pt x="30" y="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5" name="íSḷîḍè"/>
            <p:cNvSpPr/>
            <p:nvPr/>
          </p:nvSpPr>
          <p:spPr bwMode="auto">
            <a:xfrm>
              <a:off x="2443163" y="2686051"/>
              <a:ext cx="158750" cy="206375"/>
            </a:xfrm>
            <a:custGeom>
              <a:avLst/>
              <a:gdLst>
                <a:gd name="T0" fmla="*/ 25 w 44"/>
                <a:gd name="T1" fmla="*/ 1 h 57"/>
                <a:gd name="T2" fmla="*/ 20 w 44"/>
                <a:gd name="T3" fmla="*/ 7 h 57"/>
                <a:gd name="T4" fmla="*/ 7 w 44"/>
                <a:gd name="T5" fmla="*/ 27 h 57"/>
                <a:gd name="T6" fmla="*/ 2 w 44"/>
                <a:gd name="T7" fmla="*/ 36 h 57"/>
                <a:gd name="T8" fmla="*/ 1 w 44"/>
                <a:gd name="T9" fmla="*/ 41 h 57"/>
                <a:gd name="T10" fmla="*/ 5 w 44"/>
                <a:gd name="T11" fmla="*/ 42 h 57"/>
                <a:gd name="T12" fmla="*/ 12 w 44"/>
                <a:gd name="T13" fmla="*/ 28 h 57"/>
                <a:gd name="T14" fmla="*/ 16 w 44"/>
                <a:gd name="T15" fmla="*/ 21 h 57"/>
                <a:gd name="T16" fmla="*/ 17 w 44"/>
                <a:gd name="T17" fmla="*/ 22 h 57"/>
                <a:gd name="T18" fmla="*/ 17 w 44"/>
                <a:gd name="T19" fmla="*/ 40 h 57"/>
                <a:gd name="T20" fmla="*/ 22 w 44"/>
                <a:gd name="T21" fmla="*/ 43 h 57"/>
                <a:gd name="T22" fmla="*/ 22 w 44"/>
                <a:gd name="T23" fmla="*/ 39 h 57"/>
                <a:gd name="T24" fmla="*/ 22 w 44"/>
                <a:gd name="T25" fmla="*/ 37 h 57"/>
                <a:gd name="T26" fmla="*/ 21 w 44"/>
                <a:gd name="T27" fmla="*/ 33 h 57"/>
                <a:gd name="T28" fmla="*/ 26 w 44"/>
                <a:gd name="T29" fmla="*/ 23 h 57"/>
                <a:gd name="T30" fmla="*/ 27 w 44"/>
                <a:gd name="T31" fmla="*/ 23 h 57"/>
                <a:gd name="T32" fmla="*/ 23 w 44"/>
                <a:gd name="T33" fmla="*/ 35 h 57"/>
                <a:gd name="T34" fmla="*/ 26 w 44"/>
                <a:gd name="T35" fmla="*/ 40 h 57"/>
                <a:gd name="T36" fmla="*/ 27 w 44"/>
                <a:gd name="T37" fmla="*/ 40 h 57"/>
                <a:gd name="T38" fmla="*/ 30 w 44"/>
                <a:gd name="T39" fmla="*/ 45 h 57"/>
                <a:gd name="T40" fmla="*/ 25 w 44"/>
                <a:gd name="T41" fmla="*/ 51 h 57"/>
                <a:gd name="T42" fmla="*/ 24 w 44"/>
                <a:gd name="T43" fmla="*/ 54 h 57"/>
                <a:gd name="T44" fmla="*/ 28 w 44"/>
                <a:gd name="T45" fmla="*/ 57 h 57"/>
                <a:gd name="T46" fmla="*/ 31 w 44"/>
                <a:gd name="T47" fmla="*/ 51 h 57"/>
                <a:gd name="T48" fmla="*/ 33 w 44"/>
                <a:gd name="T49" fmla="*/ 51 h 57"/>
                <a:gd name="T50" fmla="*/ 35 w 44"/>
                <a:gd name="T51" fmla="*/ 54 h 57"/>
                <a:gd name="T52" fmla="*/ 38 w 44"/>
                <a:gd name="T53" fmla="*/ 53 h 57"/>
                <a:gd name="T54" fmla="*/ 39 w 44"/>
                <a:gd name="T55" fmla="*/ 52 h 57"/>
                <a:gd name="T56" fmla="*/ 39 w 44"/>
                <a:gd name="T57" fmla="*/ 49 h 57"/>
                <a:gd name="T58" fmla="*/ 36 w 44"/>
                <a:gd name="T59" fmla="*/ 44 h 57"/>
                <a:gd name="T60" fmla="*/ 40 w 44"/>
                <a:gd name="T61" fmla="*/ 40 h 57"/>
                <a:gd name="T62" fmla="*/ 40 w 44"/>
                <a:gd name="T63" fmla="*/ 44 h 57"/>
                <a:gd name="T64" fmla="*/ 40 w 44"/>
                <a:gd name="T65" fmla="*/ 44 h 57"/>
                <a:gd name="T66" fmla="*/ 42 w 44"/>
                <a:gd name="T67" fmla="*/ 42 h 57"/>
                <a:gd name="T68" fmla="*/ 40 w 44"/>
                <a:gd name="T69" fmla="*/ 35 h 57"/>
                <a:gd name="T70" fmla="*/ 33 w 44"/>
                <a:gd name="T71" fmla="*/ 40 h 57"/>
                <a:gd name="T72" fmla="*/ 30 w 44"/>
                <a:gd name="T73" fmla="*/ 36 h 57"/>
                <a:gd name="T74" fmla="*/ 32 w 44"/>
                <a:gd name="T75" fmla="*/ 32 h 57"/>
                <a:gd name="T76" fmla="*/ 29 w 44"/>
                <a:gd name="T77" fmla="*/ 27 h 57"/>
                <a:gd name="T78" fmla="*/ 28 w 44"/>
                <a:gd name="T79" fmla="*/ 21 h 57"/>
                <a:gd name="T80" fmla="*/ 23 w 44"/>
                <a:gd name="T81" fmla="*/ 20 h 57"/>
                <a:gd name="T82" fmla="*/ 19 w 44"/>
                <a:gd name="T83" fmla="*/ 28 h 57"/>
                <a:gd name="T84" fmla="*/ 18 w 44"/>
                <a:gd name="T85" fmla="*/ 33 h 57"/>
                <a:gd name="T86" fmla="*/ 17 w 44"/>
                <a:gd name="T87" fmla="*/ 33 h 57"/>
                <a:gd name="T88" fmla="*/ 17 w 44"/>
                <a:gd name="T89" fmla="*/ 27 h 57"/>
                <a:gd name="T90" fmla="*/ 20 w 44"/>
                <a:gd name="T91" fmla="*/ 18 h 57"/>
                <a:gd name="T92" fmla="*/ 26 w 44"/>
                <a:gd name="T93" fmla="*/ 11 h 57"/>
                <a:gd name="T94" fmla="*/ 32 w 44"/>
                <a:gd name="T95" fmla="*/ 6 h 57"/>
                <a:gd name="T96" fmla="*/ 30 w 44"/>
                <a:gd name="T9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" h="57">
                  <a:moveTo>
                    <a:pt x="30" y="1"/>
                  </a:moveTo>
                  <a:cubicBezTo>
                    <a:pt x="29" y="0"/>
                    <a:pt x="27" y="0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4"/>
                    <a:pt x="22" y="6"/>
                    <a:pt x="20" y="7"/>
                  </a:cubicBezTo>
                  <a:cubicBezTo>
                    <a:pt x="19" y="9"/>
                    <a:pt x="18" y="11"/>
                    <a:pt x="16" y="13"/>
                  </a:cubicBezTo>
                  <a:cubicBezTo>
                    <a:pt x="15" y="14"/>
                    <a:pt x="8" y="26"/>
                    <a:pt x="7" y="27"/>
                  </a:cubicBezTo>
                  <a:cubicBezTo>
                    <a:pt x="6" y="29"/>
                    <a:pt x="5" y="30"/>
                    <a:pt x="4" y="32"/>
                  </a:cubicBezTo>
                  <a:cubicBezTo>
                    <a:pt x="4" y="33"/>
                    <a:pt x="3" y="35"/>
                    <a:pt x="2" y="36"/>
                  </a:cubicBezTo>
                  <a:cubicBezTo>
                    <a:pt x="1" y="37"/>
                    <a:pt x="1" y="39"/>
                    <a:pt x="0" y="40"/>
                  </a:cubicBezTo>
                  <a:cubicBezTo>
                    <a:pt x="0" y="41"/>
                    <a:pt x="0" y="41"/>
                    <a:pt x="1" y="41"/>
                  </a:cubicBezTo>
                  <a:cubicBezTo>
                    <a:pt x="1" y="42"/>
                    <a:pt x="2" y="43"/>
                    <a:pt x="3" y="43"/>
                  </a:cubicBezTo>
                  <a:cubicBezTo>
                    <a:pt x="4" y="43"/>
                    <a:pt x="5" y="43"/>
                    <a:pt x="5" y="42"/>
                  </a:cubicBezTo>
                  <a:cubicBezTo>
                    <a:pt x="6" y="40"/>
                    <a:pt x="7" y="38"/>
                    <a:pt x="8" y="36"/>
                  </a:cubicBezTo>
                  <a:cubicBezTo>
                    <a:pt x="10" y="33"/>
                    <a:pt x="10" y="31"/>
                    <a:pt x="12" y="28"/>
                  </a:cubicBezTo>
                  <a:cubicBezTo>
                    <a:pt x="12" y="28"/>
                    <a:pt x="12" y="27"/>
                    <a:pt x="13" y="27"/>
                  </a:cubicBezTo>
                  <a:cubicBezTo>
                    <a:pt x="14" y="25"/>
                    <a:pt x="15" y="23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6" y="26"/>
                    <a:pt x="15" y="30"/>
                    <a:pt x="15" y="34"/>
                  </a:cubicBezTo>
                  <a:cubicBezTo>
                    <a:pt x="15" y="36"/>
                    <a:pt x="16" y="38"/>
                    <a:pt x="17" y="40"/>
                  </a:cubicBezTo>
                  <a:cubicBezTo>
                    <a:pt x="18" y="41"/>
                    <a:pt x="18" y="43"/>
                    <a:pt x="20" y="43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0"/>
                    <a:pt x="22" y="39"/>
                  </a:cubicBezTo>
                  <a:cubicBezTo>
                    <a:pt x="22" y="39"/>
                    <a:pt x="22" y="39"/>
                    <a:pt x="22" y="38"/>
                  </a:cubicBezTo>
                  <a:cubicBezTo>
                    <a:pt x="22" y="38"/>
                    <a:pt x="22" y="37"/>
                    <a:pt x="22" y="37"/>
                  </a:cubicBezTo>
                  <a:cubicBezTo>
                    <a:pt x="22" y="36"/>
                    <a:pt x="22" y="36"/>
                    <a:pt x="22" y="35"/>
                  </a:cubicBezTo>
                  <a:cubicBezTo>
                    <a:pt x="22" y="35"/>
                    <a:pt x="21" y="34"/>
                    <a:pt x="21" y="33"/>
                  </a:cubicBezTo>
                  <a:cubicBezTo>
                    <a:pt x="22" y="31"/>
                    <a:pt x="22" y="28"/>
                    <a:pt x="24" y="26"/>
                  </a:cubicBezTo>
                  <a:cubicBezTo>
                    <a:pt x="24" y="25"/>
                    <a:pt x="25" y="23"/>
                    <a:pt x="26" y="23"/>
                  </a:cubicBezTo>
                  <a:cubicBezTo>
                    <a:pt x="26" y="22"/>
                    <a:pt x="27" y="22"/>
                    <a:pt x="27" y="22"/>
                  </a:cubicBezTo>
                  <a:cubicBezTo>
                    <a:pt x="27" y="22"/>
                    <a:pt x="27" y="23"/>
                    <a:pt x="27" y="23"/>
                  </a:cubicBezTo>
                  <a:cubicBezTo>
                    <a:pt x="27" y="26"/>
                    <a:pt x="26" y="28"/>
                    <a:pt x="25" y="30"/>
                  </a:cubicBezTo>
                  <a:cubicBezTo>
                    <a:pt x="25" y="32"/>
                    <a:pt x="24" y="33"/>
                    <a:pt x="23" y="35"/>
                  </a:cubicBezTo>
                  <a:cubicBezTo>
                    <a:pt x="22" y="37"/>
                    <a:pt x="23" y="38"/>
                    <a:pt x="24" y="40"/>
                  </a:cubicBezTo>
                  <a:cubicBezTo>
                    <a:pt x="24" y="41"/>
                    <a:pt x="26" y="41"/>
                    <a:pt x="26" y="40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39"/>
                    <a:pt x="27" y="39"/>
                    <a:pt x="27" y="40"/>
                  </a:cubicBezTo>
                  <a:cubicBezTo>
                    <a:pt x="28" y="41"/>
                    <a:pt x="29" y="43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47"/>
                    <a:pt x="28" y="49"/>
                    <a:pt x="27" y="51"/>
                  </a:cubicBezTo>
                  <a:cubicBezTo>
                    <a:pt x="27" y="51"/>
                    <a:pt x="26" y="52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2"/>
                    <a:pt x="24" y="53"/>
                    <a:pt x="24" y="54"/>
                  </a:cubicBezTo>
                  <a:cubicBezTo>
                    <a:pt x="25" y="54"/>
                    <a:pt x="25" y="54"/>
                    <a:pt x="25" y="55"/>
                  </a:cubicBezTo>
                  <a:cubicBezTo>
                    <a:pt x="25" y="56"/>
                    <a:pt x="26" y="57"/>
                    <a:pt x="28" y="57"/>
                  </a:cubicBezTo>
                  <a:cubicBezTo>
                    <a:pt x="29" y="57"/>
                    <a:pt x="29" y="57"/>
                    <a:pt x="30" y="55"/>
                  </a:cubicBezTo>
                  <a:cubicBezTo>
                    <a:pt x="31" y="54"/>
                    <a:pt x="31" y="52"/>
                    <a:pt x="31" y="51"/>
                  </a:cubicBezTo>
                  <a:cubicBezTo>
                    <a:pt x="32" y="51"/>
                    <a:pt x="32" y="50"/>
                    <a:pt x="32" y="50"/>
                  </a:cubicBezTo>
                  <a:cubicBezTo>
                    <a:pt x="32" y="50"/>
                    <a:pt x="33" y="51"/>
                    <a:pt x="33" y="51"/>
                  </a:cubicBezTo>
                  <a:cubicBezTo>
                    <a:pt x="33" y="52"/>
                    <a:pt x="34" y="53"/>
                    <a:pt x="35" y="53"/>
                  </a:cubicBezTo>
                  <a:cubicBezTo>
                    <a:pt x="35" y="53"/>
                    <a:pt x="35" y="54"/>
                    <a:pt x="35" y="54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8" y="53"/>
                    <a:pt x="39" y="53"/>
                    <a:pt x="39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1"/>
                    <a:pt x="39" y="51"/>
                    <a:pt x="39" y="50"/>
                  </a:cubicBezTo>
                  <a:cubicBezTo>
                    <a:pt x="40" y="50"/>
                    <a:pt x="39" y="49"/>
                    <a:pt x="39" y="49"/>
                  </a:cubicBezTo>
                  <a:cubicBezTo>
                    <a:pt x="38" y="48"/>
                    <a:pt x="37" y="47"/>
                    <a:pt x="36" y="45"/>
                  </a:cubicBezTo>
                  <a:cubicBezTo>
                    <a:pt x="35" y="45"/>
                    <a:pt x="35" y="44"/>
                    <a:pt x="36" y="44"/>
                  </a:cubicBezTo>
                  <a:cubicBezTo>
                    <a:pt x="37" y="42"/>
                    <a:pt x="38" y="41"/>
                    <a:pt x="39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1"/>
                    <a:pt x="41" y="42"/>
                  </a:cubicBezTo>
                  <a:cubicBezTo>
                    <a:pt x="40" y="42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41" y="43"/>
                    <a:pt x="42" y="43"/>
                    <a:pt x="42" y="42"/>
                  </a:cubicBezTo>
                  <a:cubicBezTo>
                    <a:pt x="43" y="41"/>
                    <a:pt x="44" y="40"/>
                    <a:pt x="44" y="38"/>
                  </a:cubicBezTo>
                  <a:cubicBezTo>
                    <a:pt x="44" y="36"/>
                    <a:pt x="42" y="35"/>
                    <a:pt x="40" y="35"/>
                  </a:cubicBezTo>
                  <a:cubicBezTo>
                    <a:pt x="39" y="35"/>
                    <a:pt x="37" y="36"/>
                    <a:pt x="36" y="37"/>
                  </a:cubicBezTo>
                  <a:cubicBezTo>
                    <a:pt x="35" y="38"/>
                    <a:pt x="34" y="39"/>
                    <a:pt x="33" y="40"/>
                  </a:cubicBezTo>
                  <a:cubicBezTo>
                    <a:pt x="33" y="41"/>
                    <a:pt x="32" y="41"/>
                    <a:pt x="32" y="40"/>
                  </a:cubicBezTo>
                  <a:cubicBezTo>
                    <a:pt x="32" y="39"/>
                    <a:pt x="31" y="37"/>
                    <a:pt x="30" y="36"/>
                  </a:cubicBezTo>
                  <a:cubicBezTo>
                    <a:pt x="30" y="36"/>
                    <a:pt x="30" y="35"/>
                    <a:pt x="31" y="35"/>
                  </a:cubicBezTo>
                  <a:cubicBezTo>
                    <a:pt x="31" y="34"/>
                    <a:pt x="32" y="33"/>
                    <a:pt x="32" y="32"/>
                  </a:cubicBezTo>
                  <a:cubicBezTo>
                    <a:pt x="31" y="31"/>
                    <a:pt x="31" y="30"/>
                    <a:pt x="30" y="29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9" y="26"/>
                    <a:pt x="29" y="25"/>
                    <a:pt x="29" y="24"/>
                  </a:cubicBezTo>
                  <a:cubicBezTo>
                    <a:pt x="28" y="23"/>
                    <a:pt x="28" y="22"/>
                    <a:pt x="28" y="21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2" y="21"/>
                    <a:pt x="21" y="23"/>
                    <a:pt x="21" y="24"/>
                  </a:cubicBezTo>
                  <a:cubicBezTo>
                    <a:pt x="20" y="25"/>
                    <a:pt x="20" y="27"/>
                    <a:pt x="19" y="28"/>
                  </a:cubicBezTo>
                  <a:cubicBezTo>
                    <a:pt x="19" y="29"/>
                    <a:pt x="18" y="29"/>
                    <a:pt x="18" y="30"/>
                  </a:cubicBezTo>
                  <a:cubicBezTo>
                    <a:pt x="18" y="31"/>
                    <a:pt x="18" y="32"/>
                    <a:pt x="18" y="33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1"/>
                    <a:pt x="17" y="31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7" y="25"/>
                    <a:pt x="17" y="23"/>
                    <a:pt x="18" y="21"/>
                  </a:cubicBezTo>
                  <a:cubicBezTo>
                    <a:pt x="18" y="20"/>
                    <a:pt x="19" y="19"/>
                    <a:pt x="20" y="18"/>
                  </a:cubicBezTo>
                  <a:cubicBezTo>
                    <a:pt x="21" y="17"/>
                    <a:pt x="21" y="16"/>
                    <a:pt x="22" y="15"/>
                  </a:cubicBezTo>
                  <a:cubicBezTo>
                    <a:pt x="23" y="14"/>
                    <a:pt x="25" y="12"/>
                    <a:pt x="26" y="11"/>
                  </a:cubicBezTo>
                  <a:cubicBezTo>
                    <a:pt x="27" y="10"/>
                    <a:pt x="28" y="9"/>
                    <a:pt x="29" y="8"/>
                  </a:cubicBezTo>
                  <a:cubicBezTo>
                    <a:pt x="30" y="7"/>
                    <a:pt x="31" y="7"/>
                    <a:pt x="32" y="6"/>
                  </a:cubicBezTo>
                  <a:cubicBezTo>
                    <a:pt x="32" y="5"/>
                    <a:pt x="32" y="5"/>
                    <a:pt x="32" y="4"/>
                  </a:cubicBezTo>
                  <a:cubicBezTo>
                    <a:pt x="32" y="3"/>
                    <a:pt x="31" y="2"/>
                    <a:pt x="3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6" name="ïşļîḍè"/>
            <p:cNvSpPr/>
            <p:nvPr/>
          </p:nvSpPr>
          <p:spPr bwMode="auto">
            <a:xfrm>
              <a:off x="2451100" y="2693988"/>
              <a:ext cx="49213" cy="50800"/>
            </a:xfrm>
            <a:custGeom>
              <a:avLst/>
              <a:gdLst>
                <a:gd name="T0" fmla="*/ 4 w 14"/>
                <a:gd name="T1" fmla="*/ 8 h 14"/>
                <a:gd name="T2" fmla="*/ 5 w 14"/>
                <a:gd name="T3" fmla="*/ 9 h 14"/>
                <a:gd name="T4" fmla="*/ 6 w 14"/>
                <a:gd name="T5" fmla="*/ 10 h 14"/>
                <a:gd name="T6" fmla="*/ 6 w 14"/>
                <a:gd name="T7" fmla="*/ 12 h 14"/>
                <a:gd name="T8" fmla="*/ 6 w 14"/>
                <a:gd name="T9" fmla="*/ 14 h 14"/>
                <a:gd name="T10" fmla="*/ 7 w 14"/>
                <a:gd name="T11" fmla="*/ 12 h 14"/>
                <a:gd name="T12" fmla="*/ 9 w 14"/>
                <a:gd name="T13" fmla="*/ 10 h 14"/>
                <a:gd name="T14" fmla="*/ 12 w 14"/>
                <a:gd name="T15" fmla="*/ 8 h 14"/>
                <a:gd name="T16" fmla="*/ 13 w 14"/>
                <a:gd name="T17" fmla="*/ 5 h 14"/>
                <a:gd name="T18" fmla="*/ 10 w 14"/>
                <a:gd name="T19" fmla="*/ 1 h 14"/>
                <a:gd name="T20" fmla="*/ 7 w 14"/>
                <a:gd name="T21" fmla="*/ 0 h 14"/>
                <a:gd name="T22" fmla="*/ 3 w 14"/>
                <a:gd name="T23" fmla="*/ 0 h 14"/>
                <a:gd name="T24" fmla="*/ 1 w 14"/>
                <a:gd name="T25" fmla="*/ 2 h 14"/>
                <a:gd name="T26" fmla="*/ 1 w 14"/>
                <a:gd name="T27" fmla="*/ 4 h 14"/>
                <a:gd name="T28" fmla="*/ 3 w 14"/>
                <a:gd name="T29" fmla="*/ 8 h 14"/>
                <a:gd name="T30" fmla="*/ 4 w 14"/>
                <a:gd name="T3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4">
                  <a:moveTo>
                    <a:pt x="4" y="8"/>
                  </a:move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2"/>
                  </a:cubicBezTo>
                  <a:cubicBezTo>
                    <a:pt x="6" y="12"/>
                    <a:pt x="6" y="14"/>
                    <a:pt x="6" y="14"/>
                  </a:cubicBezTo>
                  <a:cubicBezTo>
                    <a:pt x="6" y="14"/>
                    <a:pt x="7" y="12"/>
                    <a:pt x="7" y="12"/>
                  </a:cubicBezTo>
                  <a:cubicBezTo>
                    <a:pt x="7" y="11"/>
                    <a:pt x="8" y="10"/>
                    <a:pt x="9" y="10"/>
                  </a:cubicBezTo>
                  <a:cubicBezTo>
                    <a:pt x="10" y="10"/>
                    <a:pt x="11" y="9"/>
                    <a:pt x="12" y="8"/>
                  </a:cubicBezTo>
                  <a:cubicBezTo>
                    <a:pt x="13" y="7"/>
                    <a:pt x="14" y="6"/>
                    <a:pt x="13" y="5"/>
                  </a:cubicBezTo>
                  <a:cubicBezTo>
                    <a:pt x="13" y="3"/>
                    <a:pt x="12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7" name="ísḷiḋe"/>
            <p:cNvSpPr/>
            <p:nvPr/>
          </p:nvSpPr>
          <p:spPr bwMode="auto">
            <a:xfrm>
              <a:off x="2768600" y="2555876"/>
              <a:ext cx="119063" cy="231775"/>
            </a:xfrm>
            <a:custGeom>
              <a:avLst/>
              <a:gdLst>
                <a:gd name="T0" fmla="*/ 22 w 33"/>
                <a:gd name="T1" fmla="*/ 29 h 64"/>
                <a:gd name="T2" fmla="*/ 24 w 33"/>
                <a:gd name="T3" fmla="*/ 24 h 64"/>
                <a:gd name="T4" fmla="*/ 27 w 33"/>
                <a:gd name="T5" fmla="*/ 11 h 64"/>
                <a:gd name="T6" fmla="*/ 25 w 33"/>
                <a:gd name="T7" fmla="*/ 4 h 64"/>
                <a:gd name="T8" fmla="*/ 17 w 33"/>
                <a:gd name="T9" fmla="*/ 0 h 64"/>
                <a:gd name="T10" fmla="*/ 15 w 33"/>
                <a:gd name="T11" fmla="*/ 1 h 64"/>
                <a:gd name="T12" fmla="*/ 6 w 33"/>
                <a:gd name="T13" fmla="*/ 7 h 64"/>
                <a:gd name="T14" fmla="*/ 3 w 33"/>
                <a:gd name="T15" fmla="*/ 13 h 64"/>
                <a:gd name="T16" fmla="*/ 6 w 33"/>
                <a:gd name="T17" fmla="*/ 15 h 64"/>
                <a:gd name="T18" fmla="*/ 10 w 33"/>
                <a:gd name="T19" fmla="*/ 14 h 64"/>
                <a:gd name="T20" fmla="*/ 18 w 33"/>
                <a:gd name="T21" fmla="*/ 6 h 64"/>
                <a:gd name="T22" fmla="*/ 22 w 33"/>
                <a:gd name="T23" fmla="*/ 10 h 64"/>
                <a:gd name="T24" fmla="*/ 21 w 33"/>
                <a:gd name="T25" fmla="*/ 18 h 64"/>
                <a:gd name="T26" fmla="*/ 18 w 33"/>
                <a:gd name="T27" fmla="*/ 26 h 64"/>
                <a:gd name="T28" fmla="*/ 16 w 33"/>
                <a:gd name="T29" fmla="*/ 25 h 64"/>
                <a:gd name="T30" fmla="*/ 19 w 33"/>
                <a:gd name="T31" fmla="*/ 19 h 64"/>
                <a:gd name="T32" fmla="*/ 20 w 33"/>
                <a:gd name="T33" fmla="*/ 15 h 64"/>
                <a:gd name="T34" fmla="*/ 15 w 33"/>
                <a:gd name="T35" fmla="*/ 14 h 64"/>
                <a:gd name="T36" fmla="*/ 11 w 33"/>
                <a:gd name="T37" fmla="*/ 14 h 64"/>
                <a:gd name="T38" fmla="*/ 10 w 33"/>
                <a:gd name="T39" fmla="*/ 17 h 64"/>
                <a:gd name="T40" fmla="*/ 9 w 33"/>
                <a:gd name="T41" fmla="*/ 19 h 64"/>
                <a:gd name="T42" fmla="*/ 8 w 33"/>
                <a:gd name="T43" fmla="*/ 24 h 64"/>
                <a:gd name="T44" fmla="*/ 7 w 33"/>
                <a:gd name="T45" fmla="*/ 23 h 64"/>
                <a:gd name="T46" fmla="*/ 0 w 33"/>
                <a:gd name="T47" fmla="*/ 24 h 64"/>
                <a:gd name="T48" fmla="*/ 2 w 33"/>
                <a:gd name="T49" fmla="*/ 32 h 64"/>
                <a:gd name="T50" fmla="*/ 8 w 33"/>
                <a:gd name="T51" fmla="*/ 35 h 64"/>
                <a:gd name="T52" fmla="*/ 11 w 33"/>
                <a:gd name="T53" fmla="*/ 37 h 64"/>
                <a:gd name="T54" fmla="*/ 12 w 33"/>
                <a:gd name="T55" fmla="*/ 40 h 64"/>
                <a:gd name="T56" fmla="*/ 8 w 33"/>
                <a:gd name="T57" fmla="*/ 48 h 64"/>
                <a:gd name="T58" fmla="*/ 12 w 33"/>
                <a:gd name="T59" fmla="*/ 50 h 64"/>
                <a:gd name="T60" fmla="*/ 13 w 33"/>
                <a:gd name="T61" fmla="*/ 53 h 64"/>
                <a:gd name="T62" fmla="*/ 9 w 33"/>
                <a:gd name="T63" fmla="*/ 56 h 64"/>
                <a:gd name="T64" fmla="*/ 8 w 33"/>
                <a:gd name="T65" fmla="*/ 61 h 64"/>
                <a:gd name="T66" fmla="*/ 10 w 33"/>
                <a:gd name="T67" fmla="*/ 64 h 64"/>
                <a:gd name="T68" fmla="*/ 16 w 33"/>
                <a:gd name="T69" fmla="*/ 61 h 64"/>
                <a:gd name="T70" fmla="*/ 25 w 33"/>
                <a:gd name="T71" fmla="*/ 58 h 64"/>
                <a:gd name="T72" fmla="*/ 29 w 33"/>
                <a:gd name="T73" fmla="*/ 58 h 64"/>
                <a:gd name="T74" fmla="*/ 31 w 33"/>
                <a:gd name="T75" fmla="*/ 57 h 64"/>
                <a:gd name="T76" fmla="*/ 32 w 33"/>
                <a:gd name="T77" fmla="*/ 52 h 64"/>
                <a:gd name="T78" fmla="*/ 29 w 33"/>
                <a:gd name="T79" fmla="*/ 50 h 64"/>
                <a:gd name="T80" fmla="*/ 20 w 33"/>
                <a:gd name="T81" fmla="*/ 52 h 64"/>
                <a:gd name="T82" fmla="*/ 19 w 33"/>
                <a:gd name="T83" fmla="*/ 50 h 64"/>
                <a:gd name="T84" fmla="*/ 23 w 33"/>
                <a:gd name="T85" fmla="*/ 43 h 64"/>
                <a:gd name="T86" fmla="*/ 24 w 33"/>
                <a:gd name="T87" fmla="*/ 37 h 64"/>
                <a:gd name="T88" fmla="*/ 20 w 33"/>
                <a:gd name="T89" fmla="*/ 37 h 64"/>
                <a:gd name="T90" fmla="*/ 16 w 33"/>
                <a:gd name="T91" fmla="*/ 38 h 64"/>
                <a:gd name="T92" fmla="*/ 19 w 33"/>
                <a:gd name="T93" fmla="*/ 32 h 64"/>
                <a:gd name="T94" fmla="*/ 10 w 33"/>
                <a:gd name="T95" fmla="*/ 29 h 64"/>
                <a:gd name="T96" fmla="*/ 10 w 33"/>
                <a:gd name="T97" fmla="*/ 29 h 64"/>
                <a:gd name="T98" fmla="*/ 8 w 33"/>
                <a:gd name="T99" fmla="*/ 25 h 64"/>
                <a:gd name="T100" fmla="*/ 8 w 33"/>
                <a:gd name="T101" fmla="*/ 25 h 64"/>
                <a:gd name="T102" fmla="*/ 11 w 33"/>
                <a:gd name="T103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64">
                  <a:moveTo>
                    <a:pt x="19" y="32"/>
                  </a:moveTo>
                  <a:cubicBezTo>
                    <a:pt x="20" y="32"/>
                    <a:pt x="21" y="31"/>
                    <a:pt x="22" y="29"/>
                  </a:cubicBezTo>
                  <a:cubicBezTo>
                    <a:pt x="22" y="29"/>
                    <a:pt x="22" y="28"/>
                    <a:pt x="22" y="28"/>
                  </a:cubicBezTo>
                  <a:cubicBezTo>
                    <a:pt x="23" y="27"/>
                    <a:pt x="23" y="25"/>
                    <a:pt x="24" y="24"/>
                  </a:cubicBezTo>
                  <a:cubicBezTo>
                    <a:pt x="24" y="23"/>
                    <a:pt x="25" y="22"/>
                    <a:pt x="25" y="20"/>
                  </a:cubicBezTo>
                  <a:cubicBezTo>
                    <a:pt x="26" y="17"/>
                    <a:pt x="27" y="14"/>
                    <a:pt x="27" y="11"/>
                  </a:cubicBezTo>
                  <a:cubicBezTo>
                    <a:pt x="27" y="10"/>
                    <a:pt x="27" y="8"/>
                    <a:pt x="27" y="7"/>
                  </a:cubicBezTo>
                  <a:cubicBezTo>
                    <a:pt x="26" y="6"/>
                    <a:pt x="26" y="5"/>
                    <a:pt x="25" y="4"/>
                  </a:cubicBezTo>
                  <a:cubicBezTo>
                    <a:pt x="24" y="2"/>
                    <a:pt x="23" y="1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5" y="8"/>
                    <a:pt x="5" y="9"/>
                    <a:pt x="4" y="11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4"/>
                    <a:pt x="3" y="15"/>
                    <a:pt x="4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9" y="15"/>
                    <a:pt x="9" y="15"/>
                    <a:pt x="10" y="14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4" y="9"/>
                    <a:pt x="16" y="7"/>
                    <a:pt x="18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1" y="7"/>
                    <a:pt x="22" y="8"/>
                    <a:pt x="22" y="10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2" y="15"/>
                    <a:pt x="22" y="17"/>
                    <a:pt x="21" y="18"/>
                  </a:cubicBezTo>
                  <a:cubicBezTo>
                    <a:pt x="21" y="20"/>
                    <a:pt x="20" y="22"/>
                    <a:pt x="20" y="24"/>
                  </a:cubicBezTo>
                  <a:cubicBezTo>
                    <a:pt x="20" y="25"/>
                    <a:pt x="19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5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20" y="17"/>
                    <a:pt x="20" y="16"/>
                    <a:pt x="20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18" y="14"/>
                    <a:pt x="17" y="13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3" y="13"/>
                    <a:pt x="11" y="13"/>
                    <a:pt x="11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10" y="18"/>
                    <a:pt x="9" y="19"/>
                    <a:pt x="9" y="19"/>
                  </a:cubicBezTo>
                  <a:cubicBezTo>
                    <a:pt x="8" y="20"/>
                    <a:pt x="8" y="22"/>
                    <a:pt x="8" y="23"/>
                  </a:cubicBezTo>
                  <a:cubicBezTo>
                    <a:pt x="8" y="23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6" y="22"/>
                    <a:pt x="5" y="21"/>
                    <a:pt x="3" y="21"/>
                  </a:cubicBezTo>
                  <a:cubicBezTo>
                    <a:pt x="2" y="21"/>
                    <a:pt x="0" y="22"/>
                    <a:pt x="0" y="24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3" y="34"/>
                    <a:pt x="4" y="35"/>
                    <a:pt x="6" y="35"/>
                  </a:cubicBezTo>
                  <a:cubicBezTo>
                    <a:pt x="7" y="35"/>
                    <a:pt x="7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2" y="42"/>
                    <a:pt x="12" y="43"/>
                    <a:pt x="11" y="44"/>
                  </a:cubicBezTo>
                  <a:cubicBezTo>
                    <a:pt x="10" y="45"/>
                    <a:pt x="9" y="47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11" y="50"/>
                    <a:pt x="12" y="50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3"/>
                  </a:cubicBezTo>
                  <a:cubicBezTo>
                    <a:pt x="13" y="54"/>
                    <a:pt x="13" y="54"/>
                    <a:pt x="12" y="54"/>
                  </a:cubicBezTo>
                  <a:cubicBezTo>
                    <a:pt x="11" y="55"/>
                    <a:pt x="10" y="55"/>
                    <a:pt x="9" y="56"/>
                  </a:cubicBezTo>
                  <a:cubicBezTo>
                    <a:pt x="9" y="57"/>
                    <a:pt x="9" y="57"/>
                    <a:pt x="8" y="57"/>
                  </a:cubicBezTo>
                  <a:cubicBezTo>
                    <a:pt x="7" y="59"/>
                    <a:pt x="7" y="60"/>
                    <a:pt x="8" y="61"/>
                  </a:cubicBezTo>
                  <a:cubicBezTo>
                    <a:pt x="8" y="62"/>
                    <a:pt x="8" y="62"/>
                    <a:pt x="9" y="62"/>
                  </a:cubicBezTo>
                  <a:cubicBezTo>
                    <a:pt x="9" y="63"/>
                    <a:pt x="10" y="64"/>
                    <a:pt x="10" y="64"/>
                  </a:cubicBezTo>
                  <a:cubicBezTo>
                    <a:pt x="11" y="63"/>
                    <a:pt x="12" y="63"/>
                    <a:pt x="13" y="63"/>
                  </a:cubicBezTo>
                  <a:cubicBezTo>
                    <a:pt x="14" y="62"/>
                    <a:pt x="15" y="61"/>
                    <a:pt x="16" y="61"/>
                  </a:cubicBezTo>
                  <a:cubicBezTo>
                    <a:pt x="17" y="60"/>
                    <a:pt x="18" y="60"/>
                    <a:pt x="19" y="59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7" y="58"/>
                    <a:pt x="28" y="58"/>
                  </a:cubicBezTo>
                  <a:cubicBezTo>
                    <a:pt x="28" y="58"/>
                    <a:pt x="28" y="58"/>
                    <a:pt x="29" y="58"/>
                  </a:cubicBezTo>
                  <a:cubicBezTo>
                    <a:pt x="29" y="58"/>
                    <a:pt x="30" y="58"/>
                    <a:pt x="30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6"/>
                    <a:pt x="32" y="55"/>
                    <a:pt x="32" y="55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33" y="51"/>
                    <a:pt x="32" y="51"/>
                    <a:pt x="32" y="50"/>
                  </a:cubicBezTo>
                  <a:cubicBezTo>
                    <a:pt x="31" y="50"/>
                    <a:pt x="30" y="50"/>
                    <a:pt x="29" y="50"/>
                  </a:cubicBezTo>
                  <a:cubicBezTo>
                    <a:pt x="28" y="50"/>
                    <a:pt x="27" y="50"/>
                    <a:pt x="26" y="50"/>
                  </a:cubicBezTo>
                  <a:cubicBezTo>
                    <a:pt x="24" y="50"/>
                    <a:pt x="22" y="51"/>
                    <a:pt x="20" y="52"/>
                  </a:cubicBezTo>
                  <a:cubicBezTo>
                    <a:pt x="20" y="52"/>
                    <a:pt x="20" y="51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18" y="48"/>
                    <a:pt x="18" y="47"/>
                    <a:pt x="19" y="46"/>
                  </a:cubicBezTo>
                  <a:cubicBezTo>
                    <a:pt x="20" y="45"/>
                    <a:pt x="21" y="44"/>
                    <a:pt x="23" y="43"/>
                  </a:cubicBezTo>
                  <a:cubicBezTo>
                    <a:pt x="24" y="42"/>
                    <a:pt x="25" y="39"/>
                    <a:pt x="24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6"/>
                    <a:pt x="23" y="36"/>
                    <a:pt x="22" y="36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7"/>
                    <a:pt x="18" y="38"/>
                    <a:pt x="17" y="38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6" y="34"/>
                    <a:pt x="17" y="33"/>
                    <a:pt x="19" y="32"/>
                  </a:cubicBezTo>
                  <a:close/>
                  <a:moveTo>
                    <a:pt x="11" y="27"/>
                  </a:moveTo>
                  <a:cubicBezTo>
                    <a:pt x="11" y="28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0" y="29"/>
                  </a:cubicBezTo>
                  <a:cubicBezTo>
                    <a:pt x="9" y="28"/>
                    <a:pt x="9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1" y="26"/>
                    <a:pt x="11" y="27"/>
                    <a:pt x="11" y="2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8" name="išḷîḓe"/>
            <p:cNvSpPr/>
            <p:nvPr/>
          </p:nvSpPr>
          <p:spPr bwMode="auto">
            <a:xfrm>
              <a:off x="2709863" y="2620963"/>
              <a:ext cx="73025" cy="174625"/>
            </a:xfrm>
            <a:custGeom>
              <a:avLst/>
              <a:gdLst>
                <a:gd name="T0" fmla="*/ 20 w 20"/>
                <a:gd name="T1" fmla="*/ 22 h 48"/>
                <a:gd name="T2" fmla="*/ 20 w 20"/>
                <a:gd name="T3" fmla="*/ 21 h 48"/>
                <a:gd name="T4" fmla="*/ 19 w 20"/>
                <a:gd name="T5" fmla="*/ 22 h 48"/>
                <a:gd name="T6" fmla="*/ 18 w 20"/>
                <a:gd name="T7" fmla="*/ 29 h 48"/>
                <a:gd name="T8" fmla="*/ 16 w 20"/>
                <a:gd name="T9" fmla="*/ 34 h 48"/>
                <a:gd name="T10" fmla="*/ 14 w 20"/>
                <a:gd name="T11" fmla="*/ 39 h 48"/>
                <a:gd name="T12" fmla="*/ 14 w 20"/>
                <a:gd name="T13" fmla="*/ 39 h 48"/>
                <a:gd name="T14" fmla="*/ 13 w 20"/>
                <a:gd name="T15" fmla="*/ 39 h 48"/>
                <a:gd name="T16" fmla="*/ 14 w 20"/>
                <a:gd name="T17" fmla="*/ 37 h 48"/>
                <a:gd name="T18" fmla="*/ 14 w 20"/>
                <a:gd name="T19" fmla="*/ 33 h 48"/>
                <a:gd name="T20" fmla="*/ 15 w 20"/>
                <a:gd name="T21" fmla="*/ 27 h 48"/>
                <a:gd name="T22" fmla="*/ 16 w 20"/>
                <a:gd name="T23" fmla="*/ 22 h 48"/>
                <a:gd name="T24" fmla="*/ 15 w 20"/>
                <a:gd name="T25" fmla="*/ 19 h 48"/>
                <a:gd name="T26" fmla="*/ 14 w 20"/>
                <a:gd name="T27" fmla="*/ 18 h 48"/>
                <a:gd name="T28" fmla="*/ 14 w 20"/>
                <a:gd name="T29" fmla="*/ 14 h 48"/>
                <a:gd name="T30" fmla="*/ 14 w 20"/>
                <a:gd name="T31" fmla="*/ 9 h 48"/>
                <a:gd name="T32" fmla="*/ 15 w 20"/>
                <a:gd name="T33" fmla="*/ 6 h 48"/>
                <a:gd name="T34" fmla="*/ 15 w 20"/>
                <a:gd name="T35" fmla="*/ 2 h 48"/>
                <a:gd name="T36" fmla="*/ 13 w 20"/>
                <a:gd name="T37" fmla="*/ 0 h 48"/>
                <a:gd name="T38" fmla="*/ 10 w 20"/>
                <a:gd name="T39" fmla="*/ 0 h 48"/>
                <a:gd name="T40" fmla="*/ 7 w 20"/>
                <a:gd name="T41" fmla="*/ 2 h 48"/>
                <a:gd name="T42" fmla="*/ 4 w 20"/>
                <a:gd name="T43" fmla="*/ 5 h 48"/>
                <a:gd name="T44" fmla="*/ 1 w 20"/>
                <a:gd name="T45" fmla="*/ 7 h 48"/>
                <a:gd name="T46" fmla="*/ 0 w 20"/>
                <a:gd name="T47" fmla="*/ 9 h 48"/>
                <a:gd name="T48" fmla="*/ 2 w 20"/>
                <a:gd name="T49" fmla="*/ 12 h 48"/>
                <a:gd name="T50" fmla="*/ 3 w 20"/>
                <a:gd name="T51" fmla="*/ 12 h 48"/>
                <a:gd name="T52" fmla="*/ 7 w 20"/>
                <a:gd name="T53" fmla="*/ 13 h 48"/>
                <a:gd name="T54" fmla="*/ 10 w 20"/>
                <a:gd name="T55" fmla="*/ 11 h 48"/>
                <a:gd name="T56" fmla="*/ 11 w 20"/>
                <a:gd name="T57" fmla="*/ 11 h 48"/>
                <a:gd name="T58" fmla="*/ 11 w 20"/>
                <a:gd name="T59" fmla="*/ 13 h 48"/>
                <a:gd name="T60" fmla="*/ 12 w 20"/>
                <a:gd name="T61" fmla="*/ 18 h 48"/>
                <a:gd name="T62" fmla="*/ 10 w 20"/>
                <a:gd name="T63" fmla="*/ 19 h 48"/>
                <a:gd name="T64" fmla="*/ 8 w 20"/>
                <a:gd name="T65" fmla="*/ 20 h 48"/>
                <a:gd name="T66" fmla="*/ 3 w 20"/>
                <a:gd name="T67" fmla="*/ 27 h 48"/>
                <a:gd name="T68" fmla="*/ 4 w 20"/>
                <a:gd name="T69" fmla="*/ 32 h 48"/>
                <a:gd name="T70" fmla="*/ 9 w 20"/>
                <a:gd name="T71" fmla="*/ 35 h 48"/>
                <a:gd name="T72" fmla="*/ 9 w 20"/>
                <a:gd name="T73" fmla="*/ 35 h 48"/>
                <a:gd name="T74" fmla="*/ 9 w 20"/>
                <a:gd name="T75" fmla="*/ 42 h 48"/>
                <a:gd name="T76" fmla="*/ 9 w 20"/>
                <a:gd name="T77" fmla="*/ 46 h 48"/>
                <a:gd name="T78" fmla="*/ 12 w 20"/>
                <a:gd name="T79" fmla="*/ 47 h 48"/>
                <a:gd name="T80" fmla="*/ 14 w 20"/>
                <a:gd name="T81" fmla="*/ 46 h 48"/>
                <a:gd name="T82" fmla="*/ 17 w 20"/>
                <a:gd name="T83" fmla="*/ 38 h 48"/>
                <a:gd name="T84" fmla="*/ 18 w 20"/>
                <a:gd name="T85" fmla="*/ 35 h 48"/>
                <a:gd name="T86" fmla="*/ 19 w 20"/>
                <a:gd name="T87" fmla="*/ 31 h 48"/>
                <a:gd name="T88" fmla="*/ 19 w 20"/>
                <a:gd name="T89" fmla="*/ 27 h 48"/>
                <a:gd name="T90" fmla="*/ 20 w 20"/>
                <a:gd name="T91" fmla="*/ 23 h 48"/>
                <a:gd name="T92" fmla="*/ 20 w 20"/>
                <a:gd name="T93" fmla="*/ 22 h 48"/>
                <a:gd name="T94" fmla="*/ 10 w 20"/>
                <a:gd name="T95" fmla="*/ 28 h 48"/>
                <a:gd name="T96" fmla="*/ 10 w 20"/>
                <a:gd name="T97" fmla="*/ 29 h 48"/>
                <a:gd name="T98" fmla="*/ 9 w 20"/>
                <a:gd name="T99" fmla="*/ 30 h 48"/>
                <a:gd name="T100" fmla="*/ 8 w 20"/>
                <a:gd name="T101" fmla="*/ 28 h 48"/>
                <a:gd name="T102" fmla="*/ 10 w 20"/>
                <a:gd name="T103" fmla="*/ 24 h 48"/>
                <a:gd name="T104" fmla="*/ 10 w 20"/>
                <a:gd name="T105" fmla="*/ 24 h 48"/>
                <a:gd name="T106" fmla="*/ 10 w 20"/>
                <a:gd name="T107" fmla="*/ 25 h 48"/>
                <a:gd name="T108" fmla="*/ 10 w 20"/>
                <a:gd name="T10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" h="48">
                  <a:moveTo>
                    <a:pt x="20" y="22"/>
                  </a:moveTo>
                  <a:cubicBezTo>
                    <a:pt x="20" y="22"/>
                    <a:pt x="20" y="21"/>
                    <a:pt x="20" y="21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9" y="24"/>
                    <a:pt x="18" y="26"/>
                    <a:pt x="18" y="29"/>
                  </a:cubicBezTo>
                  <a:cubicBezTo>
                    <a:pt x="17" y="30"/>
                    <a:pt x="17" y="32"/>
                    <a:pt x="16" y="34"/>
                  </a:cubicBezTo>
                  <a:cubicBezTo>
                    <a:pt x="16" y="36"/>
                    <a:pt x="15" y="37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8"/>
                    <a:pt x="14" y="38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6" y="25"/>
                    <a:pt x="16" y="23"/>
                    <a:pt x="16" y="22"/>
                  </a:cubicBezTo>
                  <a:cubicBezTo>
                    <a:pt x="16" y="21"/>
                    <a:pt x="15" y="20"/>
                    <a:pt x="15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7"/>
                    <a:pt x="14" y="15"/>
                    <a:pt x="14" y="14"/>
                  </a:cubicBezTo>
                  <a:cubicBezTo>
                    <a:pt x="13" y="12"/>
                    <a:pt x="13" y="10"/>
                    <a:pt x="14" y="9"/>
                  </a:cubicBezTo>
                  <a:cubicBezTo>
                    <a:pt x="14" y="8"/>
                    <a:pt x="14" y="7"/>
                    <a:pt x="15" y="6"/>
                  </a:cubicBezTo>
                  <a:cubicBezTo>
                    <a:pt x="16" y="5"/>
                    <a:pt x="16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7" y="2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4" y="13"/>
                    <a:pt x="6" y="14"/>
                    <a:pt x="7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0" y="10"/>
                    <a:pt x="10" y="10"/>
                    <a:pt x="11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2" y="16"/>
                    <a:pt x="12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5" y="22"/>
                    <a:pt x="4" y="24"/>
                    <a:pt x="3" y="27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7" y="35"/>
                    <a:pt x="9" y="35"/>
                  </a:cubicBezTo>
                  <a:cubicBezTo>
                    <a:pt x="9" y="35"/>
                    <a:pt x="10" y="35"/>
                    <a:pt x="9" y="35"/>
                  </a:cubicBezTo>
                  <a:cubicBezTo>
                    <a:pt x="9" y="38"/>
                    <a:pt x="9" y="40"/>
                    <a:pt x="9" y="42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10" y="47"/>
                    <a:pt x="11" y="48"/>
                    <a:pt x="12" y="47"/>
                  </a:cubicBezTo>
                  <a:cubicBezTo>
                    <a:pt x="13" y="47"/>
                    <a:pt x="13" y="47"/>
                    <a:pt x="14" y="46"/>
                  </a:cubicBezTo>
                  <a:cubicBezTo>
                    <a:pt x="16" y="44"/>
                    <a:pt x="16" y="41"/>
                    <a:pt x="17" y="38"/>
                  </a:cubicBezTo>
                  <a:cubicBezTo>
                    <a:pt x="17" y="37"/>
                    <a:pt x="18" y="36"/>
                    <a:pt x="18" y="35"/>
                  </a:cubicBezTo>
                  <a:cubicBezTo>
                    <a:pt x="18" y="34"/>
                    <a:pt x="19" y="32"/>
                    <a:pt x="19" y="31"/>
                  </a:cubicBezTo>
                  <a:cubicBezTo>
                    <a:pt x="19" y="30"/>
                    <a:pt x="19" y="27"/>
                    <a:pt x="19" y="27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10" y="30"/>
                    <a:pt x="9" y="30"/>
                  </a:cubicBezTo>
                  <a:cubicBezTo>
                    <a:pt x="8" y="30"/>
                    <a:pt x="8" y="29"/>
                    <a:pt x="8" y="28"/>
                  </a:cubicBezTo>
                  <a:cubicBezTo>
                    <a:pt x="8" y="27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0" y="25"/>
                  </a:cubicBezTo>
                  <a:cubicBezTo>
                    <a:pt x="10" y="26"/>
                    <a:pt x="10" y="27"/>
                    <a:pt x="10" y="2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9" name="ïṩļidê"/>
            <p:cNvSpPr/>
            <p:nvPr/>
          </p:nvSpPr>
          <p:spPr bwMode="auto">
            <a:xfrm>
              <a:off x="3038475" y="2620963"/>
              <a:ext cx="136525" cy="115888"/>
            </a:xfrm>
            <a:custGeom>
              <a:avLst/>
              <a:gdLst>
                <a:gd name="T0" fmla="*/ 36 w 38"/>
                <a:gd name="T1" fmla="*/ 22 h 32"/>
                <a:gd name="T2" fmla="*/ 34 w 38"/>
                <a:gd name="T3" fmla="*/ 22 h 32"/>
                <a:gd name="T4" fmla="*/ 32 w 38"/>
                <a:gd name="T5" fmla="*/ 22 h 32"/>
                <a:gd name="T6" fmla="*/ 28 w 38"/>
                <a:gd name="T7" fmla="*/ 22 h 32"/>
                <a:gd name="T8" fmla="*/ 27 w 38"/>
                <a:gd name="T9" fmla="*/ 21 h 32"/>
                <a:gd name="T10" fmla="*/ 28 w 38"/>
                <a:gd name="T11" fmla="*/ 21 h 32"/>
                <a:gd name="T12" fmla="*/ 32 w 38"/>
                <a:gd name="T13" fmla="*/ 16 h 32"/>
                <a:gd name="T14" fmla="*/ 35 w 38"/>
                <a:gd name="T15" fmla="*/ 11 h 32"/>
                <a:gd name="T16" fmla="*/ 35 w 38"/>
                <a:gd name="T17" fmla="*/ 8 h 32"/>
                <a:gd name="T18" fmla="*/ 35 w 38"/>
                <a:gd name="T19" fmla="*/ 7 h 32"/>
                <a:gd name="T20" fmla="*/ 34 w 38"/>
                <a:gd name="T21" fmla="*/ 3 h 32"/>
                <a:gd name="T22" fmla="*/ 29 w 38"/>
                <a:gd name="T23" fmla="*/ 1 h 32"/>
                <a:gd name="T24" fmla="*/ 22 w 38"/>
                <a:gd name="T25" fmla="*/ 2 h 32"/>
                <a:gd name="T26" fmla="*/ 16 w 38"/>
                <a:gd name="T27" fmla="*/ 5 h 32"/>
                <a:gd name="T28" fmla="*/ 14 w 38"/>
                <a:gd name="T29" fmla="*/ 7 h 32"/>
                <a:gd name="T30" fmla="*/ 17 w 38"/>
                <a:gd name="T31" fmla="*/ 12 h 32"/>
                <a:gd name="T32" fmla="*/ 22 w 38"/>
                <a:gd name="T33" fmla="*/ 13 h 32"/>
                <a:gd name="T34" fmla="*/ 26 w 38"/>
                <a:gd name="T35" fmla="*/ 11 h 32"/>
                <a:gd name="T36" fmla="*/ 28 w 38"/>
                <a:gd name="T37" fmla="*/ 11 h 32"/>
                <a:gd name="T38" fmla="*/ 25 w 38"/>
                <a:gd name="T39" fmla="*/ 16 h 32"/>
                <a:gd name="T40" fmla="*/ 20 w 38"/>
                <a:gd name="T41" fmla="*/ 20 h 32"/>
                <a:gd name="T42" fmla="*/ 15 w 38"/>
                <a:gd name="T43" fmla="*/ 21 h 32"/>
                <a:gd name="T44" fmla="*/ 12 w 38"/>
                <a:gd name="T45" fmla="*/ 21 h 32"/>
                <a:gd name="T46" fmla="*/ 5 w 38"/>
                <a:gd name="T47" fmla="*/ 22 h 32"/>
                <a:gd name="T48" fmla="*/ 2 w 38"/>
                <a:gd name="T49" fmla="*/ 24 h 32"/>
                <a:gd name="T50" fmla="*/ 1 w 38"/>
                <a:gd name="T51" fmla="*/ 25 h 32"/>
                <a:gd name="T52" fmla="*/ 3 w 38"/>
                <a:gd name="T53" fmla="*/ 31 h 32"/>
                <a:gd name="T54" fmla="*/ 6 w 38"/>
                <a:gd name="T55" fmla="*/ 31 h 32"/>
                <a:gd name="T56" fmla="*/ 12 w 38"/>
                <a:gd name="T57" fmla="*/ 31 h 32"/>
                <a:gd name="T58" fmla="*/ 29 w 38"/>
                <a:gd name="T59" fmla="*/ 30 h 32"/>
                <a:gd name="T60" fmla="*/ 31 w 38"/>
                <a:gd name="T61" fmla="*/ 31 h 32"/>
                <a:gd name="T62" fmla="*/ 33 w 38"/>
                <a:gd name="T63" fmla="*/ 32 h 32"/>
                <a:gd name="T64" fmla="*/ 36 w 38"/>
                <a:gd name="T65" fmla="*/ 30 h 32"/>
                <a:gd name="T66" fmla="*/ 37 w 38"/>
                <a:gd name="T67" fmla="*/ 27 h 32"/>
                <a:gd name="T68" fmla="*/ 36 w 38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32">
                  <a:moveTo>
                    <a:pt x="36" y="22"/>
                  </a:moveTo>
                  <a:cubicBezTo>
                    <a:pt x="36" y="21"/>
                    <a:pt x="35" y="21"/>
                    <a:pt x="34" y="22"/>
                  </a:cubicBezTo>
                  <a:cubicBezTo>
                    <a:pt x="33" y="22"/>
                    <a:pt x="33" y="22"/>
                    <a:pt x="32" y="22"/>
                  </a:cubicBezTo>
                  <a:cubicBezTo>
                    <a:pt x="31" y="22"/>
                    <a:pt x="29" y="22"/>
                    <a:pt x="28" y="22"/>
                  </a:cubicBezTo>
                  <a:cubicBezTo>
                    <a:pt x="28" y="22"/>
                    <a:pt x="27" y="22"/>
                    <a:pt x="27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9" y="19"/>
                    <a:pt x="31" y="17"/>
                    <a:pt x="32" y="16"/>
                  </a:cubicBezTo>
                  <a:cubicBezTo>
                    <a:pt x="33" y="14"/>
                    <a:pt x="34" y="11"/>
                    <a:pt x="35" y="11"/>
                  </a:cubicBezTo>
                  <a:cubicBezTo>
                    <a:pt x="35" y="10"/>
                    <a:pt x="36" y="9"/>
                    <a:pt x="35" y="8"/>
                  </a:cubicBezTo>
                  <a:cubicBezTo>
                    <a:pt x="35" y="8"/>
                    <a:pt x="35" y="7"/>
                    <a:pt x="35" y="7"/>
                  </a:cubicBezTo>
                  <a:cubicBezTo>
                    <a:pt x="35" y="6"/>
                    <a:pt x="35" y="4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4" y="1"/>
                    <a:pt x="22" y="2"/>
                  </a:cubicBezTo>
                  <a:cubicBezTo>
                    <a:pt x="20" y="3"/>
                    <a:pt x="18" y="4"/>
                    <a:pt x="16" y="5"/>
                  </a:cubicBezTo>
                  <a:cubicBezTo>
                    <a:pt x="15" y="5"/>
                    <a:pt x="14" y="7"/>
                    <a:pt x="14" y="7"/>
                  </a:cubicBezTo>
                  <a:cubicBezTo>
                    <a:pt x="15" y="9"/>
                    <a:pt x="15" y="11"/>
                    <a:pt x="17" y="12"/>
                  </a:cubicBezTo>
                  <a:cubicBezTo>
                    <a:pt x="18" y="13"/>
                    <a:pt x="20" y="13"/>
                    <a:pt x="22" y="13"/>
                  </a:cubicBezTo>
                  <a:cubicBezTo>
                    <a:pt x="23" y="12"/>
                    <a:pt x="24" y="12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3" y="17"/>
                    <a:pt x="22" y="18"/>
                    <a:pt x="20" y="20"/>
                  </a:cubicBezTo>
                  <a:cubicBezTo>
                    <a:pt x="19" y="21"/>
                    <a:pt x="17" y="21"/>
                    <a:pt x="15" y="21"/>
                  </a:cubicBezTo>
                  <a:cubicBezTo>
                    <a:pt x="14" y="21"/>
                    <a:pt x="13" y="21"/>
                    <a:pt x="12" y="21"/>
                  </a:cubicBezTo>
                  <a:cubicBezTo>
                    <a:pt x="9" y="22"/>
                    <a:pt x="7" y="22"/>
                    <a:pt x="5" y="22"/>
                  </a:cubicBezTo>
                  <a:cubicBezTo>
                    <a:pt x="4" y="23"/>
                    <a:pt x="3" y="23"/>
                    <a:pt x="2" y="24"/>
                  </a:cubicBezTo>
                  <a:cubicBezTo>
                    <a:pt x="2" y="24"/>
                    <a:pt x="2" y="25"/>
                    <a:pt x="1" y="25"/>
                  </a:cubicBezTo>
                  <a:cubicBezTo>
                    <a:pt x="0" y="27"/>
                    <a:pt x="1" y="30"/>
                    <a:pt x="3" y="31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11" y="31"/>
                    <a:pt x="12" y="31"/>
                  </a:cubicBezTo>
                  <a:cubicBezTo>
                    <a:pt x="14" y="30"/>
                    <a:pt x="25" y="30"/>
                    <a:pt x="29" y="30"/>
                  </a:cubicBezTo>
                  <a:cubicBezTo>
                    <a:pt x="29" y="30"/>
                    <a:pt x="30" y="30"/>
                    <a:pt x="31" y="31"/>
                  </a:cubicBezTo>
                  <a:cubicBezTo>
                    <a:pt x="32" y="31"/>
                    <a:pt x="32" y="32"/>
                    <a:pt x="33" y="32"/>
                  </a:cubicBezTo>
                  <a:cubicBezTo>
                    <a:pt x="34" y="32"/>
                    <a:pt x="35" y="32"/>
                    <a:pt x="36" y="30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8" y="25"/>
                    <a:pt x="37" y="24"/>
                    <a:pt x="36" y="2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0" name="îṧliḑe"/>
            <p:cNvSpPr/>
            <p:nvPr/>
          </p:nvSpPr>
          <p:spPr bwMode="auto">
            <a:xfrm>
              <a:off x="3290888" y="2722563"/>
              <a:ext cx="187325" cy="198438"/>
            </a:xfrm>
            <a:custGeom>
              <a:avLst/>
              <a:gdLst>
                <a:gd name="T0" fmla="*/ 37 w 52"/>
                <a:gd name="T1" fmla="*/ 49 h 55"/>
                <a:gd name="T2" fmla="*/ 35 w 52"/>
                <a:gd name="T3" fmla="*/ 45 h 55"/>
                <a:gd name="T4" fmla="*/ 34 w 52"/>
                <a:gd name="T5" fmla="*/ 39 h 55"/>
                <a:gd name="T6" fmla="*/ 33 w 52"/>
                <a:gd name="T7" fmla="*/ 34 h 55"/>
                <a:gd name="T8" fmla="*/ 32 w 52"/>
                <a:gd name="T9" fmla="*/ 27 h 55"/>
                <a:gd name="T10" fmla="*/ 34 w 52"/>
                <a:gd name="T11" fmla="*/ 25 h 55"/>
                <a:gd name="T12" fmla="*/ 35 w 52"/>
                <a:gd name="T13" fmla="*/ 23 h 55"/>
                <a:gd name="T14" fmla="*/ 38 w 52"/>
                <a:gd name="T15" fmla="*/ 22 h 55"/>
                <a:gd name="T16" fmla="*/ 43 w 52"/>
                <a:gd name="T17" fmla="*/ 24 h 55"/>
                <a:gd name="T18" fmla="*/ 46 w 52"/>
                <a:gd name="T19" fmla="*/ 23 h 55"/>
                <a:gd name="T20" fmla="*/ 48 w 52"/>
                <a:gd name="T21" fmla="*/ 22 h 55"/>
                <a:gd name="T22" fmla="*/ 49 w 52"/>
                <a:gd name="T23" fmla="*/ 22 h 55"/>
                <a:gd name="T24" fmla="*/ 50 w 52"/>
                <a:gd name="T25" fmla="*/ 21 h 55"/>
                <a:gd name="T26" fmla="*/ 50 w 52"/>
                <a:gd name="T27" fmla="*/ 19 h 55"/>
                <a:gd name="T28" fmla="*/ 48 w 52"/>
                <a:gd name="T29" fmla="*/ 16 h 55"/>
                <a:gd name="T30" fmla="*/ 45 w 52"/>
                <a:gd name="T31" fmla="*/ 15 h 55"/>
                <a:gd name="T32" fmla="*/ 45 w 52"/>
                <a:gd name="T33" fmla="*/ 15 h 55"/>
                <a:gd name="T34" fmla="*/ 45 w 52"/>
                <a:gd name="T35" fmla="*/ 15 h 55"/>
                <a:gd name="T36" fmla="*/ 48 w 52"/>
                <a:gd name="T37" fmla="*/ 11 h 55"/>
                <a:gd name="T38" fmla="*/ 51 w 52"/>
                <a:gd name="T39" fmla="*/ 7 h 55"/>
                <a:gd name="T40" fmla="*/ 52 w 52"/>
                <a:gd name="T41" fmla="*/ 5 h 55"/>
                <a:gd name="T42" fmla="*/ 51 w 52"/>
                <a:gd name="T43" fmla="*/ 1 h 55"/>
                <a:gd name="T44" fmla="*/ 48 w 52"/>
                <a:gd name="T45" fmla="*/ 0 h 55"/>
                <a:gd name="T46" fmla="*/ 45 w 52"/>
                <a:gd name="T47" fmla="*/ 2 h 55"/>
                <a:gd name="T48" fmla="*/ 43 w 52"/>
                <a:gd name="T49" fmla="*/ 6 h 55"/>
                <a:gd name="T50" fmla="*/ 37 w 52"/>
                <a:gd name="T51" fmla="*/ 12 h 55"/>
                <a:gd name="T52" fmla="*/ 35 w 52"/>
                <a:gd name="T53" fmla="*/ 13 h 55"/>
                <a:gd name="T54" fmla="*/ 32 w 52"/>
                <a:gd name="T55" fmla="*/ 12 h 55"/>
                <a:gd name="T56" fmla="*/ 26 w 52"/>
                <a:gd name="T57" fmla="*/ 10 h 55"/>
                <a:gd name="T58" fmla="*/ 22 w 52"/>
                <a:gd name="T59" fmla="*/ 10 h 55"/>
                <a:gd name="T60" fmla="*/ 21 w 52"/>
                <a:gd name="T61" fmla="*/ 11 h 55"/>
                <a:gd name="T62" fmla="*/ 21 w 52"/>
                <a:gd name="T63" fmla="*/ 14 h 55"/>
                <a:gd name="T64" fmla="*/ 21 w 52"/>
                <a:gd name="T65" fmla="*/ 15 h 55"/>
                <a:gd name="T66" fmla="*/ 23 w 52"/>
                <a:gd name="T67" fmla="*/ 17 h 55"/>
                <a:gd name="T68" fmla="*/ 26 w 52"/>
                <a:gd name="T69" fmla="*/ 19 h 55"/>
                <a:gd name="T70" fmla="*/ 29 w 52"/>
                <a:gd name="T71" fmla="*/ 20 h 55"/>
                <a:gd name="T72" fmla="*/ 24 w 52"/>
                <a:gd name="T73" fmla="*/ 23 h 55"/>
                <a:gd name="T74" fmla="*/ 12 w 52"/>
                <a:gd name="T75" fmla="*/ 28 h 55"/>
                <a:gd name="T76" fmla="*/ 0 w 52"/>
                <a:gd name="T77" fmla="*/ 28 h 55"/>
                <a:gd name="T78" fmla="*/ 1 w 52"/>
                <a:gd name="T79" fmla="*/ 29 h 55"/>
                <a:gd name="T80" fmla="*/ 3 w 52"/>
                <a:gd name="T81" fmla="*/ 30 h 55"/>
                <a:gd name="T82" fmla="*/ 6 w 52"/>
                <a:gd name="T83" fmla="*/ 32 h 55"/>
                <a:gd name="T84" fmla="*/ 15 w 52"/>
                <a:gd name="T85" fmla="*/ 32 h 55"/>
                <a:gd name="T86" fmla="*/ 20 w 52"/>
                <a:gd name="T87" fmla="*/ 31 h 55"/>
                <a:gd name="T88" fmla="*/ 26 w 52"/>
                <a:gd name="T89" fmla="*/ 29 h 55"/>
                <a:gd name="T90" fmla="*/ 27 w 52"/>
                <a:gd name="T91" fmla="*/ 29 h 55"/>
                <a:gd name="T92" fmla="*/ 26 w 52"/>
                <a:gd name="T93" fmla="*/ 35 h 55"/>
                <a:gd name="T94" fmla="*/ 25 w 52"/>
                <a:gd name="T95" fmla="*/ 40 h 55"/>
                <a:gd name="T96" fmla="*/ 25 w 52"/>
                <a:gd name="T97" fmla="*/ 43 h 55"/>
                <a:gd name="T98" fmla="*/ 26 w 52"/>
                <a:gd name="T99" fmla="*/ 47 h 55"/>
                <a:gd name="T100" fmla="*/ 28 w 52"/>
                <a:gd name="T101" fmla="*/ 50 h 55"/>
                <a:gd name="T102" fmla="*/ 29 w 52"/>
                <a:gd name="T103" fmla="*/ 52 h 55"/>
                <a:gd name="T104" fmla="*/ 31 w 52"/>
                <a:gd name="T105" fmla="*/ 53 h 55"/>
                <a:gd name="T106" fmla="*/ 34 w 52"/>
                <a:gd name="T107" fmla="*/ 54 h 55"/>
                <a:gd name="T108" fmla="*/ 35 w 52"/>
                <a:gd name="T109" fmla="*/ 54 h 55"/>
                <a:gd name="T110" fmla="*/ 36 w 52"/>
                <a:gd name="T111" fmla="*/ 54 h 55"/>
                <a:gd name="T112" fmla="*/ 37 w 52"/>
                <a:gd name="T113" fmla="*/ 53 h 55"/>
                <a:gd name="T114" fmla="*/ 39 w 52"/>
                <a:gd name="T115" fmla="*/ 53 h 55"/>
                <a:gd name="T116" fmla="*/ 37 w 52"/>
                <a:gd name="T117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" h="55">
                  <a:moveTo>
                    <a:pt x="37" y="49"/>
                  </a:moveTo>
                  <a:cubicBezTo>
                    <a:pt x="36" y="47"/>
                    <a:pt x="36" y="46"/>
                    <a:pt x="35" y="45"/>
                  </a:cubicBezTo>
                  <a:cubicBezTo>
                    <a:pt x="34" y="43"/>
                    <a:pt x="34" y="41"/>
                    <a:pt x="34" y="39"/>
                  </a:cubicBezTo>
                  <a:cubicBezTo>
                    <a:pt x="33" y="37"/>
                    <a:pt x="33" y="35"/>
                    <a:pt x="33" y="34"/>
                  </a:cubicBezTo>
                  <a:cubicBezTo>
                    <a:pt x="33" y="31"/>
                    <a:pt x="33" y="28"/>
                    <a:pt x="32" y="27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4"/>
                    <a:pt x="35" y="24"/>
                    <a:pt x="35" y="23"/>
                  </a:cubicBezTo>
                  <a:cubicBezTo>
                    <a:pt x="36" y="23"/>
                    <a:pt x="37" y="22"/>
                    <a:pt x="38" y="22"/>
                  </a:cubicBezTo>
                  <a:cubicBezTo>
                    <a:pt x="40" y="23"/>
                    <a:pt x="41" y="23"/>
                    <a:pt x="43" y="24"/>
                  </a:cubicBezTo>
                  <a:cubicBezTo>
                    <a:pt x="43" y="24"/>
                    <a:pt x="45" y="24"/>
                    <a:pt x="46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9" y="22"/>
                    <a:pt x="49" y="22"/>
                  </a:cubicBezTo>
                  <a:cubicBezTo>
                    <a:pt x="49" y="21"/>
                    <a:pt x="50" y="21"/>
                    <a:pt x="50" y="21"/>
                  </a:cubicBezTo>
                  <a:cubicBezTo>
                    <a:pt x="51" y="20"/>
                    <a:pt x="51" y="20"/>
                    <a:pt x="50" y="19"/>
                  </a:cubicBezTo>
                  <a:cubicBezTo>
                    <a:pt x="50" y="18"/>
                    <a:pt x="49" y="17"/>
                    <a:pt x="48" y="16"/>
                  </a:cubicBezTo>
                  <a:cubicBezTo>
                    <a:pt x="47" y="15"/>
                    <a:pt x="46" y="15"/>
                    <a:pt x="45" y="15"/>
                  </a:cubicBezTo>
                  <a:cubicBezTo>
                    <a:pt x="45" y="15"/>
                    <a:pt x="45" y="16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3"/>
                    <a:pt x="47" y="12"/>
                    <a:pt x="48" y="11"/>
                  </a:cubicBezTo>
                  <a:cubicBezTo>
                    <a:pt x="49" y="10"/>
                    <a:pt x="50" y="8"/>
                    <a:pt x="51" y="7"/>
                  </a:cubicBezTo>
                  <a:cubicBezTo>
                    <a:pt x="51" y="6"/>
                    <a:pt x="52" y="6"/>
                    <a:pt x="52" y="5"/>
                  </a:cubicBezTo>
                  <a:cubicBezTo>
                    <a:pt x="52" y="4"/>
                    <a:pt x="51" y="3"/>
                    <a:pt x="51" y="1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7" y="1"/>
                    <a:pt x="45" y="1"/>
                    <a:pt x="45" y="2"/>
                  </a:cubicBezTo>
                  <a:cubicBezTo>
                    <a:pt x="44" y="4"/>
                    <a:pt x="43" y="5"/>
                    <a:pt x="43" y="6"/>
                  </a:cubicBezTo>
                  <a:cubicBezTo>
                    <a:pt x="41" y="8"/>
                    <a:pt x="39" y="10"/>
                    <a:pt x="37" y="12"/>
                  </a:cubicBezTo>
                  <a:cubicBezTo>
                    <a:pt x="37" y="13"/>
                    <a:pt x="36" y="13"/>
                    <a:pt x="35" y="13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0" y="12"/>
                    <a:pt x="28" y="11"/>
                    <a:pt x="26" y="10"/>
                  </a:cubicBezTo>
                  <a:cubicBezTo>
                    <a:pt x="25" y="9"/>
                    <a:pt x="23" y="9"/>
                    <a:pt x="22" y="10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6"/>
                    <a:pt x="22" y="17"/>
                    <a:pt x="23" y="17"/>
                  </a:cubicBezTo>
                  <a:cubicBezTo>
                    <a:pt x="24" y="18"/>
                    <a:pt x="25" y="19"/>
                    <a:pt x="26" y="19"/>
                  </a:cubicBezTo>
                  <a:cubicBezTo>
                    <a:pt x="27" y="19"/>
                    <a:pt x="28" y="20"/>
                    <a:pt x="29" y="20"/>
                  </a:cubicBezTo>
                  <a:cubicBezTo>
                    <a:pt x="28" y="20"/>
                    <a:pt x="26" y="22"/>
                    <a:pt x="24" y="23"/>
                  </a:cubicBezTo>
                  <a:cubicBezTo>
                    <a:pt x="21" y="25"/>
                    <a:pt x="18" y="26"/>
                    <a:pt x="12" y="28"/>
                  </a:cubicBezTo>
                  <a:cubicBezTo>
                    <a:pt x="5" y="29"/>
                    <a:pt x="1" y="28"/>
                    <a:pt x="0" y="28"/>
                  </a:cubicBezTo>
                  <a:cubicBezTo>
                    <a:pt x="0" y="28"/>
                    <a:pt x="0" y="28"/>
                    <a:pt x="1" y="29"/>
                  </a:cubicBezTo>
                  <a:cubicBezTo>
                    <a:pt x="1" y="29"/>
                    <a:pt x="3" y="30"/>
                    <a:pt x="3" y="30"/>
                  </a:cubicBezTo>
                  <a:cubicBezTo>
                    <a:pt x="4" y="31"/>
                    <a:pt x="5" y="32"/>
                    <a:pt x="6" y="32"/>
                  </a:cubicBezTo>
                  <a:cubicBezTo>
                    <a:pt x="7" y="32"/>
                    <a:pt x="12" y="33"/>
                    <a:pt x="15" y="32"/>
                  </a:cubicBezTo>
                  <a:cubicBezTo>
                    <a:pt x="17" y="32"/>
                    <a:pt x="20" y="31"/>
                    <a:pt x="20" y="31"/>
                  </a:cubicBezTo>
                  <a:cubicBezTo>
                    <a:pt x="22" y="30"/>
                    <a:pt x="24" y="30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1"/>
                    <a:pt x="26" y="33"/>
                    <a:pt x="26" y="35"/>
                  </a:cubicBezTo>
                  <a:cubicBezTo>
                    <a:pt x="26" y="37"/>
                    <a:pt x="26" y="38"/>
                    <a:pt x="25" y="40"/>
                  </a:cubicBezTo>
                  <a:cubicBezTo>
                    <a:pt x="25" y="41"/>
                    <a:pt x="25" y="42"/>
                    <a:pt x="25" y="43"/>
                  </a:cubicBezTo>
                  <a:cubicBezTo>
                    <a:pt x="25" y="44"/>
                    <a:pt x="25" y="46"/>
                    <a:pt x="26" y="47"/>
                  </a:cubicBezTo>
                  <a:cubicBezTo>
                    <a:pt x="26" y="48"/>
                    <a:pt x="27" y="49"/>
                    <a:pt x="28" y="50"/>
                  </a:cubicBezTo>
                  <a:cubicBezTo>
                    <a:pt x="28" y="50"/>
                    <a:pt x="29" y="51"/>
                    <a:pt x="29" y="52"/>
                  </a:cubicBezTo>
                  <a:cubicBezTo>
                    <a:pt x="30" y="52"/>
                    <a:pt x="30" y="53"/>
                    <a:pt x="31" y="53"/>
                  </a:cubicBezTo>
                  <a:cubicBezTo>
                    <a:pt x="32" y="53"/>
                    <a:pt x="33" y="55"/>
                    <a:pt x="34" y="54"/>
                  </a:cubicBezTo>
                  <a:cubicBezTo>
                    <a:pt x="34" y="54"/>
                    <a:pt x="35" y="54"/>
                    <a:pt x="35" y="54"/>
                  </a:cubicBezTo>
                  <a:cubicBezTo>
                    <a:pt x="35" y="54"/>
                    <a:pt x="36" y="54"/>
                    <a:pt x="36" y="54"/>
                  </a:cubicBezTo>
                  <a:cubicBezTo>
                    <a:pt x="37" y="54"/>
                    <a:pt x="37" y="54"/>
                    <a:pt x="37" y="53"/>
                  </a:cubicBezTo>
                  <a:cubicBezTo>
                    <a:pt x="38" y="53"/>
                    <a:pt x="39" y="53"/>
                    <a:pt x="39" y="53"/>
                  </a:cubicBezTo>
                  <a:cubicBezTo>
                    <a:pt x="39" y="52"/>
                    <a:pt x="38" y="52"/>
                    <a:pt x="37" y="4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1" name="ïśḷïḓè"/>
            <p:cNvSpPr/>
            <p:nvPr/>
          </p:nvSpPr>
          <p:spPr bwMode="auto">
            <a:xfrm>
              <a:off x="2035175" y="2493963"/>
              <a:ext cx="1865313" cy="1873250"/>
            </a:xfrm>
            <a:custGeom>
              <a:avLst/>
              <a:gdLst>
                <a:gd name="T0" fmla="*/ 258 w 517"/>
                <a:gd name="T1" fmla="*/ 0 h 517"/>
                <a:gd name="T2" fmla="*/ 0 w 517"/>
                <a:gd name="T3" fmla="*/ 258 h 517"/>
                <a:gd name="T4" fmla="*/ 258 w 517"/>
                <a:gd name="T5" fmla="*/ 517 h 517"/>
                <a:gd name="T6" fmla="*/ 517 w 517"/>
                <a:gd name="T7" fmla="*/ 258 h 517"/>
                <a:gd name="T8" fmla="*/ 258 w 517"/>
                <a:gd name="T9" fmla="*/ 0 h 517"/>
                <a:gd name="T10" fmla="*/ 258 w 517"/>
                <a:gd name="T11" fmla="*/ 511 h 517"/>
                <a:gd name="T12" fmla="*/ 5 w 517"/>
                <a:gd name="T13" fmla="*/ 258 h 517"/>
                <a:gd name="T14" fmla="*/ 258 w 517"/>
                <a:gd name="T15" fmla="*/ 6 h 517"/>
                <a:gd name="T16" fmla="*/ 511 w 517"/>
                <a:gd name="T17" fmla="*/ 258 h 517"/>
                <a:gd name="T18" fmla="*/ 258 w 517"/>
                <a:gd name="T19" fmla="*/ 51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" h="517">
                  <a:moveTo>
                    <a:pt x="258" y="0"/>
                  </a:moveTo>
                  <a:cubicBezTo>
                    <a:pt x="115" y="0"/>
                    <a:pt x="0" y="116"/>
                    <a:pt x="0" y="258"/>
                  </a:cubicBezTo>
                  <a:cubicBezTo>
                    <a:pt x="0" y="401"/>
                    <a:pt x="115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lose/>
                  <a:moveTo>
                    <a:pt x="258" y="511"/>
                  </a:moveTo>
                  <a:cubicBezTo>
                    <a:pt x="119" y="511"/>
                    <a:pt x="5" y="398"/>
                    <a:pt x="5" y="258"/>
                  </a:cubicBezTo>
                  <a:cubicBezTo>
                    <a:pt x="5" y="119"/>
                    <a:pt x="119" y="6"/>
                    <a:pt x="258" y="6"/>
                  </a:cubicBezTo>
                  <a:cubicBezTo>
                    <a:pt x="398" y="6"/>
                    <a:pt x="511" y="119"/>
                    <a:pt x="511" y="258"/>
                  </a:cubicBezTo>
                  <a:cubicBezTo>
                    <a:pt x="511" y="398"/>
                    <a:pt x="398" y="511"/>
                    <a:pt x="258" y="51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2" name="ísliďè"/>
            <p:cNvSpPr/>
            <p:nvPr/>
          </p:nvSpPr>
          <p:spPr bwMode="auto">
            <a:xfrm>
              <a:off x="2332038" y="2790826"/>
              <a:ext cx="1273175" cy="1279525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176 w 353"/>
                <a:gd name="T11" fmla="*/ 347 h 353"/>
                <a:gd name="T12" fmla="*/ 6 w 353"/>
                <a:gd name="T13" fmla="*/ 176 h 353"/>
                <a:gd name="T14" fmla="*/ 176 w 353"/>
                <a:gd name="T15" fmla="*/ 6 h 353"/>
                <a:gd name="T16" fmla="*/ 347 w 353"/>
                <a:gd name="T17" fmla="*/ 176 h 353"/>
                <a:gd name="T18" fmla="*/ 176 w 353"/>
                <a:gd name="T19" fmla="*/ 34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176" y="347"/>
                  </a:moveTo>
                  <a:cubicBezTo>
                    <a:pt x="82" y="347"/>
                    <a:pt x="6" y="271"/>
                    <a:pt x="6" y="176"/>
                  </a:cubicBezTo>
                  <a:cubicBezTo>
                    <a:pt x="6" y="82"/>
                    <a:pt x="82" y="6"/>
                    <a:pt x="176" y="6"/>
                  </a:cubicBezTo>
                  <a:cubicBezTo>
                    <a:pt x="270" y="6"/>
                    <a:pt x="347" y="82"/>
                    <a:pt x="347" y="176"/>
                  </a:cubicBezTo>
                  <a:cubicBezTo>
                    <a:pt x="347" y="271"/>
                    <a:pt x="270" y="347"/>
                    <a:pt x="176" y="34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3" name="ïsḷíḍé"/>
            <p:cNvSpPr/>
            <p:nvPr/>
          </p:nvSpPr>
          <p:spPr bwMode="auto">
            <a:xfrm>
              <a:off x="2706688" y="3098801"/>
              <a:ext cx="519113" cy="65088"/>
            </a:xfrm>
            <a:custGeom>
              <a:avLst/>
              <a:gdLst>
                <a:gd name="T0" fmla="*/ 0 w 144"/>
                <a:gd name="T1" fmla="*/ 4 h 18"/>
                <a:gd name="T2" fmla="*/ 72 w 144"/>
                <a:gd name="T3" fmla="*/ 18 h 18"/>
                <a:gd name="T4" fmla="*/ 144 w 144"/>
                <a:gd name="T5" fmla="*/ 4 h 18"/>
                <a:gd name="T6" fmla="*/ 144 w 144"/>
                <a:gd name="T7" fmla="*/ 0 h 18"/>
                <a:gd name="T8" fmla="*/ 72 w 144"/>
                <a:gd name="T9" fmla="*/ 14 h 18"/>
                <a:gd name="T10" fmla="*/ 0 w 144"/>
                <a:gd name="T11" fmla="*/ 0 h 18"/>
                <a:gd name="T12" fmla="*/ 0 w 1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8">
                  <a:moveTo>
                    <a:pt x="0" y="4"/>
                  </a:moveTo>
                  <a:cubicBezTo>
                    <a:pt x="32" y="4"/>
                    <a:pt x="59" y="4"/>
                    <a:pt x="72" y="18"/>
                  </a:cubicBezTo>
                  <a:cubicBezTo>
                    <a:pt x="86" y="4"/>
                    <a:pt x="112" y="4"/>
                    <a:pt x="144" y="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12" y="0"/>
                    <a:pt x="86" y="0"/>
                    <a:pt x="72" y="14"/>
                  </a:cubicBezTo>
                  <a:cubicBezTo>
                    <a:pt x="59" y="0"/>
                    <a:pt x="32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4" name="ïšlîḑê"/>
            <p:cNvSpPr/>
            <p:nvPr/>
          </p:nvSpPr>
          <p:spPr bwMode="auto">
            <a:xfrm>
              <a:off x="2706688" y="3146426"/>
              <a:ext cx="519113" cy="68263"/>
            </a:xfrm>
            <a:custGeom>
              <a:avLst/>
              <a:gdLst>
                <a:gd name="T0" fmla="*/ 0 w 144"/>
                <a:gd name="T1" fmla="*/ 0 h 19"/>
                <a:gd name="T2" fmla="*/ 72 w 144"/>
                <a:gd name="T3" fmla="*/ 14 h 19"/>
                <a:gd name="T4" fmla="*/ 144 w 144"/>
                <a:gd name="T5" fmla="*/ 0 h 19"/>
                <a:gd name="T6" fmla="*/ 144 w 144"/>
                <a:gd name="T7" fmla="*/ 6 h 19"/>
                <a:gd name="T8" fmla="*/ 72 w 144"/>
                <a:gd name="T9" fmla="*/ 19 h 19"/>
                <a:gd name="T10" fmla="*/ 0 w 144"/>
                <a:gd name="T11" fmla="*/ 6 h 19"/>
                <a:gd name="T12" fmla="*/ 0 w 14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">
                  <a:moveTo>
                    <a:pt x="0" y="0"/>
                  </a:moveTo>
                  <a:cubicBezTo>
                    <a:pt x="32" y="0"/>
                    <a:pt x="59" y="0"/>
                    <a:pt x="72" y="14"/>
                  </a:cubicBezTo>
                  <a:cubicBezTo>
                    <a:pt x="86" y="0"/>
                    <a:pt x="112" y="0"/>
                    <a:pt x="144" y="0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12" y="6"/>
                    <a:pt x="86" y="5"/>
                    <a:pt x="72" y="19"/>
                  </a:cubicBezTo>
                  <a:cubicBezTo>
                    <a:pt x="59" y="5"/>
                    <a:pt x="32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5" name="îṧḻîḓé"/>
            <p:cNvSpPr/>
            <p:nvPr/>
          </p:nvSpPr>
          <p:spPr bwMode="auto">
            <a:xfrm>
              <a:off x="2706688" y="3194051"/>
              <a:ext cx="519113" cy="76200"/>
            </a:xfrm>
            <a:custGeom>
              <a:avLst/>
              <a:gdLst>
                <a:gd name="T0" fmla="*/ 0 w 144"/>
                <a:gd name="T1" fmla="*/ 0 h 21"/>
                <a:gd name="T2" fmla="*/ 72 w 144"/>
                <a:gd name="T3" fmla="*/ 14 h 21"/>
                <a:gd name="T4" fmla="*/ 144 w 144"/>
                <a:gd name="T5" fmla="*/ 0 h 21"/>
                <a:gd name="T6" fmla="*/ 144 w 144"/>
                <a:gd name="T7" fmla="*/ 7 h 21"/>
                <a:gd name="T8" fmla="*/ 72 w 144"/>
                <a:gd name="T9" fmla="*/ 21 h 21"/>
                <a:gd name="T10" fmla="*/ 0 w 144"/>
                <a:gd name="T11" fmla="*/ 7 h 21"/>
                <a:gd name="T12" fmla="*/ 0 w 14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1">
                  <a:moveTo>
                    <a:pt x="0" y="0"/>
                  </a:moveTo>
                  <a:cubicBezTo>
                    <a:pt x="32" y="0"/>
                    <a:pt x="59" y="0"/>
                    <a:pt x="72" y="14"/>
                  </a:cubicBezTo>
                  <a:cubicBezTo>
                    <a:pt x="86" y="0"/>
                    <a:pt x="112" y="0"/>
                    <a:pt x="144" y="0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12" y="7"/>
                    <a:pt x="86" y="7"/>
                    <a:pt x="72" y="21"/>
                  </a:cubicBezTo>
                  <a:cubicBezTo>
                    <a:pt x="59" y="7"/>
                    <a:pt x="32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6" name="iśļîḋê"/>
            <p:cNvSpPr/>
            <p:nvPr/>
          </p:nvSpPr>
          <p:spPr bwMode="auto">
            <a:xfrm>
              <a:off x="2706688" y="3236913"/>
              <a:ext cx="519113" cy="84138"/>
            </a:xfrm>
            <a:custGeom>
              <a:avLst/>
              <a:gdLst>
                <a:gd name="T0" fmla="*/ 0 w 144"/>
                <a:gd name="T1" fmla="*/ 1 h 23"/>
                <a:gd name="T2" fmla="*/ 72 w 144"/>
                <a:gd name="T3" fmla="*/ 14 h 23"/>
                <a:gd name="T4" fmla="*/ 144 w 144"/>
                <a:gd name="T5" fmla="*/ 1 h 23"/>
                <a:gd name="T6" fmla="*/ 144 w 144"/>
                <a:gd name="T7" fmla="*/ 9 h 23"/>
                <a:gd name="T8" fmla="*/ 72 w 144"/>
                <a:gd name="T9" fmla="*/ 23 h 23"/>
                <a:gd name="T10" fmla="*/ 0 w 144"/>
                <a:gd name="T11" fmla="*/ 9 h 23"/>
                <a:gd name="T12" fmla="*/ 0 w 14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3">
                  <a:moveTo>
                    <a:pt x="0" y="1"/>
                  </a:moveTo>
                  <a:cubicBezTo>
                    <a:pt x="32" y="1"/>
                    <a:pt x="59" y="0"/>
                    <a:pt x="72" y="14"/>
                  </a:cubicBezTo>
                  <a:cubicBezTo>
                    <a:pt x="86" y="0"/>
                    <a:pt x="112" y="1"/>
                    <a:pt x="144" y="1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12" y="9"/>
                    <a:pt x="86" y="9"/>
                    <a:pt x="72" y="23"/>
                  </a:cubicBezTo>
                  <a:cubicBezTo>
                    <a:pt x="59" y="9"/>
                    <a:pt x="32" y="9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C19B683-5BD5-B7EB-7CF9-BACFBFA6093B}"/>
                  </a:ext>
                </a:extLst>
              </p:cNvPr>
              <p:cNvSpPr txBox="1"/>
              <p:nvPr/>
            </p:nvSpPr>
            <p:spPr>
              <a:xfrm>
                <a:off x="1312665" y="2039557"/>
                <a:ext cx="9566670" cy="1400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基于蒙特卡洛法 使用</a:t>
                </a:r>
                <a:r>
                  <a:rPr lang="en-US" altLang="zh-CN" sz="2800" b="1" kern="1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Numba</a:t>
                </a:r>
                <a:r>
                  <a:rPr lang="zh-CN" altLang="en-US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Julia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zh-CN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求复杂函数</a:t>
                </a:r>
                <a14:m>
                  <m:oMath xmlns:m="http://schemas.openxmlformats.org/officeDocument/2006/math">
                    <m:r>
                      <a:rPr lang="en-US" altLang="zh-CN" sz="2800" b="1" i="1" kern="1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d>
                      <m:dPr>
                        <m:ctrlPr>
                          <a:rPr lang="zh-CN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𝟐𝐬𝐢𝐧</m:t>
                        </m:r>
                      </m:fName>
                      <m:e>
                        <m:d>
                          <m:dPr>
                            <m:ctrlPr>
                              <a:rPr lang="zh-CN" altLang="zh-CN" sz="28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zh-CN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2800" b="1" i="1" kern="10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800" b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8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2800" b="1" i="1" kern="10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kern="1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800" b="1" i="1" kern="10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积分</a:t>
                </a:r>
                <a:endParaRPr lang="en-US" altLang="zh-CN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C19B683-5BD5-B7EB-7CF9-BACFBFA6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65" y="2039557"/>
                <a:ext cx="9566670" cy="1400192"/>
              </a:xfrm>
              <a:prstGeom prst="rect">
                <a:avLst/>
              </a:prstGeom>
              <a:blipFill>
                <a:blip r:embed="rId5"/>
                <a:stretch>
                  <a:fillRect l="-1210" r="-1338" b="-1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CDA40F2-066B-1C71-611C-E58CD5F4C5B0}"/>
              </a:ext>
            </a:extLst>
          </p:cNvPr>
          <p:cNvCxnSpPr>
            <a:cxnSpLocks/>
          </p:cNvCxnSpPr>
          <p:nvPr/>
        </p:nvCxnSpPr>
        <p:spPr>
          <a:xfrm>
            <a:off x="2834675" y="3686887"/>
            <a:ext cx="3020669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456390D-5AEE-EEBB-0F40-749BF2E62EE3}"/>
              </a:ext>
            </a:extLst>
          </p:cNvPr>
          <p:cNvCxnSpPr>
            <a:cxnSpLocks/>
          </p:cNvCxnSpPr>
          <p:nvPr/>
        </p:nvCxnSpPr>
        <p:spPr>
          <a:xfrm>
            <a:off x="6538191" y="3686887"/>
            <a:ext cx="289086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1165137" y="4760223"/>
            <a:ext cx="3952433" cy="110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kern="0" dirty="0">
                <a:solidFill>
                  <a:srgbClr val="1CA8D4"/>
                </a:solidFill>
              </a:rPr>
              <a:t> 报告人：</a:t>
            </a:r>
            <a:r>
              <a:rPr lang="zh-CN" altLang="en-US" sz="2400" b="1" kern="0" dirty="0">
                <a:solidFill>
                  <a:srgbClr val="1CA8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拓欣</a:t>
            </a:r>
            <a:endParaRPr lang="en-US" altLang="zh-CN" sz="2400" kern="0" dirty="0">
              <a:solidFill>
                <a:srgbClr val="1CA8D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kern="0" dirty="0">
                <a:solidFill>
                  <a:srgbClr val="1CA8D4"/>
                </a:solidFill>
              </a:rPr>
              <a:t> 成员：</a:t>
            </a:r>
            <a:r>
              <a:rPr lang="zh-CN" altLang="en-US" sz="2400" b="1" kern="0" dirty="0">
                <a:solidFill>
                  <a:srgbClr val="1CA8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张凯珺 李宗</a:t>
            </a:r>
            <a:endParaRPr lang="en-US" altLang="zh-CN" sz="2400" b="1" kern="0" dirty="0">
              <a:solidFill>
                <a:srgbClr val="1CA8D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/>
        </p:nvSpPr>
        <p:spPr>
          <a:xfrm>
            <a:off x="719403" y="164638"/>
            <a:ext cx="1804722" cy="46166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>
            <a:defPPr>
              <a:defRPr lang="zh-CN"/>
            </a:defPPr>
            <a:lvl1pPr lvl="0" algn="ctr">
              <a:defRPr sz="2400" b="1">
                <a:solidFill>
                  <a:srgbClr val="00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Microsoft YaHei"/>
                <a:cs typeface="+mn-cs"/>
              </a:rPr>
              <a:t>结论</a:t>
            </a:r>
          </a:p>
        </p:txBody>
      </p:sp>
      <p:sp>
        <p:nvSpPr>
          <p:cNvPr id="21" name="矩形: 棱台 20">
            <a:extLst>
              <a:ext uri="{FF2B5EF4-FFF2-40B4-BE49-F238E27FC236}">
                <a16:creationId xmlns:a16="http://schemas.microsoft.com/office/drawing/2014/main" id="{EC308EB1-5002-9998-BD10-95B61E19EA81}"/>
              </a:ext>
            </a:extLst>
          </p:cNvPr>
          <p:cNvSpPr/>
          <p:nvPr/>
        </p:nvSpPr>
        <p:spPr>
          <a:xfrm>
            <a:off x="345355" y="344643"/>
            <a:ext cx="281660" cy="281660"/>
          </a:xfrm>
          <a:prstGeom prst="bevel">
            <a:avLst>
              <a:gd name="adj" fmla="val 20016"/>
            </a:avLst>
          </a:prstGeom>
          <a:solidFill>
            <a:srgbClr val="0098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2678A60C-1E17-5175-2266-82F5AEFF3A39}"/>
              </a:ext>
            </a:extLst>
          </p:cNvPr>
          <p:cNvSpPr/>
          <p:nvPr/>
        </p:nvSpPr>
        <p:spPr>
          <a:xfrm>
            <a:off x="210820" y="213641"/>
            <a:ext cx="258841" cy="258841"/>
          </a:xfrm>
          <a:prstGeom prst="bevel">
            <a:avLst>
              <a:gd name="adj" fmla="val 20016"/>
            </a:avLst>
          </a:prstGeom>
          <a:solidFill>
            <a:srgbClr val="00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C67847-F50E-AED4-9847-3403F7CFCAA0}"/>
              </a:ext>
            </a:extLst>
          </p:cNvPr>
          <p:cNvCxnSpPr/>
          <p:nvPr/>
        </p:nvCxnSpPr>
        <p:spPr>
          <a:xfrm flipV="1">
            <a:off x="0" y="709045"/>
            <a:ext cx="9600000" cy="51964"/>
          </a:xfrm>
          <a:prstGeom prst="line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C7EC420-B30A-BAAD-06AE-9D66EE0A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182" y="41037"/>
            <a:ext cx="1536171" cy="71071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E25C32-A3D9-4553-8A6E-BBD5F16AA43A}"/>
              </a:ext>
            </a:extLst>
          </p:cNvPr>
          <p:cNvSpPr txBox="1"/>
          <p:nvPr/>
        </p:nvSpPr>
        <p:spPr>
          <a:xfrm>
            <a:off x="1044297" y="596428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Hastelloy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0205B5-64FF-A9E4-4457-B79F28AE6E0E}"/>
              </a:ext>
            </a:extLst>
          </p:cNvPr>
          <p:cNvSpPr txBox="1"/>
          <p:nvPr/>
        </p:nvSpPr>
        <p:spPr>
          <a:xfrm>
            <a:off x="2866277" y="596428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E777F-9D9F-3469-9A07-FDD2EB9C4C4E}"/>
              </a:ext>
            </a:extLst>
          </p:cNvPr>
          <p:cNvSpPr txBox="1"/>
          <p:nvPr/>
        </p:nvSpPr>
        <p:spPr>
          <a:xfrm>
            <a:off x="4646396" y="5969577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Steel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879643" y="2332976"/>
            <a:ext cx="6432715" cy="1107994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zh-CN" altLang="en-US" sz="6400" b="1" spc="100" dirty="0">
                <a:solidFill>
                  <a:srgbClr val="C00000"/>
                </a:solidFill>
                <a:latin typeface="Impact" panose="020B0806030902050204" pitchFamily="34" charset="0"/>
              </a:rPr>
              <a:t>谢谢！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B1DB75-DBB0-0566-8669-C51B0EB5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82" y="41037"/>
            <a:ext cx="1536171" cy="7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b742894-b611-4118-8065-b69e992411d4"/>
</p:tagLst>
</file>

<file path=ppt/theme/theme1.xml><?xml version="1.0" encoding="utf-8"?>
<a:theme xmlns:a="http://schemas.openxmlformats.org/drawingml/2006/main" name="专注工作汇报类PPT排版设计，定制QQ:41815773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qxxq0i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306</Words>
  <Application>Microsoft Office PowerPoint</Application>
  <PresentationFormat>宽屏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微软雅黑</vt:lpstr>
      <vt:lpstr>Arial</vt:lpstr>
      <vt:lpstr>Calibri</vt:lpstr>
      <vt:lpstr>Cambria Math</vt:lpstr>
      <vt:lpstr>Impact</vt:lpstr>
      <vt:lpstr>Times New Roman</vt:lpstr>
      <vt:lpstr>专注工作汇报类PPT排版设计，定制QQ:418157732</vt:lpstr>
      <vt:lpstr>PowerPoint 演示文稿</vt:lpstr>
      <vt:lpstr>PowerPoint 演示文稿</vt:lpstr>
      <vt:lpstr>PowerPoint 演示文稿</vt:lpstr>
    </vt:vector>
  </TitlesOfParts>
  <Manager>www.51pptmo 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StephenZhu</dc:creator>
  <cp:keywords>51PPT模板网</cp:keywords>
  <dc:description>www.51pptm oban.com</dc:description>
  <cp:lastModifiedBy>Br Ho</cp:lastModifiedBy>
  <cp:revision>148</cp:revision>
  <dcterms:created xsi:type="dcterms:W3CDTF">2019-01-02T23:59:00Z</dcterms:created>
  <dcterms:modified xsi:type="dcterms:W3CDTF">2024-04-03T04:45:59Z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