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6" r:id="rId6"/>
    <p:sldId id="260" r:id="rId7"/>
    <p:sldId id="264" r:id="rId8"/>
    <p:sldId id="265" r:id="rId9"/>
    <p:sldId id="26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1E8F16-7BD3-4D74-B170-2B5F74A2E0B9}" type="datetimeFigureOut">
              <a:rPr lang="en-US" smtClean="0"/>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ADE8C0-D0F8-4562-9DFE-4ED5678DA6F2}" type="slidenum">
              <a:rPr lang="en-US" smtClean="0"/>
              <a:t>‹#›</a:t>
            </a:fld>
            <a:endParaRPr lang="en-US"/>
          </a:p>
        </p:txBody>
      </p:sp>
    </p:spTree>
    <p:extLst>
      <p:ext uri="{BB962C8B-B14F-4D97-AF65-F5344CB8AC3E}">
        <p14:creationId xmlns:p14="http://schemas.microsoft.com/office/powerpoint/2010/main" val="309684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1E8F16-7BD3-4D74-B170-2B5F74A2E0B9}" type="datetimeFigureOut">
              <a:rPr lang="en-US" smtClean="0"/>
              <a:t>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ADE8C0-D0F8-4562-9DFE-4ED5678DA6F2}" type="slidenum">
              <a:rPr lang="en-US" smtClean="0"/>
              <a:t>‹#›</a:t>
            </a:fld>
            <a:endParaRPr lang="en-US"/>
          </a:p>
        </p:txBody>
      </p:sp>
    </p:spTree>
    <p:extLst>
      <p:ext uri="{BB962C8B-B14F-4D97-AF65-F5344CB8AC3E}">
        <p14:creationId xmlns:p14="http://schemas.microsoft.com/office/powerpoint/2010/main" val="873541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1E8F16-7BD3-4D74-B170-2B5F74A2E0B9}" type="datetimeFigureOut">
              <a:rPr lang="en-US" smtClean="0"/>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ADE8C0-D0F8-4562-9DFE-4ED5678DA6F2}" type="slidenum">
              <a:rPr lang="en-US" smtClean="0"/>
              <a:t>‹#›</a:t>
            </a:fld>
            <a:endParaRPr lang="en-US"/>
          </a:p>
        </p:txBody>
      </p:sp>
    </p:spTree>
    <p:extLst>
      <p:ext uri="{BB962C8B-B14F-4D97-AF65-F5344CB8AC3E}">
        <p14:creationId xmlns:p14="http://schemas.microsoft.com/office/powerpoint/2010/main" val="2515080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1E8F16-7BD3-4D74-B170-2B5F74A2E0B9}" type="datetimeFigureOut">
              <a:rPr lang="en-US" smtClean="0"/>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ADE8C0-D0F8-4562-9DFE-4ED5678DA6F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283984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1E8F16-7BD3-4D74-B170-2B5F74A2E0B9}" type="datetimeFigureOut">
              <a:rPr lang="en-US" smtClean="0"/>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ADE8C0-D0F8-4562-9DFE-4ED5678DA6F2}" type="slidenum">
              <a:rPr lang="en-US" smtClean="0"/>
              <a:t>‹#›</a:t>
            </a:fld>
            <a:endParaRPr lang="en-US"/>
          </a:p>
        </p:txBody>
      </p:sp>
    </p:spTree>
    <p:extLst>
      <p:ext uri="{BB962C8B-B14F-4D97-AF65-F5344CB8AC3E}">
        <p14:creationId xmlns:p14="http://schemas.microsoft.com/office/powerpoint/2010/main" val="630590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1E8F16-7BD3-4D74-B170-2B5F74A2E0B9}" type="datetimeFigureOut">
              <a:rPr lang="en-US" smtClean="0"/>
              <a:t>2/20/2017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ADE8C0-D0F8-4562-9DFE-4ED5678DA6F2}" type="slidenum">
              <a:rPr lang="en-US" smtClean="0"/>
              <a:t>‹#›</a:t>
            </a:fld>
            <a:endParaRPr lang="en-US"/>
          </a:p>
        </p:txBody>
      </p:sp>
    </p:spTree>
    <p:extLst>
      <p:ext uri="{BB962C8B-B14F-4D97-AF65-F5344CB8AC3E}">
        <p14:creationId xmlns:p14="http://schemas.microsoft.com/office/powerpoint/2010/main" val="30205175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1E8F16-7BD3-4D74-B170-2B5F74A2E0B9}" type="datetimeFigureOut">
              <a:rPr lang="en-US" smtClean="0"/>
              <a:t>2/20/2017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ADE8C0-D0F8-4562-9DFE-4ED5678DA6F2}" type="slidenum">
              <a:rPr lang="en-US" smtClean="0"/>
              <a:t>‹#›</a:t>
            </a:fld>
            <a:endParaRPr lang="en-US"/>
          </a:p>
        </p:txBody>
      </p:sp>
    </p:spTree>
    <p:extLst>
      <p:ext uri="{BB962C8B-B14F-4D97-AF65-F5344CB8AC3E}">
        <p14:creationId xmlns:p14="http://schemas.microsoft.com/office/powerpoint/2010/main" val="27691453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1E8F16-7BD3-4D74-B170-2B5F74A2E0B9}" type="datetimeFigureOut">
              <a:rPr lang="en-US" smtClean="0"/>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ADE8C0-D0F8-4562-9DFE-4ED5678DA6F2}" type="slidenum">
              <a:rPr lang="en-US" smtClean="0"/>
              <a:t>‹#›</a:t>
            </a:fld>
            <a:endParaRPr lang="en-US"/>
          </a:p>
        </p:txBody>
      </p:sp>
    </p:spTree>
    <p:extLst>
      <p:ext uri="{BB962C8B-B14F-4D97-AF65-F5344CB8AC3E}">
        <p14:creationId xmlns:p14="http://schemas.microsoft.com/office/powerpoint/2010/main" val="36766870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1E8F16-7BD3-4D74-B170-2B5F74A2E0B9}" type="datetimeFigureOut">
              <a:rPr lang="en-US" smtClean="0"/>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ADE8C0-D0F8-4562-9DFE-4ED5678DA6F2}" type="slidenum">
              <a:rPr lang="en-US" smtClean="0"/>
              <a:t>‹#›</a:t>
            </a:fld>
            <a:endParaRPr lang="en-US"/>
          </a:p>
        </p:txBody>
      </p:sp>
    </p:spTree>
    <p:extLst>
      <p:ext uri="{BB962C8B-B14F-4D97-AF65-F5344CB8AC3E}">
        <p14:creationId xmlns:p14="http://schemas.microsoft.com/office/powerpoint/2010/main" val="3305282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5B1E8F16-7BD3-4D74-B170-2B5F74A2E0B9}" type="datetimeFigureOut">
              <a:rPr lang="en-US" smtClean="0"/>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ADE8C0-D0F8-4562-9DFE-4ED5678DA6F2}" type="slidenum">
              <a:rPr lang="en-US" smtClean="0"/>
              <a:t>‹#›</a:t>
            </a:fld>
            <a:endParaRPr lang="en-US"/>
          </a:p>
        </p:txBody>
      </p:sp>
    </p:spTree>
    <p:extLst>
      <p:ext uri="{BB962C8B-B14F-4D97-AF65-F5344CB8AC3E}">
        <p14:creationId xmlns:p14="http://schemas.microsoft.com/office/powerpoint/2010/main" val="1972754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1E8F16-7BD3-4D74-B170-2B5F74A2E0B9}" type="datetimeFigureOut">
              <a:rPr lang="en-US" smtClean="0"/>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ADE8C0-D0F8-4562-9DFE-4ED5678DA6F2}" type="slidenum">
              <a:rPr lang="en-US" smtClean="0"/>
              <a:t>‹#›</a:t>
            </a:fld>
            <a:endParaRPr lang="en-US"/>
          </a:p>
        </p:txBody>
      </p:sp>
    </p:spTree>
    <p:extLst>
      <p:ext uri="{BB962C8B-B14F-4D97-AF65-F5344CB8AC3E}">
        <p14:creationId xmlns:p14="http://schemas.microsoft.com/office/powerpoint/2010/main" val="2629770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1E8F16-7BD3-4D74-B170-2B5F74A2E0B9}" type="datetimeFigureOut">
              <a:rPr lang="en-US" smtClean="0"/>
              <a:t>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ADE8C0-D0F8-4562-9DFE-4ED5678DA6F2}" type="slidenum">
              <a:rPr lang="en-US" smtClean="0"/>
              <a:t>‹#›</a:t>
            </a:fld>
            <a:endParaRPr lang="en-US"/>
          </a:p>
        </p:txBody>
      </p:sp>
    </p:spTree>
    <p:extLst>
      <p:ext uri="{BB962C8B-B14F-4D97-AF65-F5344CB8AC3E}">
        <p14:creationId xmlns:p14="http://schemas.microsoft.com/office/powerpoint/2010/main" val="2525119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1E8F16-7BD3-4D74-B170-2B5F74A2E0B9}" type="datetimeFigureOut">
              <a:rPr lang="en-US" smtClean="0"/>
              <a:t>2/20/2017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ADE8C0-D0F8-4562-9DFE-4ED5678DA6F2}" type="slidenum">
              <a:rPr lang="en-US" smtClean="0"/>
              <a:t>‹#›</a:t>
            </a:fld>
            <a:endParaRPr lang="en-US"/>
          </a:p>
        </p:txBody>
      </p:sp>
    </p:spTree>
    <p:extLst>
      <p:ext uri="{BB962C8B-B14F-4D97-AF65-F5344CB8AC3E}">
        <p14:creationId xmlns:p14="http://schemas.microsoft.com/office/powerpoint/2010/main" val="211618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5B1E8F16-7BD3-4D74-B170-2B5F74A2E0B9}" type="datetimeFigureOut">
              <a:rPr lang="en-US" smtClean="0"/>
              <a:t>2/20/2017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5ADE8C0-D0F8-4562-9DFE-4ED5678DA6F2}" type="slidenum">
              <a:rPr lang="en-US" smtClean="0"/>
              <a:t>‹#›</a:t>
            </a:fld>
            <a:endParaRPr lang="en-US"/>
          </a:p>
        </p:txBody>
      </p:sp>
    </p:spTree>
    <p:extLst>
      <p:ext uri="{BB962C8B-B14F-4D97-AF65-F5344CB8AC3E}">
        <p14:creationId xmlns:p14="http://schemas.microsoft.com/office/powerpoint/2010/main" val="3702422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B1E8F16-7BD3-4D74-B170-2B5F74A2E0B9}" type="datetimeFigureOut">
              <a:rPr lang="en-US" smtClean="0"/>
              <a:t>2/20/2017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5ADE8C0-D0F8-4562-9DFE-4ED5678DA6F2}" type="slidenum">
              <a:rPr lang="en-US" smtClean="0"/>
              <a:t>‹#›</a:t>
            </a:fld>
            <a:endParaRPr lang="en-US"/>
          </a:p>
        </p:txBody>
      </p:sp>
    </p:spTree>
    <p:extLst>
      <p:ext uri="{BB962C8B-B14F-4D97-AF65-F5344CB8AC3E}">
        <p14:creationId xmlns:p14="http://schemas.microsoft.com/office/powerpoint/2010/main" val="60347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5B1E8F16-7BD3-4D74-B170-2B5F74A2E0B9}" type="datetimeFigureOut">
              <a:rPr lang="en-US" smtClean="0"/>
              <a:t>2/20/2017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5ADE8C0-D0F8-4562-9DFE-4ED5678DA6F2}" type="slidenum">
              <a:rPr lang="en-US" smtClean="0"/>
              <a:t>‹#›</a:t>
            </a:fld>
            <a:endParaRPr lang="en-US"/>
          </a:p>
        </p:txBody>
      </p:sp>
    </p:spTree>
    <p:extLst>
      <p:ext uri="{BB962C8B-B14F-4D97-AF65-F5344CB8AC3E}">
        <p14:creationId xmlns:p14="http://schemas.microsoft.com/office/powerpoint/2010/main" val="1549110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1E8F16-7BD3-4D74-B170-2B5F74A2E0B9}" type="datetimeFigureOut">
              <a:rPr lang="en-US" smtClean="0"/>
              <a:t>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ADE8C0-D0F8-4562-9DFE-4ED5678DA6F2}" type="slidenum">
              <a:rPr lang="en-US" smtClean="0"/>
              <a:t>‹#›</a:t>
            </a:fld>
            <a:endParaRPr lang="en-US"/>
          </a:p>
        </p:txBody>
      </p:sp>
    </p:spTree>
    <p:extLst>
      <p:ext uri="{BB962C8B-B14F-4D97-AF65-F5344CB8AC3E}">
        <p14:creationId xmlns:p14="http://schemas.microsoft.com/office/powerpoint/2010/main" val="1465642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B1E8F16-7BD3-4D74-B170-2B5F74A2E0B9}" type="datetimeFigureOut">
              <a:rPr lang="en-US" smtClean="0"/>
              <a:t>2/20/2017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5ADE8C0-D0F8-4562-9DFE-4ED5678DA6F2}" type="slidenum">
              <a:rPr lang="en-US" smtClean="0"/>
              <a:t>‹#›</a:t>
            </a:fld>
            <a:endParaRPr lang="en-US"/>
          </a:p>
        </p:txBody>
      </p:sp>
    </p:spTree>
    <p:extLst>
      <p:ext uri="{BB962C8B-B14F-4D97-AF65-F5344CB8AC3E}">
        <p14:creationId xmlns:p14="http://schemas.microsoft.com/office/powerpoint/2010/main" val="366112967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92322" y="272956"/>
            <a:ext cx="8831328" cy="461665"/>
          </a:xfrm>
          <a:prstGeom prst="rect">
            <a:avLst/>
          </a:prstGeom>
          <a:noFill/>
        </p:spPr>
        <p:txBody>
          <a:bodyPr wrap="none" rtlCol="0">
            <a:spAutoFit/>
          </a:bodyPr>
          <a:lstStyle/>
          <a:p>
            <a:r>
              <a:rPr lang="en-US" sz="2400" b="1" smtClean="0">
                <a:latin typeface="Arial" panose="020B0604020202020204" pitchFamily="34" charset="0"/>
                <a:ea typeface="Tahoma" panose="020B0604030504040204" pitchFamily="34" charset="0"/>
                <a:cs typeface="Arial" panose="020B0604020202020204" pitchFamily="34" charset="0"/>
              </a:rPr>
              <a:t>Trường đại học Tài Nguyên và Môi Trường TP. Hồ Chí Minh</a:t>
            </a:r>
            <a:endParaRPr lang="en-US" sz="2400" b="1">
              <a:latin typeface="Arial" panose="020B0604020202020204" pitchFamily="34" charset="0"/>
              <a:ea typeface="Tahoma" panose="020B0604030504040204" pitchFamily="34" charset="0"/>
              <a:cs typeface="Arial" panose="020B0604020202020204" pitchFamily="34" charset="0"/>
            </a:endParaRPr>
          </a:p>
        </p:txBody>
      </p:sp>
      <p:sp>
        <p:nvSpPr>
          <p:cNvPr id="6" name="TextBox 5"/>
          <p:cNvSpPr txBox="1"/>
          <p:nvPr/>
        </p:nvSpPr>
        <p:spPr>
          <a:xfrm>
            <a:off x="3043449" y="2684800"/>
            <a:ext cx="5194051" cy="523220"/>
          </a:xfrm>
          <a:prstGeom prst="rect">
            <a:avLst/>
          </a:prstGeom>
          <a:noFill/>
        </p:spPr>
        <p:txBody>
          <a:bodyPr wrap="none" rtlCol="0">
            <a:spAutoFit/>
          </a:bodyPr>
          <a:lstStyle/>
          <a:p>
            <a:r>
              <a:rPr lang="en-US" sz="2800" b="1" smtClean="0">
                <a:latin typeface="Arial" panose="020B0604020202020204" pitchFamily="34" charset="0"/>
                <a:cs typeface="Arial" panose="020B0604020202020204" pitchFamily="34" charset="0"/>
              </a:rPr>
              <a:t>QUẢN LÝ DỰ ÁN PHẦN MỀM</a:t>
            </a:r>
            <a:endParaRPr lang="en-US" sz="2800" b="1">
              <a:latin typeface="Arial" panose="020B0604020202020204" pitchFamily="34" charset="0"/>
              <a:cs typeface="Arial" panose="020B0604020202020204" pitchFamily="34" charset="0"/>
            </a:endParaRPr>
          </a:p>
        </p:txBody>
      </p:sp>
      <p:sp>
        <p:nvSpPr>
          <p:cNvPr id="7" name="TextBox 6"/>
          <p:cNvSpPr txBox="1"/>
          <p:nvPr/>
        </p:nvSpPr>
        <p:spPr>
          <a:xfrm>
            <a:off x="1914070" y="3208020"/>
            <a:ext cx="7706405" cy="707886"/>
          </a:xfrm>
          <a:prstGeom prst="rect">
            <a:avLst/>
          </a:prstGeom>
          <a:noFill/>
        </p:spPr>
        <p:txBody>
          <a:bodyPr wrap="none" rtlCol="0">
            <a:spAutoFit/>
          </a:bodyPr>
          <a:lstStyle/>
          <a:p>
            <a:r>
              <a:rPr lang="en-US" sz="4000" smtClean="0">
                <a:latin typeface="Arial" panose="020B0604020202020204" pitchFamily="34" charset="0"/>
                <a:ea typeface="Tahoma" panose="020B0604030504040204" pitchFamily="34" charset="0"/>
                <a:cs typeface="Arial" panose="020B0604020202020204" pitchFamily="34" charset="0"/>
              </a:rPr>
              <a:t>Đề tài: Tìm hiểu về Git và GitHub</a:t>
            </a:r>
            <a:endParaRPr lang="en-US" sz="4000">
              <a:latin typeface="Arial" panose="020B0604020202020204" pitchFamily="34" charset="0"/>
              <a:ea typeface="Tahoma" panose="020B060403050404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4980429" y="1255483"/>
            <a:ext cx="1304657" cy="1322947"/>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445" y="4240715"/>
            <a:ext cx="1661915" cy="2227309"/>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97839" y="4240714"/>
            <a:ext cx="3369434" cy="2227309"/>
          </a:xfrm>
          <a:prstGeom prst="rect">
            <a:avLst/>
          </a:prstGeom>
        </p:spPr>
      </p:pic>
      <p:sp>
        <p:nvSpPr>
          <p:cNvPr id="13" name="TextBox 12"/>
          <p:cNvSpPr txBox="1"/>
          <p:nvPr/>
        </p:nvSpPr>
        <p:spPr>
          <a:xfrm>
            <a:off x="6183622" y="4240714"/>
            <a:ext cx="5298310" cy="369332"/>
          </a:xfrm>
          <a:prstGeom prst="rect">
            <a:avLst/>
          </a:prstGeom>
          <a:noFill/>
        </p:spPr>
        <p:txBody>
          <a:bodyPr wrap="none" rtlCol="0">
            <a:spAutoFit/>
          </a:bodyPr>
          <a:lstStyle/>
          <a:p>
            <a:r>
              <a:rPr lang="en-US" smtClean="0">
                <a:latin typeface="Arial" panose="020B0604020202020204" pitchFamily="34" charset="0"/>
                <a:ea typeface="Tahoma" panose="020B0604030504040204" pitchFamily="34" charset="0"/>
                <a:cs typeface="Arial" panose="020B0604020202020204" pitchFamily="34" charset="0"/>
              </a:rPr>
              <a:t>Giảng viên hướng dẫn: </a:t>
            </a:r>
            <a:r>
              <a:rPr lang="en-US" b="1" smtClean="0">
                <a:latin typeface="Arial" panose="020B0604020202020204" pitchFamily="34" charset="0"/>
                <a:ea typeface="Tahoma" panose="020B0604030504040204" pitchFamily="34" charset="0"/>
                <a:cs typeface="Arial" panose="020B0604020202020204" pitchFamily="34" charset="0"/>
              </a:rPr>
              <a:t> Nguyễn T. Thảo Nguyên</a:t>
            </a:r>
            <a:endParaRPr lang="en-US" b="1">
              <a:latin typeface="Arial" panose="020B0604020202020204" pitchFamily="34" charset="0"/>
              <a:ea typeface="Tahoma" panose="020B0604030504040204" pitchFamily="34" charset="0"/>
              <a:cs typeface="Arial" panose="020B0604020202020204" pitchFamily="34" charset="0"/>
            </a:endParaRPr>
          </a:p>
        </p:txBody>
      </p:sp>
      <p:sp>
        <p:nvSpPr>
          <p:cNvPr id="14" name="TextBox 13"/>
          <p:cNvSpPr txBox="1"/>
          <p:nvPr/>
        </p:nvSpPr>
        <p:spPr>
          <a:xfrm>
            <a:off x="3408430" y="727748"/>
            <a:ext cx="4448654" cy="338554"/>
          </a:xfrm>
          <a:prstGeom prst="rect">
            <a:avLst/>
          </a:prstGeom>
          <a:noFill/>
        </p:spPr>
        <p:txBody>
          <a:bodyPr wrap="none" rtlCol="0">
            <a:spAutoFit/>
          </a:bodyPr>
          <a:lstStyle/>
          <a:p>
            <a:r>
              <a:rPr lang="en-US" sz="1600" b="1" smtClean="0">
                <a:latin typeface="Arial" panose="020B0604020202020204" pitchFamily="34" charset="0"/>
                <a:ea typeface="Tahoma" panose="020B0604030504040204" pitchFamily="34" charset="0"/>
                <a:cs typeface="Arial" panose="020B0604020202020204" pitchFamily="34" charset="0"/>
              </a:rPr>
              <a:t>KHOA HỆ THỐNG THÔNG TIN VIỄN THÁM</a:t>
            </a:r>
            <a:endParaRPr lang="en-US" sz="1600" b="1">
              <a:latin typeface="Arial" panose="020B0604020202020204" pitchFamily="34" charset="0"/>
              <a:ea typeface="Tahoma" panose="020B0604030504040204" pitchFamily="34" charset="0"/>
              <a:cs typeface="Arial" panose="020B0604020202020204" pitchFamily="34" charset="0"/>
            </a:endParaRPr>
          </a:p>
        </p:txBody>
      </p:sp>
      <p:sp>
        <p:nvSpPr>
          <p:cNvPr id="15" name="TextBox 14"/>
          <p:cNvSpPr txBox="1"/>
          <p:nvPr/>
        </p:nvSpPr>
        <p:spPr>
          <a:xfrm>
            <a:off x="6183622" y="4610046"/>
            <a:ext cx="4927952" cy="369332"/>
          </a:xfrm>
          <a:prstGeom prst="rect">
            <a:avLst/>
          </a:prstGeom>
          <a:noFill/>
        </p:spPr>
        <p:txBody>
          <a:bodyPr wrap="none" rtlCol="0">
            <a:spAutoFit/>
          </a:bodyPr>
          <a:lstStyle/>
          <a:p>
            <a:r>
              <a:rPr lang="en-US" smtClean="0">
                <a:latin typeface="Arial" panose="020B0604020202020204" pitchFamily="34" charset="0"/>
                <a:ea typeface="Tahoma" panose="020B0604030504040204" pitchFamily="34" charset="0"/>
                <a:cs typeface="Arial" panose="020B0604020202020204" pitchFamily="34" charset="0"/>
              </a:rPr>
              <a:t>Nhóm sinh viên thực hiện: </a:t>
            </a:r>
            <a:r>
              <a:rPr lang="en-US" b="1" smtClean="0">
                <a:latin typeface="Arial" panose="020B0604020202020204" pitchFamily="34" charset="0"/>
                <a:ea typeface="Tahoma" panose="020B0604030504040204" pitchFamily="34" charset="0"/>
                <a:cs typeface="Arial" panose="020B0604020202020204" pitchFamily="34" charset="0"/>
              </a:rPr>
              <a:t>06 – 02ĐHCNTT2</a:t>
            </a:r>
            <a:endParaRPr lang="en-US" b="1">
              <a:latin typeface="Arial" panose="020B0604020202020204" pitchFamily="34" charset="0"/>
              <a:ea typeface="Tahoma" panose="020B0604030504040204" pitchFamily="34" charset="0"/>
              <a:cs typeface="Arial" panose="020B0604020202020204" pitchFamily="34" charset="0"/>
            </a:endParaRPr>
          </a:p>
        </p:txBody>
      </p:sp>
      <p:sp>
        <p:nvSpPr>
          <p:cNvPr id="16" name="TextBox 15"/>
          <p:cNvSpPr txBox="1"/>
          <p:nvPr/>
        </p:nvSpPr>
        <p:spPr>
          <a:xfrm>
            <a:off x="6183622" y="5157544"/>
            <a:ext cx="3571812" cy="1477328"/>
          </a:xfrm>
          <a:prstGeom prst="rect">
            <a:avLst/>
          </a:prstGeom>
          <a:noFill/>
        </p:spPr>
        <p:txBody>
          <a:bodyPr wrap="none" rtlCol="0">
            <a:spAutoFit/>
          </a:bodyPr>
          <a:lstStyle/>
          <a:p>
            <a:r>
              <a:rPr lang="en-US" smtClean="0">
                <a:latin typeface="Arial" panose="020B0604020202020204" pitchFamily="34" charset="0"/>
                <a:ea typeface="Tahoma" panose="020B0604030504040204" pitchFamily="34" charset="0"/>
                <a:cs typeface="Arial" panose="020B0604020202020204" pitchFamily="34" charset="0"/>
              </a:rPr>
              <a:t>Trần Thái Hoàng     0250080059</a:t>
            </a:r>
          </a:p>
          <a:p>
            <a:r>
              <a:rPr lang="en-US" smtClean="0">
                <a:latin typeface="Arial" panose="020B0604020202020204" pitchFamily="34" charset="0"/>
                <a:ea typeface="Tahoma" panose="020B0604030504040204" pitchFamily="34" charset="0"/>
                <a:cs typeface="Arial" panose="020B0604020202020204" pitchFamily="34" charset="0"/>
              </a:rPr>
              <a:t>Lê Xuân Dự            0250080052</a:t>
            </a:r>
            <a:br>
              <a:rPr lang="en-US" smtClean="0">
                <a:latin typeface="Arial" panose="020B0604020202020204" pitchFamily="34" charset="0"/>
                <a:ea typeface="Tahoma" panose="020B0604030504040204" pitchFamily="34" charset="0"/>
                <a:cs typeface="Arial" panose="020B0604020202020204" pitchFamily="34" charset="0"/>
              </a:rPr>
            </a:br>
            <a:r>
              <a:rPr lang="en-US" smtClean="0">
                <a:latin typeface="Arial" panose="020B0604020202020204" pitchFamily="34" charset="0"/>
                <a:ea typeface="Tahoma" panose="020B0604030504040204" pitchFamily="34" charset="0"/>
                <a:cs typeface="Arial" panose="020B0604020202020204" pitchFamily="34" charset="0"/>
              </a:rPr>
              <a:t>Phạm Thế Phong    0250080075</a:t>
            </a:r>
            <a:br>
              <a:rPr lang="en-US" smtClean="0">
                <a:latin typeface="Arial" panose="020B0604020202020204" pitchFamily="34" charset="0"/>
                <a:ea typeface="Tahoma" panose="020B0604030504040204" pitchFamily="34" charset="0"/>
                <a:cs typeface="Arial" panose="020B0604020202020204" pitchFamily="34" charset="0"/>
              </a:rPr>
            </a:br>
            <a:r>
              <a:rPr lang="en-US" smtClean="0">
                <a:latin typeface="Arial" panose="020B0604020202020204" pitchFamily="34" charset="0"/>
                <a:ea typeface="Tahoma" panose="020B0604030504040204" pitchFamily="34" charset="0"/>
                <a:cs typeface="Arial" panose="020B0604020202020204" pitchFamily="34" charset="0"/>
              </a:rPr>
              <a:t>Nguyễn Trí Nghiệp  0250080069</a:t>
            </a:r>
            <a:br>
              <a:rPr lang="en-US" smtClean="0">
                <a:latin typeface="Arial" panose="020B0604020202020204" pitchFamily="34" charset="0"/>
                <a:ea typeface="Tahoma" panose="020B0604030504040204" pitchFamily="34" charset="0"/>
                <a:cs typeface="Arial" panose="020B0604020202020204" pitchFamily="34" charset="0"/>
              </a:rPr>
            </a:br>
            <a:r>
              <a:rPr lang="en-US" smtClean="0">
                <a:latin typeface="Arial" panose="020B0604020202020204" pitchFamily="34" charset="0"/>
                <a:ea typeface="Tahoma" panose="020B0604030504040204" pitchFamily="34" charset="0"/>
                <a:cs typeface="Arial" panose="020B0604020202020204" pitchFamily="34" charset="0"/>
              </a:rPr>
              <a:t>Phạm Sơn Minh      0250080068</a:t>
            </a:r>
            <a:endParaRPr lang="en-US">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4109368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9116" y="1419368"/>
            <a:ext cx="10112991" cy="1754326"/>
          </a:xfrm>
          <a:prstGeom prst="rect">
            <a:avLst/>
          </a:prstGeom>
          <a:noFill/>
        </p:spPr>
        <p:txBody>
          <a:bodyPr wrap="square" rtlCol="0">
            <a:spAutoFit/>
          </a:bodyPr>
          <a:lstStyle/>
          <a:p>
            <a:pPr algn="ctr"/>
            <a:r>
              <a:rPr lang="en-US" sz="5400" smtClean="0">
                <a:latin typeface="Arial" panose="020B0604020202020204" pitchFamily="34" charset="0"/>
                <a:cs typeface="Arial" panose="020B0604020202020204" pitchFamily="34" charset="0"/>
              </a:rPr>
              <a:t>XIN MỜI CÔ VÀ CÁC BẠN XEM DEMO CỦA NHÓM</a:t>
            </a:r>
            <a:endParaRPr lang="en-US" sz="5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92889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TextBox 220"/>
          <p:cNvSpPr txBox="1"/>
          <p:nvPr/>
        </p:nvSpPr>
        <p:spPr>
          <a:xfrm>
            <a:off x="3968892" y="305434"/>
            <a:ext cx="4584909" cy="584775"/>
          </a:xfrm>
          <a:prstGeom prst="rect">
            <a:avLst/>
          </a:prstGeom>
          <a:noFill/>
        </p:spPr>
        <p:txBody>
          <a:bodyPr wrap="none" anchor="ctr">
            <a:spAutoFit/>
          </a:bodyPr>
          <a:lstStyle/>
          <a:p>
            <a:pPr algn="ctr">
              <a:defRPr/>
            </a:pPr>
            <a:r>
              <a:rPr lang="en-US" sz="3200" b="1" smtClean="0">
                <a:latin typeface="Arial" pitchFamily="34" charset="0"/>
                <a:ea typeface="Verdana" pitchFamily="34" charset="0"/>
                <a:cs typeface="Arial" panose="020B0604020202020204" pitchFamily="34" charset="0"/>
              </a:rPr>
              <a:t>NỘI DUNG TRÌNH BÀY</a:t>
            </a:r>
            <a:endParaRPr lang="en-US" sz="3200" b="1" dirty="0">
              <a:latin typeface="Arial" pitchFamily="34" charset="0"/>
              <a:ea typeface="Verdana" pitchFamily="34" charset="0"/>
              <a:cs typeface="Arial" panose="020B0604020202020204" pitchFamily="34" charset="0"/>
            </a:endParaRPr>
          </a:p>
        </p:txBody>
      </p:sp>
      <p:grpSp>
        <p:nvGrpSpPr>
          <p:cNvPr id="222" name="Group 17"/>
          <p:cNvGrpSpPr>
            <a:grpSpLocks/>
          </p:cNvGrpSpPr>
          <p:nvPr/>
        </p:nvGrpSpPr>
        <p:grpSpPr bwMode="auto">
          <a:xfrm>
            <a:off x="2784617" y="1190625"/>
            <a:ext cx="6310313" cy="1778000"/>
            <a:chOff x="1728357" y="1304449"/>
            <a:chExt cx="5477985" cy="1543674"/>
          </a:xfrm>
        </p:grpSpPr>
        <p:grpSp>
          <p:nvGrpSpPr>
            <p:cNvPr id="223" name="Group 18"/>
            <p:cNvGrpSpPr>
              <a:grpSpLocks/>
            </p:cNvGrpSpPr>
            <p:nvPr/>
          </p:nvGrpSpPr>
          <p:grpSpPr bwMode="auto">
            <a:xfrm>
              <a:off x="1803761" y="1455420"/>
              <a:ext cx="5402581" cy="1392703"/>
              <a:chOff x="1803761" y="1455420"/>
              <a:chExt cx="5402581" cy="1392703"/>
            </a:xfrm>
          </p:grpSpPr>
          <p:pic>
            <p:nvPicPr>
              <p:cNvPr id="228" name="Picture 345" descr="shadow_1_m"/>
              <p:cNvPicPr>
                <a:picLocks noChangeAspect="1" noChangeArrowheads="1"/>
              </p:cNvPicPr>
              <p:nvPr/>
            </p:nvPicPr>
            <p:blipFill>
              <a:blip r:embed="rId2">
                <a:extLst>
                  <a:ext uri="{28A0092B-C50C-407E-A947-70E740481C1C}">
                    <a14:useLocalDpi xmlns:a14="http://schemas.microsoft.com/office/drawing/2010/main" val="0"/>
                  </a:ext>
                </a:extLst>
              </a:blip>
              <a:srcRect t="1518" b="2"/>
              <a:stretch>
                <a:fillRect/>
              </a:stretch>
            </p:blipFill>
            <p:spPr bwMode="gray">
              <a:xfrm>
                <a:off x="1803761" y="2535709"/>
                <a:ext cx="5402581" cy="312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9" name="Rectangle 228"/>
              <p:cNvSpPr/>
              <p:nvPr/>
            </p:nvSpPr>
            <p:spPr>
              <a:xfrm>
                <a:off x="2286492" y="1456060"/>
                <a:ext cx="4640094" cy="1248722"/>
              </a:xfrm>
              <a:prstGeom prst="rect">
                <a:avLst/>
              </a:prstGeom>
              <a:solidFill>
                <a:srgbClr val="D62037"/>
              </a:solidFill>
              <a:ln w="317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ndParaRPr>
              </a:p>
            </p:txBody>
          </p:sp>
        </p:grpSp>
        <p:grpSp>
          <p:nvGrpSpPr>
            <p:cNvPr id="224" name="Group 19"/>
            <p:cNvGrpSpPr>
              <a:grpSpLocks/>
            </p:cNvGrpSpPr>
            <p:nvPr/>
          </p:nvGrpSpPr>
          <p:grpSpPr bwMode="auto">
            <a:xfrm>
              <a:off x="1728357" y="1304449"/>
              <a:ext cx="2001385" cy="1320641"/>
              <a:chOff x="1728357" y="1304449"/>
              <a:chExt cx="2001385" cy="1320641"/>
            </a:xfrm>
          </p:grpSpPr>
          <p:sp>
            <p:nvSpPr>
              <p:cNvPr id="225" name="Right Triangle 224"/>
              <p:cNvSpPr/>
              <p:nvPr/>
            </p:nvSpPr>
            <p:spPr>
              <a:xfrm flipH="1">
                <a:off x="2114228" y="2473231"/>
                <a:ext cx="172264" cy="151611"/>
              </a:xfrm>
              <a:prstGeom prst="rtTriangle">
                <a:avLst/>
              </a:prstGeom>
              <a:solidFill>
                <a:srgbClr val="3E3D2D">
                  <a:lumMod val="60000"/>
                  <a:lumOff val="40000"/>
                </a:srgbClr>
              </a:solidFill>
              <a:ln w="317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ndParaRPr>
              </a:p>
            </p:txBody>
          </p:sp>
          <p:sp>
            <p:nvSpPr>
              <p:cNvPr id="226" name="Right Triangle 225"/>
              <p:cNvSpPr/>
              <p:nvPr/>
            </p:nvSpPr>
            <p:spPr>
              <a:xfrm flipH="1">
                <a:off x="3449616" y="1304449"/>
                <a:ext cx="172263" cy="151611"/>
              </a:xfrm>
              <a:prstGeom prst="rtTriangle">
                <a:avLst/>
              </a:prstGeom>
              <a:solidFill>
                <a:srgbClr val="3E3D2D">
                  <a:lumMod val="60000"/>
                  <a:lumOff val="40000"/>
                </a:srgbClr>
              </a:solidFill>
              <a:ln w="317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ndParaRPr>
              </a:p>
            </p:txBody>
          </p:sp>
          <p:sp>
            <p:nvSpPr>
              <p:cNvPr id="227" name="Trapezoid 2"/>
              <p:cNvSpPr/>
              <p:nvPr/>
            </p:nvSpPr>
            <p:spPr>
              <a:xfrm rot="19191503">
                <a:off x="1728357" y="1570458"/>
                <a:ext cx="2001014" cy="464480"/>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ysClr val="window" lastClr="FFFFFF">
                      <a:shade val="30000"/>
                      <a:satMod val="115000"/>
                      <a:lumMod val="67000"/>
                      <a:lumOff val="33000"/>
                    </a:sysClr>
                  </a:gs>
                  <a:gs pos="42000">
                    <a:sysClr val="window" lastClr="FFFFFF">
                      <a:shade val="67500"/>
                      <a:satMod val="115000"/>
                      <a:lumMod val="38000"/>
                      <a:lumOff val="62000"/>
                    </a:sysClr>
                  </a:gs>
                  <a:gs pos="84000">
                    <a:sysClr val="window" lastClr="FFFFFF">
                      <a:lumMod val="95000"/>
                      <a:shade val="100000"/>
                      <a:satMod val="115000"/>
                    </a:sysClr>
                  </a:gs>
                </a:gsLst>
                <a:lin ang="3600000" scaled="0"/>
                <a:tileRect/>
              </a:gradFill>
              <a:ln w="3175" cap="flat" cmpd="sng" algn="ctr">
                <a:noFill/>
                <a:prstDash val="solid"/>
              </a:ln>
              <a:effectLst>
                <a:outerShdw blurRad="50800" dist="38100" dir="2700000" algn="tl" rotWithShape="0">
                  <a:prstClr val="black">
                    <a:alpha val="40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ndParaRPr>
              </a:p>
            </p:txBody>
          </p:sp>
        </p:grpSp>
      </p:grpSp>
      <p:grpSp>
        <p:nvGrpSpPr>
          <p:cNvPr id="230" name="Group 26"/>
          <p:cNvGrpSpPr>
            <a:grpSpLocks/>
          </p:cNvGrpSpPr>
          <p:nvPr/>
        </p:nvGrpSpPr>
        <p:grpSpPr bwMode="auto">
          <a:xfrm>
            <a:off x="2784617" y="3003550"/>
            <a:ext cx="6310313" cy="1779588"/>
            <a:chOff x="1728357" y="1304449"/>
            <a:chExt cx="5477985" cy="1543674"/>
          </a:xfrm>
        </p:grpSpPr>
        <p:grpSp>
          <p:nvGrpSpPr>
            <p:cNvPr id="231" name="Group 27"/>
            <p:cNvGrpSpPr>
              <a:grpSpLocks/>
            </p:cNvGrpSpPr>
            <p:nvPr/>
          </p:nvGrpSpPr>
          <p:grpSpPr bwMode="auto">
            <a:xfrm>
              <a:off x="1803761" y="1455420"/>
              <a:ext cx="5402581" cy="1392703"/>
              <a:chOff x="1803761" y="1455420"/>
              <a:chExt cx="5402581" cy="1392703"/>
            </a:xfrm>
          </p:grpSpPr>
          <p:pic>
            <p:nvPicPr>
              <p:cNvPr id="236" name="Picture 345" descr="shadow_1_m"/>
              <p:cNvPicPr>
                <a:picLocks noChangeAspect="1" noChangeArrowheads="1"/>
              </p:cNvPicPr>
              <p:nvPr/>
            </p:nvPicPr>
            <p:blipFill>
              <a:blip r:embed="rId2">
                <a:extLst>
                  <a:ext uri="{28A0092B-C50C-407E-A947-70E740481C1C}">
                    <a14:useLocalDpi xmlns:a14="http://schemas.microsoft.com/office/drawing/2010/main" val="0"/>
                  </a:ext>
                </a:extLst>
              </a:blip>
              <a:srcRect t="1518" b="2"/>
              <a:stretch>
                <a:fillRect/>
              </a:stretch>
            </p:blipFill>
            <p:spPr bwMode="gray">
              <a:xfrm>
                <a:off x="1803761" y="2535709"/>
                <a:ext cx="5402581" cy="312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7" name="Rectangle 236"/>
              <p:cNvSpPr/>
              <p:nvPr/>
            </p:nvSpPr>
            <p:spPr>
              <a:xfrm>
                <a:off x="2286492" y="1455925"/>
                <a:ext cx="4640094" cy="1248985"/>
              </a:xfrm>
              <a:prstGeom prst="rect">
                <a:avLst/>
              </a:prstGeom>
              <a:solidFill>
                <a:srgbClr val="FFC331"/>
              </a:solidFill>
              <a:ln w="317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ndParaRPr>
              </a:p>
            </p:txBody>
          </p:sp>
        </p:grpSp>
        <p:grpSp>
          <p:nvGrpSpPr>
            <p:cNvPr id="232" name="Group 28"/>
            <p:cNvGrpSpPr>
              <a:grpSpLocks/>
            </p:cNvGrpSpPr>
            <p:nvPr/>
          </p:nvGrpSpPr>
          <p:grpSpPr bwMode="auto">
            <a:xfrm>
              <a:off x="1728357" y="1304449"/>
              <a:ext cx="2001385" cy="1320641"/>
              <a:chOff x="1728357" y="1304449"/>
              <a:chExt cx="2001385" cy="1320641"/>
            </a:xfrm>
          </p:grpSpPr>
          <p:sp>
            <p:nvSpPr>
              <p:cNvPr id="233" name="Right Triangle 232"/>
              <p:cNvSpPr/>
              <p:nvPr/>
            </p:nvSpPr>
            <p:spPr>
              <a:xfrm flipH="1">
                <a:off x="2114228" y="2473565"/>
                <a:ext cx="172264" cy="151476"/>
              </a:xfrm>
              <a:prstGeom prst="rtTriangle">
                <a:avLst/>
              </a:prstGeom>
              <a:solidFill>
                <a:srgbClr val="3E3D2D">
                  <a:lumMod val="60000"/>
                  <a:lumOff val="40000"/>
                </a:srgbClr>
              </a:solidFill>
              <a:ln w="317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ndParaRPr>
              </a:p>
            </p:txBody>
          </p:sp>
          <p:sp>
            <p:nvSpPr>
              <p:cNvPr id="234" name="Right Triangle 233"/>
              <p:cNvSpPr/>
              <p:nvPr/>
            </p:nvSpPr>
            <p:spPr>
              <a:xfrm flipH="1">
                <a:off x="3449616" y="1304449"/>
                <a:ext cx="172263" cy="151476"/>
              </a:xfrm>
              <a:prstGeom prst="rtTriangle">
                <a:avLst/>
              </a:prstGeom>
              <a:solidFill>
                <a:srgbClr val="3E3D2D">
                  <a:lumMod val="60000"/>
                  <a:lumOff val="40000"/>
                </a:srgbClr>
              </a:solidFill>
              <a:ln w="317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ndParaRPr>
              </a:p>
            </p:txBody>
          </p:sp>
          <p:sp>
            <p:nvSpPr>
              <p:cNvPr id="235" name="Trapezoid 2"/>
              <p:cNvSpPr/>
              <p:nvPr/>
            </p:nvSpPr>
            <p:spPr>
              <a:xfrm rot="19191503">
                <a:off x="1728357" y="1571597"/>
                <a:ext cx="2001014" cy="462689"/>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ysClr val="window" lastClr="FFFFFF">
                      <a:shade val="30000"/>
                      <a:satMod val="115000"/>
                      <a:lumMod val="67000"/>
                      <a:lumOff val="33000"/>
                    </a:sysClr>
                  </a:gs>
                  <a:gs pos="42000">
                    <a:sysClr val="window" lastClr="FFFFFF">
                      <a:shade val="67500"/>
                      <a:satMod val="115000"/>
                      <a:lumMod val="38000"/>
                      <a:lumOff val="62000"/>
                    </a:sysClr>
                  </a:gs>
                  <a:gs pos="84000">
                    <a:sysClr val="window" lastClr="FFFFFF">
                      <a:lumMod val="95000"/>
                      <a:shade val="100000"/>
                      <a:satMod val="115000"/>
                    </a:sysClr>
                  </a:gs>
                </a:gsLst>
                <a:lin ang="3600000" scaled="0"/>
                <a:tileRect/>
              </a:gradFill>
              <a:ln w="3175" cap="flat" cmpd="sng" algn="ctr">
                <a:noFill/>
                <a:prstDash val="solid"/>
              </a:ln>
              <a:effectLst>
                <a:outerShdw blurRad="50800" dist="38100" dir="2700000" algn="tl" rotWithShape="0">
                  <a:prstClr val="black">
                    <a:alpha val="40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ndParaRPr>
              </a:p>
            </p:txBody>
          </p:sp>
        </p:grpSp>
      </p:grpSp>
      <p:grpSp>
        <p:nvGrpSpPr>
          <p:cNvPr id="238" name="Group 35"/>
          <p:cNvGrpSpPr>
            <a:grpSpLocks/>
          </p:cNvGrpSpPr>
          <p:nvPr/>
        </p:nvGrpSpPr>
        <p:grpSpPr bwMode="auto">
          <a:xfrm>
            <a:off x="2784617" y="4808538"/>
            <a:ext cx="6310313" cy="1778000"/>
            <a:chOff x="1728357" y="1304449"/>
            <a:chExt cx="5477985" cy="1543674"/>
          </a:xfrm>
        </p:grpSpPr>
        <p:grpSp>
          <p:nvGrpSpPr>
            <p:cNvPr id="239" name="Group 36"/>
            <p:cNvGrpSpPr>
              <a:grpSpLocks/>
            </p:cNvGrpSpPr>
            <p:nvPr/>
          </p:nvGrpSpPr>
          <p:grpSpPr bwMode="auto">
            <a:xfrm>
              <a:off x="1803761" y="1455420"/>
              <a:ext cx="5402581" cy="1392703"/>
              <a:chOff x="1803761" y="1455420"/>
              <a:chExt cx="5402581" cy="1392703"/>
            </a:xfrm>
          </p:grpSpPr>
          <p:pic>
            <p:nvPicPr>
              <p:cNvPr id="244" name="Picture 345" descr="shadow_1_m"/>
              <p:cNvPicPr>
                <a:picLocks noChangeAspect="1" noChangeArrowheads="1"/>
              </p:cNvPicPr>
              <p:nvPr/>
            </p:nvPicPr>
            <p:blipFill>
              <a:blip r:embed="rId2">
                <a:extLst>
                  <a:ext uri="{28A0092B-C50C-407E-A947-70E740481C1C}">
                    <a14:useLocalDpi xmlns:a14="http://schemas.microsoft.com/office/drawing/2010/main" val="0"/>
                  </a:ext>
                </a:extLst>
              </a:blip>
              <a:srcRect t="1518" b="2"/>
              <a:stretch>
                <a:fillRect/>
              </a:stretch>
            </p:blipFill>
            <p:spPr bwMode="gray">
              <a:xfrm>
                <a:off x="1803761" y="2535709"/>
                <a:ext cx="5402581" cy="312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 name="Rectangle 244"/>
              <p:cNvSpPr/>
              <p:nvPr/>
            </p:nvSpPr>
            <p:spPr>
              <a:xfrm>
                <a:off x="2286492" y="1456060"/>
                <a:ext cx="4640094" cy="1248722"/>
              </a:xfrm>
              <a:prstGeom prst="rect">
                <a:avLst/>
              </a:prstGeom>
              <a:solidFill>
                <a:srgbClr val="FB8212"/>
              </a:solidFill>
              <a:ln w="317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ndParaRPr>
              </a:p>
            </p:txBody>
          </p:sp>
        </p:grpSp>
        <p:grpSp>
          <p:nvGrpSpPr>
            <p:cNvPr id="240" name="Group 37"/>
            <p:cNvGrpSpPr>
              <a:grpSpLocks/>
            </p:cNvGrpSpPr>
            <p:nvPr/>
          </p:nvGrpSpPr>
          <p:grpSpPr bwMode="auto">
            <a:xfrm>
              <a:off x="1728357" y="1304449"/>
              <a:ext cx="2001385" cy="1320641"/>
              <a:chOff x="1728357" y="1304449"/>
              <a:chExt cx="2001385" cy="1320641"/>
            </a:xfrm>
          </p:grpSpPr>
          <p:sp>
            <p:nvSpPr>
              <p:cNvPr id="241" name="Right Triangle 240"/>
              <p:cNvSpPr/>
              <p:nvPr/>
            </p:nvSpPr>
            <p:spPr>
              <a:xfrm flipH="1">
                <a:off x="2114228" y="2473231"/>
                <a:ext cx="172264" cy="151611"/>
              </a:xfrm>
              <a:prstGeom prst="rtTriangle">
                <a:avLst/>
              </a:prstGeom>
              <a:solidFill>
                <a:srgbClr val="3E3D2D">
                  <a:lumMod val="60000"/>
                  <a:lumOff val="40000"/>
                </a:srgbClr>
              </a:solidFill>
              <a:ln w="317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ndParaRPr>
              </a:p>
            </p:txBody>
          </p:sp>
          <p:sp>
            <p:nvSpPr>
              <p:cNvPr id="242" name="Right Triangle 241"/>
              <p:cNvSpPr/>
              <p:nvPr/>
            </p:nvSpPr>
            <p:spPr>
              <a:xfrm flipH="1">
                <a:off x="3449616" y="1304449"/>
                <a:ext cx="172263" cy="151611"/>
              </a:xfrm>
              <a:prstGeom prst="rtTriangle">
                <a:avLst/>
              </a:prstGeom>
              <a:solidFill>
                <a:srgbClr val="3E3D2D">
                  <a:lumMod val="60000"/>
                  <a:lumOff val="40000"/>
                </a:srgbClr>
              </a:solidFill>
              <a:ln w="317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ndParaRPr>
              </a:p>
            </p:txBody>
          </p:sp>
          <p:sp>
            <p:nvSpPr>
              <p:cNvPr id="243" name="Trapezoid 2"/>
              <p:cNvSpPr/>
              <p:nvPr/>
            </p:nvSpPr>
            <p:spPr>
              <a:xfrm rot="19191503">
                <a:off x="1728357" y="1570457"/>
                <a:ext cx="2001014" cy="464481"/>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ysClr val="window" lastClr="FFFFFF">
                      <a:shade val="30000"/>
                      <a:satMod val="115000"/>
                      <a:lumMod val="67000"/>
                      <a:lumOff val="33000"/>
                    </a:sysClr>
                  </a:gs>
                  <a:gs pos="42000">
                    <a:sysClr val="window" lastClr="FFFFFF">
                      <a:shade val="67500"/>
                      <a:satMod val="115000"/>
                      <a:lumMod val="38000"/>
                      <a:lumOff val="62000"/>
                    </a:sysClr>
                  </a:gs>
                  <a:gs pos="84000">
                    <a:sysClr val="window" lastClr="FFFFFF">
                      <a:lumMod val="95000"/>
                      <a:shade val="100000"/>
                      <a:satMod val="115000"/>
                    </a:sysClr>
                  </a:gs>
                </a:gsLst>
                <a:lin ang="3600000" scaled="0"/>
                <a:tileRect/>
              </a:gradFill>
              <a:ln w="3175" cap="flat" cmpd="sng" algn="ctr">
                <a:noFill/>
                <a:prstDash val="solid"/>
              </a:ln>
              <a:effectLst>
                <a:outerShdw blurRad="50800" dist="38100" dir="2700000" algn="tl" rotWithShape="0">
                  <a:prstClr val="black">
                    <a:alpha val="40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ndParaRPr>
              </a:p>
            </p:txBody>
          </p:sp>
        </p:grpSp>
      </p:grpSp>
      <p:sp>
        <p:nvSpPr>
          <p:cNvPr id="246" name="5-Point Star 245"/>
          <p:cNvSpPr/>
          <p:nvPr/>
        </p:nvSpPr>
        <p:spPr bwMode="auto">
          <a:xfrm>
            <a:off x="7709042" y="3578225"/>
            <a:ext cx="561975" cy="568325"/>
          </a:xfrm>
          <a:prstGeom prst="star5">
            <a:avLst>
              <a:gd name="adj" fmla="val 26056"/>
              <a:gd name="hf" fmla="val 105146"/>
              <a:gd name="vf" fmla="val 110557"/>
            </a:avLst>
          </a:prstGeom>
          <a:solidFill>
            <a:sysClr val="window" lastClr="FFFFFF"/>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ndParaRPr>
          </a:p>
        </p:txBody>
      </p:sp>
      <p:grpSp>
        <p:nvGrpSpPr>
          <p:cNvPr id="247" name="Group 246"/>
          <p:cNvGrpSpPr/>
          <p:nvPr/>
        </p:nvGrpSpPr>
        <p:grpSpPr>
          <a:xfrm>
            <a:off x="7722104" y="5486399"/>
            <a:ext cx="617269" cy="455157"/>
            <a:chOff x="5210175" y="2278856"/>
            <a:chExt cx="235744" cy="173831"/>
          </a:xfrm>
          <a:solidFill>
            <a:sysClr val="window" lastClr="FFFFFF"/>
          </a:solidFill>
        </p:grpSpPr>
        <p:sp>
          <p:nvSpPr>
            <p:cNvPr id="248" name="Frame 247"/>
            <p:cNvSpPr/>
            <p:nvPr/>
          </p:nvSpPr>
          <p:spPr>
            <a:xfrm>
              <a:off x="5226244" y="2278856"/>
              <a:ext cx="163128" cy="159546"/>
            </a:xfrm>
            <a:prstGeom prst="frame">
              <a:avLst>
                <a:gd name="adj1" fmla="val 5556"/>
              </a:avLst>
            </a:prstGeom>
            <a:grpFill/>
            <a:ln w="317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249" name="Freeform 248"/>
            <p:cNvSpPr/>
            <p:nvPr/>
          </p:nvSpPr>
          <p:spPr>
            <a:xfrm>
              <a:off x="5210175" y="2297000"/>
              <a:ext cx="235744" cy="155687"/>
            </a:xfrm>
            <a:custGeom>
              <a:avLst/>
              <a:gdLst>
                <a:gd name="connsiteX0" fmla="*/ 66675 w 235744"/>
                <a:gd name="connsiteY0" fmla="*/ 78582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78582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744" h="155687">
                  <a:moveTo>
                    <a:pt x="66675" y="86631"/>
                  </a:moveTo>
                  <a:cubicBezTo>
                    <a:pt x="49212" y="67581"/>
                    <a:pt x="34131" y="53293"/>
                    <a:pt x="0" y="50912"/>
                  </a:cubicBezTo>
                  <a:cubicBezTo>
                    <a:pt x="34132" y="78693"/>
                    <a:pt x="65881" y="113618"/>
                    <a:pt x="80963" y="155687"/>
                  </a:cubicBezTo>
                  <a:cubicBezTo>
                    <a:pt x="108745" y="94568"/>
                    <a:pt x="141287" y="31068"/>
                    <a:pt x="235744" y="905"/>
                  </a:cubicBezTo>
                  <a:cubicBezTo>
                    <a:pt x="157957" y="-6239"/>
                    <a:pt x="103981" y="29481"/>
                    <a:pt x="66675" y="86631"/>
                  </a:cubicBezTo>
                  <a:close/>
                </a:path>
              </a:pathLst>
            </a:custGeom>
            <a:grpFill/>
            <a:ln w="317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ndParaRPr>
            </a:p>
          </p:txBody>
        </p:sp>
      </p:grpSp>
      <p:grpSp>
        <p:nvGrpSpPr>
          <p:cNvPr id="250" name="Group 249"/>
          <p:cNvGrpSpPr/>
          <p:nvPr/>
        </p:nvGrpSpPr>
        <p:grpSpPr>
          <a:xfrm>
            <a:off x="7667767" y="1682472"/>
            <a:ext cx="638779" cy="718295"/>
            <a:chOff x="4290008" y="4767262"/>
            <a:chExt cx="902113" cy="1014412"/>
          </a:xfrm>
          <a:solidFill>
            <a:sysClr val="window" lastClr="FFFFFF"/>
          </a:solidFill>
        </p:grpSpPr>
        <p:sp>
          <p:nvSpPr>
            <p:cNvPr id="251" name="Freeform 250"/>
            <p:cNvSpPr/>
            <p:nvPr/>
          </p:nvSpPr>
          <p:spPr>
            <a:xfrm>
              <a:off x="4444110" y="4922044"/>
              <a:ext cx="602358" cy="590550"/>
            </a:xfrm>
            <a:custGeom>
              <a:avLst/>
              <a:gdLst>
                <a:gd name="connsiteX0" fmla="*/ 107157 w 564357"/>
                <a:gd name="connsiteY0" fmla="*/ 600075 h 600075"/>
                <a:gd name="connsiteX1" fmla="*/ 107157 w 564357"/>
                <a:gd name="connsiteY1" fmla="*/ 531019 h 600075"/>
                <a:gd name="connsiteX2" fmla="*/ 0 w 564357"/>
                <a:gd name="connsiteY2" fmla="*/ 173831 h 600075"/>
                <a:gd name="connsiteX3" fmla="*/ 283369 w 564357"/>
                <a:gd name="connsiteY3" fmla="*/ 0 h 600075"/>
                <a:gd name="connsiteX4" fmla="*/ 526257 w 564357"/>
                <a:gd name="connsiteY4" fmla="*/ 138112 h 600075"/>
                <a:gd name="connsiteX5" fmla="*/ 564357 w 564357"/>
                <a:gd name="connsiteY5" fmla="*/ 407194 h 600075"/>
                <a:gd name="connsiteX6" fmla="*/ 445294 w 564357"/>
                <a:gd name="connsiteY6" fmla="*/ 557212 h 600075"/>
                <a:gd name="connsiteX7" fmla="*/ 445294 w 564357"/>
                <a:gd name="connsiteY7" fmla="*/ 588169 h 600075"/>
                <a:gd name="connsiteX8" fmla="*/ 342900 w 564357"/>
                <a:gd name="connsiteY8" fmla="*/ 588169 h 600075"/>
                <a:gd name="connsiteX9" fmla="*/ 342900 w 564357"/>
                <a:gd name="connsiteY9" fmla="*/ 481012 h 600075"/>
                <a:gd name="connsiteX10" fmla="*/ 476250 w 564357"/>
                <a:gd name="connsiteY10" fmla="*/ 307181 h 600075"/>
                <a:gd name="connsiteX11" fmla="*/ 285750 w 564357"/>
                <a:gd name="connsiteY11" fmla="*/ 119062 h 600075"/>
                <a:gd name="connsiteX12" fmla="*/ 92869 w 564357"/>
                <a:gd name="connsiteY12" fmla="*/ 316706 h 600075"/>
                <a:gd name="connsiteX13" fmla="*/ 207169 w 564357"/>
                <a:gd name="connsiteY13" fmla="*/ 485775 h 600075"/>
                <a:gd name="connsiteX14" fmla="*/ 207169 w 564357"/>
                <a:gd name="connsiteY14" fmla="*/ 592931 h 600075"/>
                <a:gd name="connsiteX15" fmla="*/ 107157 w 564357"/>
                <a:gd name="connsiteY15" fmla="*/ 600075 h 600075"/>
                <a:gd name="connsiteX0" fmla="*/ 109538 w 564357"/>
                <a:gd name="connsiteY0" fmla="*/ 590550 h 592931"/>
                <a:gd name="connsiteX1" fmla="*/ 107157 w 564357"/>
                <a:gd name="connsiteY1" fmla="*/ 531019 h 592931"/>
                <a:gd name="connsiteX2" fmla="*/ 0 w 564357"/>
                <a:gd name="connsiteY2" fmla="*/ 173831 h 592931"/>
                <a:gd name="connsiteX3" fmla="*/ 283369 w 564357"/>
                <a:gd name="connsiteY3" fmla="*/ 0 h 592931"/>
                <a:gd name="connsiteX4" fmla="*/ 526257 w 564357"/>
                <a:gd name="connsiteY4" fmla="*/ 138112 h 592931"/>
                <a:gd name="connsiteX5" fmla="*/ 564357 w 564357"/>
                <a:gd name="connsiteY5" fmla="*/ 407194 h 592931"/>
                <a:gd name="connsiteX6" fmla="*/ 445294 w 564357"/>
                <a:gd name="connsiteY6" fmla="*/ 557212 h 592931"/>
                <a:gd name="connsiteX7" fmla="*/ 445294 w 564357"/>
                <a:gd name="connsiteY7" fmla="*/ 588169 h 592931"/>
                <a:gd name="connsiteX8" fmla="*/ 342900 w 564357"/>
                <a:gd name="connsiteY8" fmla="*/ 588169 h 592931"/>
                <a:gd name="connsiteX9" fmla="*/ 342900 w 564357"/>
                <a:gd name="connsiteY9" fmla="*/ 481012 h 592931"/>
                <a:gd name="connsiteX10" fmla="*/ 476250 w 564357"/>
                <a:gd name="connsiteY10" fmla="*/ 307181 h 592931"/>
                <a:gd name="connsiteX11" fmla="*/ 285750 w 564357"/>
                <a:gd name="connsiteY11" fmla="*/ 119062 h 592931"/>
                <a:gd name="connsiteX12" fmla="*/ 92869 w 564357"/>
                <a:gd name="connsiteY12" fmla="*/ 316706 h 592931"/>
                <a:gd name="connsiteX13" fmla="*/ 207169 w 564357"/>
                <a:gd name="connsiteY13" fmla="*/ 485775 h 592931"/>
                <a:gd name="connsiteX14" fmla="*/ 207169 w 564357"/>
                <a:gd name="connsiteY14" fmla="*/ 592931 h 592931"/>
                <a:gd name="connsiteX15" fmla="*/ 109538 w 564357"/>
                <a:gd name="connsiteY15" fmla="*/ 590550 h 592931"/>
                <a:gd name="connsiteX0" fmla="*/ 121444 w 576263"/>
                <a:gd name="connsiteY0" fmla="*/ 590550 h 592931"/>
                <a:gd name="connsiteX1" fmla="*/ 119063 w 576263"/>
                <a:gd name="connsiteY1" fmla="*/ 531019 h 592931"/>
                <a:gd name="connsiteX2" fmla="*/ 11906 w 576263"/>
                <a:gd name="connsiteY2" fmla="*/ 173831 h 592931"/>
                <a:gd name="connsiteX3" fmla="*/ 295275 w 576263"/>
                <a:gd name="connsiteY3" fmla="*/ 0 h 592931"/>
                <a:gd name="connsiteX4" fmla="*/ 538163 w 576263"/>
                <a:gd name="connsiteY4" fmla="*/ 138112 h 592931"/>
                <a:gd name="connsiteX5" fmla="*/ 576263 w 576263"/>
                <a:gd name="connsiteY5" fmla="*/ 407194 h 592931"/>
                <a:gd name="connsiteX6" fmla="*/ 457200 w 576263"/>
                <a:gd name="connsiteY6" fmla="*/ 557212 h 592931"/>
                <a:gd name="connsiteX7" fmla="*/ 457200 w 576263"/>
                <a:gd name="connsiteY7" fmla="*/ 588169 h 592931"/>
                <a:gd name="connsiteX8" fmla="*/ 354806 w 576263"/>
                <a:gd name="connsiteY8" fmla="*/ 588169 h 592931"/>
                <a:gd name="connsiteX9" fmla="*/ 354806 w 576263"/>
                <a:gd name="connsiteY9" fmla="*/ 481012 h 592931"/>
                <a:gd name="connsiteX10" fmla="*/ 488156 w 576263"/>
                <a:gd name="connsiteY10" fmla="*/ 307181 h 592931"/>
                <a:gd name="connsiteX11" fmla="*/ 297656 w 576263"/>
                <a:gd name="connsiteY11" fmla="*/ 119062 h 592931"/>
                <a:gd name="connsiteX12" fmla="*/ 104775 w 576263"/>
                <a:gd name="connsiteY12" fmla="*/ 316706 h 592931"/>
                <a:gd name="connsiteX13" fmla="*/ 219075 w 576263"/>
                <a:gd name="connsiteY13" fmla="*/ 485775 h 592931"/>
                <a:gd name="connsiteX14" fmla="*/ 219075 w 576263"/>
                <a:gd name="connsiteY14" fmla="*/ 592931 h 592931"/>
                <a:gd name="connsiteX15" fmla="*/ 121444 w 576263"/>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97304"/>
                <a:gd name="connsiteY0" fmla="*/ 590550 h 592931"/>
                <a:gd name="connsiteX1" fmla="*/ 123129 w 597304"/>
                <a:gd name="connsiteY1" fmla="*/ 531019 h 592931"/>
                <a:gd name="connsiteX2" fmla="*/ 15972 w 597304"/>
                <a:gd name="connsiteY2" fmla="*/ 173831 h 592931"/>
                <a:gd name="connsiteX3" fmla="*/ 299341 w 597304"/>
                <a:gd name="connsiteY3" fmla="*/ 0 h 592931"/>
                <a:gd name="connsiteX4" fmla="*/ 542229 w 597304"/>
                <a:gd name="connsiteY4" fmla="*/ 138112 h 592931"/>
                <a:gd name="connsiteX5" fmla="*/ 580329 w 597304"/>
                <a:gd name="connsiteY5" fmla="*/ 407194 h 592931"/>
                <a:gd name="connsiteX6" fmla="*/ 461266 w 597304"/>
                <a:gd name="connsiteY6" fmla="*/ 557212 h 592931"/>
                <a:gd name="connsiteX7" fmla="*/ 461266 w 597304"/>
                <a:gd name="connsiteY7" fmla="*/ 588169 h 592931"/>
                <a:gd name="connsiteX8" fmla="*/ 358872 w 597304"/>
                <a:gd name="connsiteY8" fmla="*/ 588169 h 592931"/>
                <a:gd name="connsiteX9" fmla="*/ 358872 w 597304"/>
                <a:gd name="connsiteY9" fmla="*/ 481012 h 592931"/>
                <a:gd name="connsiteX10" fmla="*/ 492222 w 597304"/>
                <a:gd name="connsiteY10" fmla="*/ 307181 h 592931"/>
                <a:gd name="connsiteX11" fmla="*/ 301722 w 597304"/>
                <a:gd name="connsiteY11" fmla="*/ 119062 h 592931"/>
                <a:gd name="connsiteX12" fmla="*/ 108841 w 597304"/>
                <a:gd name="connsiteY12" fmla="*/ 316706 h 592931"/>
                <a:gd name="connsiteX13" fmla="*/ 223141 w 597304"/>
                <a:gd name="connsiteY13" fmla="*/ 485775 h 592931"/>
                <a:gd name="connsiteX14" fmla="*/ 223141 w 597304"/>
                <a:gd name="connsiteY14" fmla="*/ 592931 h 592931"/>
                <a:gd name="connsiteX15" fmla="*/ 125510 w 597304"/>
                <a:gd name="connsiteY15" fmla="*/ 590550 h 592931"/>
                <a:gd name="connsiteX0" fmla="*/ 125510 w 599510"/>
                <a:gd name="connsiteY0" fmla="*/ 590550 h 592931"/>
                <a:gd name="connsiteX1" fmla="*/ 123129 w 599510"/>
                <a:gd name="connsiteY1" fmla="*/ 531019 h 592931"/>
                <a:gd name="connsiteX2" fmla="*/ 15972 w 599510"/>
                <a:gd name="connsiteY2" fmla="*/ 173831 h 592931"/>
                <a:gd name="connsiteX3" fmla="*/ 299341 w 599510"/>
                <a:gd name="connsiteY3" fmla="*/ 0 h 592931"/>
                <a:gd name="connsiteX4" fmla="*/ 549373 w 599510"/>
                <a:gd name="connsiteY4" fmla="*/ 133349 h 592931"/>
                <a:gd name="connsiteX5" fmla="*/ 580329 w 599510"/>
                <a:gd name="connsiteY5" fmla="*/ 407194 h 592931"/>
                <a:gd name="connsiteX6" fmla="*/ 461266 w 599510"/>
                <a:gd name="connsiteY6" fmla="*/ 557212 h 592931"/>
                <a:gd name="connsiteX7" fmla="*/ 461266 w 599510"/>
                <a:gd name="connsiteY7" fmla="*/ 588169 h 592931"/>
                <a:gd name="connsiteX8" fmla="*/ 358872 w 599510"/>
                <a:gd name="connsiteY8" fmla="*/ 588169 h 592931"/>
                <a:gd name="connsiteX9" fmla="*/ 358872 w 599510"/>
                <a:gd name="connsiteY9" fmla="*/ 481012 h 592931"/>
                <a:gd name="connsiteX10" fmla="*/ 492222 w 599510"/>
                <a:gd name="connsiteY10" fmla="*/ 307181 h 592931"/>
                <a:gd name="connsiteX11" fmla="*/ 301722 w 599510"/>
                <a:gd name="connsiteY11" fmla="*/ 119062 h 592931"/>
                <a:gd name="connsiteX12" fmla="*/ 108841 w 599510"/>
                <a:gd name="connsiteY12" fmla="*/ 316706 h 592931"/>
                <a:gd name="connsiteX13" fmla="*/ 223141 w 599510"/>
                <a:gd name="connsiteY13" fmla="*/ 485775 h 592931"/>
                <a:gd name="connsiteX14" fmla="*/ 223141 w 599510"/>
                <a:gd name="connsiteY14" fmla="*/ 592931 h 592931"/>
                <a:gd name="connsiteX15" fmla="*/ 125510 w 599510"/>
                <a:gd name="connsiteY15" fmla="*/ 590550 h 592931"/>
                <a:gd name="connsiteX0" fmla="*/ 125510 w 599510"/>
                <a:gd name="connsiteY0" fmla="*/ 590550 h 592931"/>
                <a:gd name="connsiteX1" fmla="*/ 123129 w 599510"/>
                <a:gd name="connsiteY1" fmla="*/ 531019 h 592931"/>
                <a:gd name="connsiteX2" fmla="*/ 15972 w 599510"/>
                <a:gd name="connsiteY2" fmla="*/ 173831 h 592931"/>
                <a:gd name="connsiteX3" fmla="*/ 299341 w 599510"/>
                <a:gd name="connsiteY3" fmla="*/ 0 h 592931"/>
                <a:gd name="connsiteX4" fmla="*/ 549373 w 599510"/>
                <a:gd name="connsiteY4" fmla="*/ 133349 h 592931"/>
                <a:gd name="connsiteX5" fmla="*/ 580329 w 599510"/>
                <a:gd name="connsiteY5" fmla="*/ 407194 h 592931"/>
                <a:gd name="connsiteX6" fmla="*/ 461266 w 599510"/>
                <a:gd name="connsiteY6" fmla="*/ 557212 h 592931"/>
                <a:gd name="connsiteX7" fmla="*/ 461266 w 599510"/>
                <a:gd name="connsiteY7" fmla="*/ 588169 h 592931"/>
                <a:gd name="connsiteX8" fmla="*/ 358872 w 599510"/>
                <a:gd name="connsiteY8" fmla="*/ 588169 h 592931"/>
                <a:gd name="connsiteX9" fmla="*/ 358872 w 599510"/>
                <a:gd name="connsiteY9" fmla="*/ 481012 h 592931"/>
                <a:gd name="connsiteX10" fmla="*/ 492222 w 599510"/>
                <a:gd name="connsiteY10" fmla="*/ 307181 h 592931"/>
                <a:gd name="connsiteX11" fmla="*/ 301722 w 599510"/>
                <a:gd name="connsiteY11" fmla="*/ 119062 h 592931"/>
                <a:gd name="connsiteX12" fmla="*/ 108841 w 599510"/>
                <a:gd name="connsiteY12" fmla="*/ 316706 h 592931"/>
                <a:gd name="connsiteX13" fmla="*/ 223141 w 599510"/>
                <a:gd name="connsiteY13" fmla="*/ 485775 h 592931"/>
                <a:gd name="connsiteX14" fmla="*/ 223141 w 599510"/>
                <a:gd name="connsiteY14" fmla="*/ 592931 h 592931"/>
                <a:gd name="connsiteX15" fmla="*/ 125510 w 599510"/>
                <a:gd name="connsiteY15" fmla="*/ 590550 h 592931"/>
                <a:gd name="connsiteX0" fmla="*/ 125510 w 595939"/>
                <a:gd name="connsiteY0" fmla="*/ 590550 h 592931"/>
                <a:gd name="connsiteX1" fmla="*/ 123129 w 595939"/>
                <a:gd name="connsiteY1" fmla="*/ 531019 h 592931"/>
                <a:gd name="connsiteX2" fmla="*/ 15972 w 595939"/>
                <a:gd name="connsiteY2" fmla="*/ 173831 h 592931"/>
                <a:gd name="connsiteX3" fmla="*/ 299341 w 595939"/>
                <a:gd name="connsiteY3" fmla="*/ 0 h 592931"/>
                <a:gd name="connsiteX4" fmla="*/ 549373 w 595939"/>
                <a:gd name="connsiteY4" fmla="*/ 133349 h 592931"/>
                <a:gd name="connsiteX5" fmla="*/ 580329 w 595939"/>
                <a:gd name="connsiteY5" fmla="*/ 407194 h 592931"/>
                <a:gd name="connsiteX6" fmla="*/ 461266 w 595939"/>
                <a:gd name="connsiteY6" fmla="*/ 557212 h 592931"/>
                <a:gd name="connsiteX7" fmla="*/ 461266 w 595939"/>
                <a:gd name="connsiteY7" fmla="*/ 588169 h 592931"/>
                <a:gd name="connsiteX8" fmla="*/ 358872 w 595939"/>
                <a:gd name="connsiteY8" fmla="*/ 588169 h 592931"/>
                <a:gd name="connsiteX9" fmla="*/ 358872 w 595939"/>
                <a:gd name="connsiteY9" fmla="*/ 481012 h 592931"/>
                <a:gd name="connsiteX10" fmla="*/ 492222 w 595939"/>
                <a:gd name="connsiteY10" fmla="*/ 307181 h 592931"/>
                <a:gd name="connsiteX11" fmla="*/ 301722 w 595939"/>
                <a:gd name="connsiteY11" fmla="*/ 119062 h 592931"/>
                <a:gd name="connsiteX12" fmla="*/ 108841 w 595939"/>
                <a:gd name="connsiteY12" fmla="*/ 316706 h 592931"/>
                <a:gd name="connsiteX13" fmla="*/ 223141 w 595939"/>
                <a:gd name="connsiteY13" fmla="*/ 485775 h 592931"/>
                <a:gd name="connsiteX14" fmla="*/ 223141 w 595939"/>
                <a:gd name="connsiteY14" fmla="*/ 592931 h 592931"/>
                <a:gd name="connsiteX15" fmla="*/ 125510 w 595939"/>
                <a:gd name="connsiteY15" fmla="*/ 590550 h 592931"/>
                <a:gd name="connsiteX0" fmla="*/ 125510 w 595939"/>
                <a:gd name="connsiteY0" fmla="*/ 590550 h 592931"/>
                <a:gd name="connsiteX1" fmla="*/ 123129 w 595939"/>
                <a:gd name="connsiteY1" fmla="*/ 531019 h 592931"/>
                <a:gd name="connsiteX2" fmla="*/ 15972 w 595939"/>
                <a:gd name="connsiteY2" fmla="*/ 173831 h 592931"/>
                <a:gd name="connsiteX3" fmla="*/ 299341 w 595939"/>
                <a:gd name="connsiteY3" fmla="*/ 0 h 592931"/>
                <a:gd name="connsiteX4" fmla="*/ 549373 w 595939"/>
                <a:gd name="connsiteY4" fmla="*/ 133349 h 592931"/>
                <a:gd name="connsiteX5" fmla="*/ 580329 w 595939"/>
                <a:gd name="connsiteY5" fmla="*/ 407194 h 592931"/>
                <a:gd name="connsiteX6" fmla="*/ 461266 w 595939"/>
                <a:gd name="connsiteY6" fmla="*/ 557212 h 592931"/>
                <a:gd name="connsiteX7" fmla="*/ 461266 w 595939"/>
                <a:gd name="connsiteY7" fmla="*/ 588169 h 592931"/>
                <a:gd name="connsiteX8" fmla="*/ 358872 w 595939"/>
                <a:gd name="connsiteY8" fmla="*/ 588169 h 592931"/>
                <a:gd name="connsiteX9" fmla="*/ 358872 w 595939"/>
                <a:gd name="connsiteY9" fmla="*/ 481012 h 592931"/>
                <a:gd name="connsiteX10" fmla="*/ 492222 w 595939"/>
                <a:gd name="connsiteY10" fmla="*/ 307181 h 592931"/>
                <a:gd name="connsiteX11" fmla="*/ 301722 w 595939"/>
                <a:gd name="connsiteY11" fmla="*/ 119062 h 592931"/>
                <a:gd name="connsiteX12" fmla="*/ 108841 w 595939"/>
                <a:gd name="connsiteY12" fmla="*/ 316706 h 592931"/>
                <a:gd name="connsiteX13" fmla="*/ 223141 w 595939"/>
                <a:gd name="connsiteY13" fmla="*/ 485775 h 592931"/>
                <a:gd name="connsiteX14" fmla="*/ 223141 w 595939"/>
                <a:gd name="connsiteY14" fmla="*/ 592931 h 592931"/>
                <a:gd name="connsiteX15" fmla="*/ 125510 w 595939"/>
                <a:gd name="connsiteY15" fmla="*/ 590550 h 592931"/>
                <a:gd name="connsiteX0" fmla="*/ 125510 w 553955"/>
                <a:gd name="connsiteY0" fmla="*/ 590550 h 592931"/>
                <a:gd name="connsiteX1" fmla="*/ 123129 w 553955"/>
                <a:gd name="connsiteY1" fmla="*/ 531019 h 592931"/>
                <a:gd name="connsiteX2" fmla="*/ 15972 w 553955"/>
                <a:gd name="connsiteY2" fmla="*/ 173831 h 592931"/>
                <a:gd name="connsiteX3" fmla="*/ 299341 w 553955"/>
                <a:gd name="connsiteY3" fmla="*/ 0 h 592931"/>
                <a:gd name="connsiteX4" fmla="*/ 549373 w 553955"/>
                <a:gd name="connsiteY4" fmla="*/ 133349 h 592931"/>
                <a:gd name="connsiteX5" fmla="*/ 461266 w 553955"/>
                <a:gd name="connsiteY5" fmla="*/ 557212 h 592931"/>
                <a:gd name="connsiteX6" fmla="*/ 461266 w 553955"/>
                <a:gd name="connsiteY6" fmla="*/ 588169 h 592931"/>
                <a:gd name="connsiteX7" fmla="*/ 358872 w 553955"/>
                <a:gd name="connsiteY7" fmla="*/ 588169 h 592931"/>
                <a:gd name="connsiteX8" fmla="*/ 358872 w 553955"/>
                <a:gd name="connsiteY8" fmla="*/ 481012 h 592931"/>
                <a:gd name="connsiteX9" fmla="*/ 492222 w 553955"/>
                <a:gd name="connsiteY9" fmla="*/ 307181 h 592931"/>
                <a:gd name="connsiteX10" fmla="*/ 301722 w 553955"/>
                <a:gd name="connsiteY10" fmla="*/ 119062 h 592931"/>
                <a:gd name="connsiteX11" fmla="*/ 108841 w 553955"/>
                <a:gd name="connsiteY11" fmla="*/ 316706 h 592931"/>
                <a:gd name="connsiteX12" fmla="*/ 223141 w 553955"/>
                <a:gd name="connsiteY12" fmla="*/ 485775 h 592931"/>
                <a:gd name="connsiteX13" fmla="*/ 223141 w 553955"/>
                <a:gd name="connsiteY13" fmla="*/ 592931 h 592931"/>
                <a:gd name="connsiteX14" fmla="*/ 125510 w 553955"/>
                <a:gd name="connsiteY14" fmla="*/ 590550 h 592931"/>
                <a:gd name="connsiteX0" fmla="*/ 125510 w 596292"/>
                <a:gd name="connsiteY0" fmla="*/ 590550 h 592931"/>
                <a:gd name="connsiteX1" fmla="*/ 123129 w 596292"/>
                <a:gd name="connsiteY1" fmla="*/ 531019 h 592931"/>
                <a:gd name="connsiteX2" fmla="*/ 15972 w 596292"/>
                <a:gd name="connsiteY2" fmla="*/ 173831 h 592931"/>
                <a:gd name="connsiteX3" fmla="*/ 299341 w 596292"/>
                <a:gd name="connsiteY3" fmla="*/ 0 h 592931"/>
                <a:gd name="connsiteX4" fmla="*/ 549373 w 596292"/>
                <a:gd name="connsiteY4" fmla="*/ 133349 h 592931"/>
                <a:gd name="connsiteX5" fmla="*/ 461266 w 596292"/>
                <a:gd name="connsiteY5" fmla="*/ 557212 h 592931"/>
                <a:gd name="connsiteX6" fmla="*/ 461266 w 596292"/>
                <a:gd name="connsiteY6" fmla="*/ 588169 h 592931"/>
                <a:gd name="connsiteX7" fmla="*/ 358872 w 596292"/>
                <a:gd name="connsiteY7" fmla="*/ 588169 h 592931"/>
                <a:gd name="connsiteX8" fmla="*/ 358872 w 596292"/>
                <a:gd name="connsiteY8" fmla="*/ 481012 h 592931"/>
                <a:gd name="connsiteX9" fmla="*/ 492222 w 596292"/>
                <a:gd name="connsiteY9" fmla="*/ 307181 h 592931"/>
                <a:gd name="connsiteX10" fmla="*/ 301722 w 596292"/>
                <a:gd name="connsiteY10" fmla="*/ 119062 h 592931"/>
                <a:gd name="connsiteX11" fmla="*/ 108841 w 596292"/>
                <a:gd name="connsiteY11" fmla="*/ 316706 h 592931"/>
                <a:gd name="connsiteX12" fmla="*/ 223141 w 596292"/>
                <a:gd name="connsiteY12" fmla="*/ 485775 h 592931"/>
                <a:gd name="connsiteX13" fmla="*/ 223141 w 596292"/>
                <a:gd name="connsiteY13" fmla="*/ 592931 h 592931"/>
                <a:gd name="connsiteX14" fmla="*/ 125510 w 596292"/>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58872 w 602358"/>
                <a:gd name="connsiteY8" fmla="*/ 48101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15997 w 602358"/>
                <a:gd name="connsiteY12" fmla="*/ 495300 h 592931"/>
                <a:gd name="connsiteX13" fmla="*/ 223141 w 602358"/>
                <a:gd name="connsiteY13" fmla="*/ 592931 h 592931"/>
                <a:gd name="connsiteX14" fmla="*/ 125510 w 602358"/>
                <a:gd name="connsiteY14" fmla="*/ 590550 h 592931"/>
                <a:gd name="connsiteX0" fmla="*/ 125510 w 602358"/>
                <a:gd name="connsiteY0" fmla="*/ 590589 h 592970"/>
                <a:gd name="connsiteX1" fmla="*/ 123129 w 602358"/>
                <a:gd name="connsiteY1" fmla="*/ 531058 h 592970"/>
                <a:gd name="connsiteX2" fmla="*/ 15972 w 602358"/>
                <a:gd name="connsiteY2" fmla="*/ 173870 h 592970"/>
                <a:gd name="connsiteX3" fmla="*/ 299341 w 602358"/>
                <a:gd name="connsiteY3" fmla="*/ 39 h 592970"/>
                <a:gd name="connsiteX4" fmla="*/ 549373 w 602358"/>
                <a:gd name="connsiteY4" fmla="*/ 133388 h 592970"/>
                <a:gd name="connsiteX5" fmla="*/ 461266 w 602358"/>
                <a:gd name="connsiteY5" fmla="*/ 557251 h 592970"/>
                <a:gd name="connsiteX6" fmla="*/ 461266 w 602358"/>
                <a:gd name="connsiteY6" fmla="*/ 588208 h 592970"/>
                <a:gd name="connsiteX7" fmla="*/ 358872 w 602358"/>
                <a:gd name="connsiteY7" fmla="*/ 588208 h 592970"/>
                <a:gd name="connsiteX8" fmla="*/ 368397 w 602358"/>
                <a:gd name="connsiteY8" fmla="*/ 500101 h 592970"/>
                <a:gd name="connsiteX9" fmla="*/ 492222 w 602358"/>
                <a:gd name="connsiteY9" fmla="*/ 307220 h 592970"/>
                <a:gd name="connsiteX10" fmla="*/ 304103 w 602358"/>
                <a:gd name="connsiteY10" fmla="*/ 111957 h 592970"/>
                <a:gd name="connsiteX11" fmla="*/ 108841 w 602358"/>
                <a:gd name="connsiteY11" fmla="*/ 316745 h 592970"/>
                <a:gd name="connsiteX12" fmla="*/ 215997 w 602358"/>
                <a:gd name="connsiteY12" fmla="*/ 495339 h 592970"/>
                <a:gd name="connsiteX13" fmla="*/ 223141 w 602358"/>
                <a:gd name="connsiteY13" fmla="*/ 592970 h 592970"/>
                <a:gd name="connsiteX14" fmla="*/ 125510 w 602358"/>
                <a:gd name="connsiteY14" fmla="*/ 590589 h 592970"/>
                <a:gd name="connsiteX0" fmla="*/ 125510 w 602358"/>
                <a:gd name="connsiteY0" fmla="*/ 590589 h 592970"/>
                <a:gd name="connsiteX1" fmla="*/ 123129 w 602358"/>
                <a:gd name="connsiteY1" fmla="*/ 531058 h 592970"/>
                <a:gd name="connsiteX2" fmla="*/ 15972 w 602358"/>
                <a:gd name="connsiteY2" fmla="*/ 173870 h 592970"/>
                <a:gd name="connsiteX3" fmla="*/ 299341 w 602358"/>
                <a:gd name="connsiteY3" fmla="*/ 39 h 592970"/>
                <a:gd name="connsiteX4" fmla="*/ 549373 w 602358"/>
                <a:gd name="connsiteY4" fmla="*/ 133388 h 592970"/>
                <a:gd name="connsiteX5" fmla="*/ 461266 w 602358"/>
                <a:gd name="connsiteY5" fmla="*/ 557251 h 592970"/>
                <a:gd name="connsiteX6" fmla="*/ 461266 w 602358"/>
                <a:gd name="connsiteY6" fmla="*/ 588208 h 592970"/>
                <a:gd name="connsiteX7" fmla="*/ 358872 w 602358"/>
                <a:gd name="connsiteY7" fmla="*/ 588208 h 592970"/>
                <a:gd name="connsiteX8" fmla="*/ 368397 w 602358"/>
                <a:gd name="connsiteY8" fmla="*/ 500101 h 592970"/>
                <a:gd name="connsiteX9" fmla="*/ 492222 w 602358"/>
                <a:gd name="connsiteY9" fmla="*/ 307220 h 592970"/>
                <a:gd name="connsiteX10" fmla="*/ 304103 w 602358"/>
                <a:gd name="connsiteY10" fmla="*/ 102432 h 592970"/>
                <a:gd name="connsiteX11" fmla="*/ 108841 w 602358"/>
                <a:gd name="connsiteY11" fmla="*/ 316745 h 592970"/>
                <a:gd name="connsiteX12" fmla="*/ 215997 w 602358"/>
                <a:gd name="connsiteY12" fmla="*/ 495339 h 592970"/>
                <a:gd name="connsiteX13" fmla="*/ 223141 w 602358"/>
                <a:gd name="connsiteY13" fmla="*/ 592970 h 592970"/>
                <a:gd name="connsiteX14" fmla="*/ 125510 w 602358"/>
                <a:gd name="connsiteY14" fmla="*/ 590589 h 592970"/>
                <a:gd name="connsiteX0" fmla="*/ 125510 w 602358"/>
                <a:gd name="connsiteY0" fmla="*/ 590589 h 592970"/>
                <a:gd name="connsiteX1" fmla="*/ 123129 w 602358"/>
                <a:gd name="connsiteY1" fmla="*/ 531058 h 592970"/>
                <a:gd name="connsiteX2" fmla="*/ 15972 w 602358"/>
                <a:gd name="connsiteY2" fmla="*/ 173870 h 592970"/>
                <a:gd name="connsiteX3" fmla="*/ 299341 w 602358"/>
                <a:gd name="connsiteY3" fmla="*/ 39 h 592970"/>
                <a:gd name="connsiteX4" fmla="*/ 549373 w 602358"/>
                <a:gd name="connsiteY4" fmla="*/ 133388 h 592970"/>
                <a:gd name="connsiteX5" fmla="*/ 461266 w 602358"/>
                <a:gd name="connsiteY5" fmla="*/ 557251 h 592970"/>
                <a:gd name="connsiteX6" fmla="*/ 461266 w 602358"/>
                <a:gd name="connsiteY6" fmla="*/ 588208 h 592970"/>
                <a:gd name="connsiteX7" fmla="*/ 358872 w 602358"/>
                <a:gd name="connsiteY7" fmla="*/ 588208 h 592970"/>
                <a:gd name="connsiteX8" fmla="*/ 368397 w 602358"/>
                <a:gd name="connsiteY8" fmla="*/ 500101 h 592970"/>
                <a:gd name="connsiteX9" fmla="*/ 492222 w 602358"/>
                <a:gd name="connsiteY9" fmla="*/ 307220 h 592970"/>
                <a:gd name="connsiteX10" fmla="*/ 304103 w 602358"/>
                <a:gd name="connsiteY10" fmla="*/ 102432 h 592970"/>
                <a:gd name="connsiteX11" fmla="*/ 108841 w 602358"/>
                <a:gd name="connsiteY11" fmla="*/ 316745 h 592970"/>
                <a:gd name="connsiteX12" fmla="*/ 215997 w 602358"/>
                <a:gd name="connsiteY12" fmla="*/ 495339 h 592970"/>
                <a:gd name="connsiteX13" fmla="*/ 223141 w 602358"/>
                <a:gd name="connsiteY13" fmla="*/ 592970 h 592970"/>
                <a:gd name="connsiteX14" fmla="*/ 125510 w 602358"/>
                <a:gd name="connsiteY14" fmla="*/ 590589 h 592970"/>
                <a:gd name="connsiteX0" fmla="*/ 125510 w 602358"/>
                <a:gd name="connsiteY0" fmla="*/ 590589 h 592970"/>
                <a:gd name="connsiteX1" fmla="*/ 123129 w 602358"/>
                <a:gd name="connsiteY1" fmla="*/ 531058 h 592970"/>
                <a:gd name="connsiteX2" fmla="*/ 15972 w 602358"/>
                <a:gd name="connsiteY2" fmla="*/ 173870 h 592970"/>
                <a:gd name="connsiteX3" fmla="*/ 299341 w 602358"/>
                <a:gd name="connsiteY3" fmla="*/ 39 h 592970"/>
                <a:gd name="connsiteX4" fmla="*/ 549373 w 602358"/>
                <a:gd name="connsiteY4" fmla="*/ 133388 h 592970"/>
                <a:gd name="connsiteX5" fmla="*/ 461266 w 602358"/>
                <a:gd name="connsiteY5" fmla="*/ 557251 h 592970"/>
                <a:gd name="connsiteX6" fmla="*/ 461266 w 602358"/>
                <a:gd name="connsiteY6" fmla="*/ 588208 h 592970"/>
                <a:gd name="connsiteX7" fmla="*/ 358872 w 602358"/>
                <a:gd name="connsiteY7" fmla="*/ 588208 h 592970"/>
                <a:gd name="connsiteX8" fmla="*/ 368397 w 602358"/>
                <a:gd name="connsiteY8" fmla="*/ 500101 h 592970"/>
                <a:gd name="connsiteX9" fmla="*/ 492222 w 602358"/>
                <a:gd name="connsiteY9" fmla="*/ 307220 h 592970"/>
                <a:gd name="connsiteX10" fmla="*/ 304103 w 602358"/>
                <a:gd name="connsiteY10" fmla="*/ 102432 h 592970"/>
                <a:gd name="connsiteX11" fmla="*/ 108841 w 602358"/>
                <a:gd name="connsiteY11" fmla="*/ 316745 h 592970"/>
                <a:gd name="connsiteX12" fmla="*/ 215997 w 602358"/>
                <a:gd name="connsiteY12" fmla="*/ 495339 h 592970"/>
                <a:gd name="connsiteX13" fmla="*/ 223141 w 602358"/>
                <a:gd name="connsiteY13" fmla="*/ 592970 h 592970"/>
                <a:gd name="connsiteX14" fmla="*/ 125510 w 602358"/>
                <a:gd name="connsiteY14" fmla="*/ 590589 h 592970"/>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02393 h 592931"/>
                <a:gd name="connsiteX11" fmla="*/ 108841 w 602358"/>
                <a:gd name="connsiteY11" fmla="*/ 316706 h 592931"/>
                <a:gd name="connsiteX12" fmla="*/ 215997 w 602358"/>
                <a:gd name="connsiteY12" fmla="*/ 495300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02393 h 592931"/>
                <a:gd name="connsiteX11" fmla="*/ 108841 w 602358"/>
                <a:gd name="connsiteY11" fmla="*/ 316706 h 592931"/>
                <a:gd name="connsiteX12" fmla="*/ 215997 w 602358"/>
                <a:gd name="connsiteY12" fmla="*/ 495300 h 592931"/>
                <a:gd name="connsiteX13" fmla="*/ 223141 w 602358"/>
                <a:gd name="connsiteY13" fmla="*/ 592931 h 592931"/>
                <a:gd name="connsiteX14" fmla="*/ 125510 w 602358"/>
                <a:gd name="connsiteY14" fmla="*/ 590550 h 592931"/>
                <a:gd name="connsiteX0" fmla="*/ 125510 w 602358"/>
                <a:gd name="connsiteY0" fmla="*/ 590550 h 590550"/>
                <a:gd name="connsiteX1" fmla="*/ 123129 w 602358"/>
                <a:gd name="connsiteY1" fmla="*/ 531019 h 590550"/>
                <a:gd name="connsiteX2" fmla="*/ 15972 w 602358"/>
                <a:gd name="connsiteY2" fmla="*/ 173831 h 590550"/>
                <a:gd name="connsiteX3" fmla="*/ 299341 w 602358"/>
                <a:gd name="connsiteY3" fmla="*/ 0 h 590550"/>
                <a:gd name="connsiteX4" fmla="*/ 549373 w 602358"/>
                <a:gd name="connsiteY4" fmla="*/ 133349 h 590550"/>
                <a:gd name="connsiteX5" fmla="*/ 461266 w 602358"/>
                <a:gd name="connsiteY5" fmla="*/ 557212 h 590550"/>
                <a:gd name="connsiteX6" fmla="*/ 461266 w 602358"/>
                <a:gd name="connsiteY6" fmla="*/ 588169 h 590550"/>
                <a:gd name="connsiteX7" fmla="*/ 358872 w 602358"/>
                <a:gd name="connsiteY7" fmla="*/ 588169 h 590550"/>
                <a:gd name="connsiteX8" fmla="*/ 368397 w 602358"/>
                <a:gd name="connsiteY8" fmla="*/ 500062 h 590550"/>
                <a:gd name="connsiteX9" fmla="*/ 492222 w 602358"/>
                <a:gd name="connsiteY9" fmla="*/ 307181 h 590550"/>
                <a:gd name="connsiteX10" fmla="*/ 304103 w 602358"/>
                <a:gd name="connsiteY10" fmla="*/ 102393 h 590550"/>
                <a:gd name="connsiteX11" fmla="*/ 108841 w 602358"/>
                <a:gd name="connsiteY11" fmla="*/ 316706 h 590550"/>
                <a:gd name="connsiteX12" fmla="*/ 215997 w 602358"/>
                <a:gd name="connsiteY12" fmla="*/ 495300 h 590550"/>
                <a:gd name="connsiteX13" fmla="*/ 223141 w 602358"/>
                <a:gd name="connsiteY13" fmla="*/ 583406 h 590550"/>
                <a:gd name="connsiteX14" fmla="*/ 125510 w 602358"/>
                <a:gd name="connsiteY14" fmla="*/ 590550 h 590550"/>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02393 h 592931"/>
                <a:gd name="connsiteX11" fmla="*/ 108841 w 602358"/>
                <a:gd name="connsiteY11" fmla="*/ 316706 h 592931"/>
                <a:gd name="connsiteX12" fmla="*/ 215997 w 602358"/>
                <a:gd name="connsiteY12" fmla="*/ 495300 h 592931"/>
                <a:gd name="connsiteX13" fmla="*/ 220760 w 602358"/>
                <a:gd name="connsiteY13" fmla="*/ 592931 h 592931"/>
                <a:gd name="connsiteX14" fmla="*/ 125510 w 602358"/>
                <a:gd name="connsiteY14" fmla="*/ 590550 h 592931"/>
                <a:gd name="connsiteX0" fmla="*/ 125510 w 602358"/>
                <a:gd name="connsiteY0" fmla="*/ 590550 h 590550"/>
                <a:gd name="connsiteX1" fmla="*/ 123129 w 602358"/>
                <a:gd name="connsiteY1" fmla="*/ 531019 h 590550"/>
                <a:gd name="connsiteX2" fmla="*/ 15972 w 602358"/>
                <a:gd name="connsiteY2" fmla="*/ 173831 h 590550"/>
                <a:gd name="connsiteX3" fmla="*/ 299341 w 602358"/>
                <a:gd name="connsiteY3" fmla="*/ 0 h 590550"/>
                <a:gd name="connsiteX4" fmla="*/ 549373 w 602358"/>
                <a:gd name="connsiteY4" fmla="*/ 133349 h 590550"/>
                <a:gd name="connsiteX5" fmla="*/ 461266 w 602358"/>
                <a:gd name="connsiteY5" fmla="*/ 557212 h 590550"/>
                <a:gd name="connsiteX6" fmla="*/ 461266 w 602358"/>
                <a:gd name="connsiteY6" fmla="*/ 588169 h 590550"/>
                <a:gd name="connsiteX7" fmla="*/ 358872 w 602358"/>
                <a:gd name="connsiteY7" fmla="*/ 588169 h 590550"/>
                <a:gd name="connsiteX8" fmla="*/ 368397 w 602358"/>
                <a:gd name="connsiteY8" fmla="*/ 500062 h 590550"/>
                <a:gd name="connsiteX9" fmla="*/ 492222 w 602358"/>
                <a:gd name="connsiteY9" fmla="*/ 307181 h 590550"/>
                <a:gd name="connsiteX10" fmla="*/ 304103 w 602358"/>
                <a:gd name="connsiteY10" fmla="*/ 102393 h 590550"/>
                <a:gd name="connsiteX11" fmla="*/ 108841 w 602358"/>
                <a:gd name="connsiteY11" fmla="*/ 316706 h 590550"/>
                <a:gd name="connsiteX12" fmla="*/ 215997 w 602358"/>
                <a:gd name="connsiteY12" fmla="*/ 495300 h 590550"/>
                <a:gd name="connsiteX13" fmla="*/ 223141 w 602358"/>
                <a:gd name="connsiteY13" fmla="*/ 585787 h 590550"/>
                <a:gd name="connsiteX14" fmla="*/ 125510 w 602358"/>
                <a:gd name="connsiteY14" fmla="*/ 590550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02358" h="590550">
                  <a:moveTo>
                    <a:pt x="125510" y="590550"/>
                  </a:moveTo>
                  <a:cubicBezTo>
                    <a:pt x="124716" y="570706"/>
                    <a:pt x="123923" y="550863"/>
                    <a:pt x="123129" y="531019"/>
                  </a:cubicBezTo>
                  <a:cubicBezTo>
                    <a:pt x="42166" y="507206"/>
                    <a:pt x="-34034" y="338138"/>
                    <a:pt x="15972" y="173831"/>
                  </a:cubicBezTo>
                  <a:cubicBezTo>
                    <a:pt x="77090" y="44450"/>
                    <a:pt x="178691" y="3174"/>
                    <a:pt x="299341" y="0"/>
                  </a:cubicBezTo>
                  <a:cubicBezTo>
                    <a:pt x="439835" y="7937"/>
                    <a:pt x="499366" y="58737"/>
                    <a:pt x="549373" y="133349"/>
                  </a:cubicBezTo>
                  <a:cubicBezTo>
                    <a:pt x="688279" y="373856"/>
                    <a:pt x="516432" y="512365"/>
                    <a:pt x="461266" y="557212"/>
                  </a:cubicBezTo>
                  <a:lnTo>
                    <a:pt x="461266" y="588169"/>
                  </a:lnTo>
                  <a:lnTo>
                    <a:pt x="358872" y="588169"/>
                  </a:lnTo>
                  <a:lnTo>
                    <a:pt x="368397" y="500062"/>
                  </a:lnTo>
                  <a:cubicBezTo>
                    <a:pt x="440628" y="454818"/>
                    <a:pt x="486666" y="392906"/>
                    <a:pt x="492222" y="307181"/>
                  </a:cubicBezTo>
                  <a:cubicBezTo>
                    <a:pt x="483490" y="175419"/>
                    <a:pt x="384272" y="107949"/>
                    <a:pt x="304103" y="102393"/>
                  </a:cubicBezTo>
                  <a:cubicBezTo>
                    <a:pt x="172341" y="111125"/>
                    <a:pt x="116778" y="186531"/>
                    <a:pt x="108841" y="316706"/>
                  </a:cubicBezTo>
                  <a:cubicBezTo>
                    <a:pt x="113603" y="434975"/>
                    <a:pt x="175515" y="460375"/>
                    <a:pt x="215997" y="495300"/>
                  </a:cubicBezTo>
                  <a:lnTo>
                    <a:pt x="223141" y="585787"/>
                  </a:lnTo>
                  <a:lnTo>
                    <a:pt x="125510" y="590550"/>
                  </a:lnTo>
                  <a:close/>
                </a:path>
              </a:pathLst>
            </a:custGeom>
            <a:grpFill/>
            <a:ln w="317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ndParaRPr>
            </a:p>
          </p:txBody>
        </p:sp>
        <p:sp>
          <p:nvSpPr>
            <p:cNvPr id="252" name="Freeform 251"/>
            <p:cNvSpPr/>
            <p:nvPr/>
          </p:nvSpPr>
          <p:spPr>
            <a:xfrm>
              <a:off x="4567238" y="5510213"/>
              <a:ext cx="346491" cy="271461"/>
            </a:xfrm>
            <a:custGeom>
              <a:avLst/>
              <a:gdLst>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52411"/>
                <a:gd name="connsiteX1" fmla="*/ 345281 w 345281"/>
                <a:gd name="connsiteY1" fmla="*/ 0 h 252411"/>
                <a:gd name="connsiteX2" fmla="*/ 321468 w 345281"/>
                <a:gd name="connsiteY2" fmla="*/ 107156 h 252411"/>
                <a:gd name="connsiteX3" fmla="*/ 335756 w 345281"/>
                <a:gd name="connsiteY3" fmla="*/ 204787 h 252411"/>
                <a:gd name="connsiteX4" fmla="*/ 164306 w 345281"/>
                <a:gd name="connsiteY4" fmla="*/ 252411 h 252411"/>
                <a:gd name="connsiteX5" fmla="*/ 11906 w 345281"/>
                <a:gd name="connsiteY5" fmla="*/ 200025 h 252411"/>
                <a:gd name="connsiteX6" fmla="*/ 38100 w 345281"/>
                <a:gd name="connsiteY6" fmla="*/ 95250 h 252411"/>
                <a:gd name="connsiteX7" fmla="*/ 0 w 345281"/>
                <a:gd name="connsiteY7" fmla="*/ 0 h 252411"/>
                <a:gd name="connsiteX0" fmla="*/ 0 w 345281"/>
                <a:gd name="connsiteY0" fmla="*/ 0 h 252595"/>
                <a:gd name="connsiteX1" fmla="*/ 345281 w 345281"/>
                <a:gd name="connsiteY1" fmla="*/ 0 h 252595"/>
                <a:gd name="connsiteX2" fmla="*/ 321468 w 345281"/>
                <a:gd name="connsiteY2" fmla="*/ 107156 h 252595"/>
                <a:gd name="connsiteX3" fmla="*/ 335756 w 345281"/>
                <a:gd name="connsiteY3" fmla="*/ 204787 h 252595"/>
                <a:gd name="connsiteX4" fmla="*/ 164306 w 345281"/>
                <a:gd name="connsiteY4" fmla="*/ 252411 h 252595"/>
                <a:gd name="connsiteX5" fmla="*/ 11906 w 345281"/>
                <a:gd name="connsiteY5" fmla="*/ 200025 h 252595"/>
                <a:gd name="connsiteX6" fmla="*/ 38100 w 345281"/>
                <a:gd name="connsiteY6" fmla="*/ 95250 h 252595"/>
                <a:gd name="connsiteX7" fmla="*/ 0 w 345281"/>
                <a:gd name="connsiteY7" fmla="*/ 0 h 252595"/>
                <a:gd name="connsiteX0" fmla="*/ 0 w 345281"/>
                <a:gd name="connsiteY0" fmla="*/ 0 h 271527"/>
                <a:gd name="connsiteX1" fmla="*/ 345281 w 345281"/>
                <a:gd name="connsiteY1" fmla="*/ 0 h 271527"/>
                <a:gd name="connsiteX2" fmla="*/ 321468 w 345281"/>
                <a:gd name="connsiteY2" fmla="*/ 107156 h 271527"/>
                <a:gd name="connsiteX3" fmla="*/ 335756 w 345281"/>
                <a:gd name="connsiteY3" fmla="*/ 204787 h 271527"/>
                <a:gd name="connsiteX4" fmla="*/ 171449 w 345281"/>
                <a:gd name="connsiteY4" fmla="*/ 271461 h 271527"/>
                <a:gd name="connsiteX5" fmla="*/ 11906 w 345281"/>
                <a:gd name="connsiteY5" fmla="*/ 200025 h 271527"/>
                <a:gd name="connsiteX6" fmla="*/ 38100 w 345281"/>
                <a:gd name="connsiteY6" fmla="*/ 95250 h 271527"/>
                <a:gd name="connsiteX7" fmla="*/ 0 w 345281"/>
                <a:gd name="connsiteY7" fmla="*/ 0 h 271527"/>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6941"/>
                <a:gd name="connsiteY0" fmla="*/ 0 h 271461"/>
                <a:gd name="connsiteX1" fmla="*/ 345281 w 346941"/>
                <a:gd name="connsiteY1" fmla="*/ 0 h 271461"/>
                <a:gd name="connsiteX2" fmla="*/ 321468 w 346941"/>
                <a:gd name="connsiteY2" fmla="*/ 107156 h 271461"/>
                <a:gd name="connsiteX3" fmla="*/ 335756 w 346941"/>
                <a:gd name="connsiteY3" fmla="*/ 204787 h 271461"/>
                <a:gd name="connsiteX4" fmla="*/ 171449 w 346941"/>
                <a:gd name="connsiteY4" fmla="*/ 271461 h 271461"/>
                <a:gd name="connsiteX5" fmla="*/ 11906 w 346941"/>
                <a:gd name="connsiteY5" fmla="*/ 200025 h 271461"/>
                <a:gd name="connsiteX6" fmla="*/ 38100 w 346941"/>
                <a:gd name="connsiteY6" fmla="*/ 95250 h 271461"/>
                <a:gd name="connsiteX7" fmla="*/ 0 w 346941"/>
                <a:gd name="connsiteY7" fmla="*/ 0 h 271461"/>
                <a:gd name="connsiteX0" fmla="*/ 0 w 346491"/>
                <a:gd name="connsiteY0" fmla="*/ 0 h 271461"/>
                <a:gd name="connsiteX1" fmla="*/ 345281 w 346491"/>
                <a:gd name="connsiteY1" fmla="*/ 0 h 271461"/>
                <a:gd name="connsiteX2" fmla="*/ 314324 w 346491"/>
                <a:gd name="connsiteY2" fmla="*/ 100012 h 271461"/>
                <a:gd name="connsiteX3" fmla="*/ 335756 w 346491"/>
                <a:gd name="connsiteY3" fmla="*/ 204787 h 271461"/>
                <a:gd name="connsiteX4" fmla="*/ 171449 w 346491"/>
                <a:gd name="connsiteY4" fmla="*/ 271461 h 271461"/>
                <a:gd name="connsiteX5" fmla="*/ 11906 w 346491"/>
                <a:gd name="connsiteY5" fmla="*/ 200025 h 271461"/>
                <a:gd name="connsiteX6" fmla="*/ 38100 w 346491"/>
                <a:gd name="connsiteY6" fmla="*/ 95250 h 271461"/>
                <a:gd name="connsiteX7" fmla="*/ 0 w 346491"/>
                <a:gd name="connsiteY7" fmla="*/ 0 h 27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6491" h="271461">
                  <a:moveTo>
                    <a:pt x="0" y="0"/>
                  </a:moveTo>
                  <a:lnTo>
                    <a:pt x="345281" y="0"/>
                  </a:lnTo>
                  <a:cubicBezTo>
                    <a:pt x="351630" y="45244"/>
                    <a:pt x="331787" y="71436"/>
                    <a:pt x="314324" y="100012"/>
                  </a:cubicBezTo>
                  <a:cubicBezTo>
                    <a:pt x="330993" y="125412"/>
                    <a:pt x="352425" y="167481"/>
                    <a:pt x="335756" y="204787"/>
                  </a:cubicBezTo>
                  <a:cubicBezTo>
                    <a:pt x="283369" y="236537"/>
                    <a:pt x="223837" y="263523"/>
                    <a:pt x="171449" y="271461"/>
                  </a:cubicBezTo>
                  <a:cubicBezTo>
                    <a:pt x="111124" y="265906"/>
                    <a:pt x="69850" y="246062"/>
                    <a:pt x="11906" y="200025"/>
                  </a:cubicBezTo>
                  <a:cubicBezTo>
                    <a:pt x="3968" y="160338"/>
                    <a:pt x="5556" y="130175"/>
                    <a:pt x="38100" y="95250"/>
                  </a:cubicBezTo>
                  <a:cubicBezTo>
                    <a:pt x="20638" y="70644"/>
                    <a:pt x="3175" y="60325"/>
                    <a:pt x="0" y="0"/>
                  </a:cubicBezTo>
                  <a:close/>
                </a:path>
              </a:pathLst>
            </a:custGeom>
            <a:grpFill/>
            <a:ln w="317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ndParaRPr>
            </a:p>
          </p:txBody>
        </p:sp>
        <p:sp>
          <p:nvSpPr>
            <p:cNvPr id="253" name="Rounded Rectangle 252"/>
            <p:cNvSpPr/>
            <p:nvPr/>
          </p:nvSpPr>
          <p:spPr>
            <a:xfrm>
              <a:off x="4698201" y="4767262"/>
              <a:ext cx="76200" cy="119061"/>
            </a:xfrm>
            <a:prstGeom prst="roundRect">
              <a:avLst/>
            </a:prstGeom>
            <a:grpFill/>
            <a:ln w="317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ndParaRPr>
            </a:p>
          </p:txBody>
        </p:sp>
        <p:sp>
          <p:nvSpPr>
            <p:cNvPr id="254" name="Rounded Rectangle 253"/>
            <p:cNvSpPr/>
            <p:nvPr/>
          </p:nvSpPr>
          <p:spPr>
            <a:xfrm rot="2620869">
              <a:off x="5017892" y="4912519"/>
              <a:ext cx="76200" cy="119061"/>
            </a:xfrm>
            <a:prstGeom prst="roundRect">
              <a:avLst/>
            </a:prstGeom>
            <a:grpFill/>
            <a:ln w="317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ndParaRPr>
            </a:p>
          </p:txBody>
        </p:sp>
        <p:sp>
          <p:nvSpPr>
            <p:cNvPr id="255" name="Rounded Rectangle 254"/>
            <p:cNvSpPr/>
            <p:nvPr/>
          </p:nvSpPr>
          <p:spPr>
            <a:xfrm rot="6417779">
              <a:off x="5094491" y="5261143"/>
              <a:ext cx="76200" cy="119061"/>
            </a:xfrm>
            <a:prstGeom prst="roundRect">
              <a:avLst/>
            </a:prstGeom>
            <a:grpFill/>
            <a:ln w="317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ndParaRPr>
            </a:p>
          </p:txBody>
        </p:sp>
        <p:sp>
          <p:nvSpPr>
            <p:cNvPr id="256" name="Rounded Rectangle 255"/>
            <p:cNvSpPr/>
            <p:nvPr/>
          </p:nvSpPr>
          <p:spPr>
            <a:xfrm rot="18979131" flipH="1">
              <a:off x="4378730" y="4919661"/>
              <a:ext cx="76200" cy="119061"/>
            </a:xfrm>
            <a:prstGeom prst="roundRect">
              <a:avLst/>
            </a:prstGeom>
            <a:grpFill/>
            <a:ln w="317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ndParaRPr>
            </a:p>
          </p:txBody>
        </p:sp>
        <p:sp>
          <p:nvSpPr>
            <p:cNvPr id="257" name="Rounded Rectangle 256"/>
            <p:cNvSpPr/>
            <p:nvPr/>
          </p:nvSpPr>
          <p:spPr>
            <a:xfrm rot="15182221" flipH="1">
              <a:off x="4311439" y="5261143"/>
              <a:ext cx="76200" cy="119061"/>
            </a:xfrm>
            <a:prstGeom prst="roundRect">
              <a:avLst/>
            </a:prstGeom>
            <a:grpFill/>
            <a:ln w="317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ndParaRPr>
            </a:p>
          </p:txBody>
        </p:sp>
      </p:grpSp>
      <p:sp>
        <p:nvSpPr>
          <p:cNvPr id="258" name="Rectangle 56"/>
          <p:cNvSpPr>
            <a:spLocks noChangeArrowheads="1"/>
          </p:cNvSpPr>
          <p:nvPr/>
        </p:nvSpPr>
        <p:spPr bwMode="auto">
          <a:xfrm>
            <a:off x="4575317" y="1792288"/>
            <a:ext cx="2863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fontAlgn="base">
              <a:spcBef>
                <a:spcPct val="0"/>
              </a:spcBef>
              <a:spcAft>
                <a:spcPct val="0"/>
              </a:spcAft>
            </a:pPr>
            <a:r>
              <a:rPr lang="en-US" sz="1600" smtClean="0">
                <a:solidFill>
                  <a:prstClr val="white"/>
                </a:solidFill>
                <a:latin typeface="Arial" panose="020B0604020202020204" pitchFamily="34" charset="0"/>
                <a:cs typeface="Arial" panose="020B0604020202020204" pitchFamily="34" charset="0"/>
              </a:rPr>
              <a:t>Trình bày sơ lược về Git</a:t>
            </a:r>
            <a:endParaRPr lang="en-US" sz="1600">
              <a:solidFill>
                <a:prstClr val="black"/>
              </a:solidFill>
              <a:cs typeface="Arial" panose="020B0604020202020204" pitchFamily="34" charset="0"/>
            </a:endParaRPr>
          </a:p>
        </p:txBody>
      </p:sp>
      <p:sp>
        <p:nvSpPr>
          <p:cNvPr id="259" name="Rectangle 57"/>
          <p:cNvSpPr>
            <a:spLocks noChangeArrowheads="1"/>
          </p:cNvSpPr>
          <p:nvPr/>
        </p:nvSpPr>
        <p:spPr bwMode="auto">
          <a:xfrm>
            <a:off x="4575317" y="3605213"/>
            <a:ext cx="28638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fontAlgn="base">
              <a:spcBef>
                <a:spcPct val="0"/>
              </a:spcBef>
              <a:spcAft>
                <a:spcPct val="0"/>
              </a:spcAft>
            </a:pPr>
            <a:r>
              <a:rPr lang="en-US" sz="1600" smtClean="0">
                <a:solidFill>
                  <a:prstClr val="white"/>
                </a:solidFill>
                <a:latin typeface="Arial" panose="020B0604020202020204" pitchFamily="34" charset="0"/>
                <a:cs typeface="Arial" panose="020B0604020202020204" pitchFamily="34" charset="0"/>
              </a:rPr>
              <a:t>Một số thao tác khi sử dụng Git</a:t>
            </a:r>
            <a:endParaRPr lang="en-US" sz="1600">
              <a:solidFill>
                <a:prstClr val="black"/>
              </a:solidFill>
              <a:cs typeface="Arial" panose="020B0604020202020204" pitchFamily="34" charset="0"/>
            </a:endParaRPr>
          </a:p>
        </p:txBody>
      </p:sp>
      <p:sp>
        <p:nvSpPr>
          <p:cNvPr id="260" name="Rectangle 58"/>
          <p:cNvSpPr>
            <a:spLocks noChangeArrowheads="1"/>
          </p:cNvSpPr>
          <p:nvPr/>
        </p:nvSpPr>
        <p:spPr bwMode="auto">
          <a:xfrm>
            <a:off x="4575317" y="5410200"/>
            <a:ext cx="28638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fontAlgn="base">
              <a:spcBef>
                <a:spcPct val="0"/>
              </a:spcBef>
              <a:spcAft>
                <a:spcPct val="0"/>
              </a:spcAft>
            </a:pPr>
            <a:r>
              <a:rPr lang="en-US" sz="1600" smtClean="0">
                <a:solidFill>
                  <a:prstClr val="white"/>
                </a:solidFill>
                <a:latin typeface="Arial" panose="020B0604020202020204" pitchFamily="34" charset="0"/>
                <a:cs typeface="Arial" panose="020B0604020202020204" pitchFamily="34" charset="0"/>
              </a:rPr>
              <a:t>Thực nghiệm cách sử dụng Git và GitHub</a:t>
            </a:r>
            <a:endParaRPr lang="en-US" sz="1600">
              <a:solidFill>
                <a:prstClr val="black"/>
              </a:solidFill>
              <a:cs typeface="Arial" panose="020B0604020202020204" pitchFamily="34" charset="0"/>
            </a:endParaRPr>
          </a:p>
        </p:txBody>
      </p:sp>
      <p:sp>
        <p:nvSpPr>
          <p:cNvPr id="261" name="Rectangle 260"/>
          <p:cNvSpPr/>
          <p:nvPr/>
        </p:nvSpPr>
        <p:spPr>
          <a:xfrm rot="19126099">
            <a:off x="3054492" y="1555750"/>
            <a:ext cx="1828800" cy="338138"/>
          </a:xfrm>
          <a:prstGeom prst="rect">
            <a:avLst/>
          </a:prstGeom>
        </p:spPr>
        <p:txBody>
          <a:bodyPr anchor="ctr">
            <a:spAutoFit/>
          </a:bodyPr>
          <a:lstStyle/>
          <a:p>
            <a:pPr algn="ctr">
              <a:defRPr/>
            </a:pPr>
            <a:r>
              <a:rPr lang="en-US" sz="1600" smtClean="0">
                <a:solidFill>
                  <a:prstClr val="black">
                    <a:lumMod val="50000"/>
                    <a:lumOff val="50000"/>
                  </a:prstClr>
                </a:solidFill>
                <a:latin typeface="Arial" pitchFamily="34" charset="0"/>
                <a:cs typeface="Arial" panose="020B0604020202020204" pitchFamily="34" charset="0"/>
              </a:rPr>
              <a:t>Tổng Quan</a:t>
            </a:r>
            <a:endParaRPr lang="en-US" sz="1600" dirty="0">
              <a:solidFill>
                <a:prstClr val="black">
                  <a:lumMod val="50000"/>
                  <a:lumOff val="50000"/>
                </a:prstClr>
              </a:solidFill>
              <a:latin typeface="Arial" pitchFamily="34" charset="0"/>
              <a:cs typeface="Arial" panose="020B0604020202020204" pitchFamily="34" charset="0"/>
            </a:endParaRPr>
          </a:p>
        </p:txBody>
      </p:sp>
      <p:sp>
        <p:nvSpPr>
          <p:cNvPr id="262" name="Rectangle 261"/>
          <p:cNvSpPr/>
          <p:nvPr/>
        </p:nvSpPr>
        <p:spPr>
          <a:xfrm rot="19126099">
            <a:off x="3054492" y="3363913"/>
            <a:ext cx="1828800" cy="339725"/>
          </a:xfrm>
          <a:prstGeom prst="rect">
            <a:avLst/>
          </a:prstGeom>
        </p:spPr>
        <p:txBody>
          <a:bodyPr anchor="ctr">
            <a:spAutoFit/>
          </a:bodyPr>
          <a:lstStyle/>
          <a:p>
            <a:pPr algn="ctr">
              <a:defRPr/>
            </a:pPr>
            <a:r>
              <a:rPr lang="en-US" sz="1600" smtClean="0">
                <a:solidFill>
                  <a:prstClr val="black">
                    <a:lumMod val="50000"/>
                    <a:lumOff val="50000"/>
                  </a:prstClr>
                </a:solidFill>
                <a:latin typeface="Arial" pitchFamily="34" charset="0"/>
                <a:cs typeface="Arial" panose="020B0604020202020204" pitchFamily="34" charset="0"/>
              </a:rPr>
              <a:t>Cơ Sở Lý Luận</a:t>
            </a:r>
            <a:endParaRPr lang="en-US" sz="1600" dirty="0">
              <a:solidFill>
                <a:prstClr val="black">
                  <a:lumMod val="50000"/>
                  <a:lumOff val="50000"/>
                </a:prstClr>
              </a:solidFill>
              <a:latin typeface="Arial" pitchFamily="34" charset="0"/>
              <a:cs typeface="Arial" panose="020B0604020202020204" pitchFamily="34" charset="0"/>
            </a:endParaRPr>
          </a:p>
        </p:txBody>
      </p:sp>
      <p:sp>
        <p:nvSpPr>
          <p:cNvPr id="263" name="Rectangle 262"/>
          <p:cNvSpPr/>
          <p:nvPr/>
        </p:nvSpPr>
        <p:spPr>
          <a:xfrm rot="19126099">
            <a:off x="3054492" y="5157788"/>
            <a:ext cx="1828800" cy="338137"/>
          </a:xfrm>
          <a:prstGeom prst="rect">
            <a:avLst/>
          </a:prstGeom>
        </p:spPr>
        <p:txBody>
          <a:bodyPr anchor="ctr">
            <a:spAutoFit/>
          </a:bodyPr>
          <a:lstStyle/>
          <a:p>
            <a:pPr algn="ctr">
              <a:defRPr/>
            </a:pPr>
            <a:r>
              <a:rPr lang="en-US" sz="1600" smtClean="0">
                <a:solidFill>
                  <a:prstClr val="black">
                    <a:lumMod val="50000"/>
                    <a:lumOff val="50000"/>
                  </a:prstClr>
                </a:solidFill>
                <a:latin typeface="Arial" pitchFamily="34" charset="0"/>
                <a:cs typeface="Arial" panose="020B0604020202020204" pitchFamily="34" charset="0"/>
              </a:rPr>
              <a:t>Thực Nghiệm</a:t>
            </a:r>
            <a:endParaRPr lang="en-US" sz="1600" dirty="0">
              <a:solidFill>
                <a:prstClr val="black">
                  <a:lumMod val="50000"/>
                  <a:lumOff val="50000"/>
                </a:prstClr>
              </a:solidFill>
              <a:latin typeface="Arial" pitchFamily="34" charset="0"/>
              <a:cs typeface="Arial" panose="020B0604020202020204" pitchFamily="34" charset="0"/>
            </a:endParaRPr>
          </a:p>
        </p:txBody>
      </p:sp>
    </p:spTree>
    <p:extLst>
      <p:ext uri="{BB962C8B-B14F-4D97-AF65-F5344CB8AC3E}">
        <p14:creationId xmlns:p14="http://schemas.microsoft.com/office/powerpoint/2010/main" val="1163840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15152" y="398321"/>
            <a:ext cx="9084538" cy="646331"/>
          </a:xfrm>
          <a:prstGeom prst="rect">
            <a:avLst/>
          </a:prstGeom>
          <a:noFill/>
        </p:spPr>
        <p:txBody>
          <a:bodyPr wrap="none" rtlCol="0">
            <a:spAutoFit/>
          </a:bodyPr>
          <a:lstStyle/>
          <a:p>
            <a:r>
              <a:rPr lang="en-US" sz="3600" b="1" smtClean="0">
                <a:latin typeface="Arial" panose="020B0604020202020204" pitchFamily="34" charset="0"/>
                <a:cs typeface="Arial" panose="020B0604020202020204" pitchFamily="34" charset="0"/>
              </a:rPr>
              <a:t>LÀM VIỆC THEO CÁCH TRUYỀN THỐNG</a:t>
            </a:r>
            <a:endParaRPr lang="en-US" sz="3600" b="1">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063" y="1682979"/>
            <a:ext cx="5394418" cy="224596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9351" y="4198437"/>
            <a:ext cx="5207224" cy="2344902"/>
          </a:xfrm>
          <a:prstGeom prst="rect">
            <a:avLst/>
          </a:prstGeom>
        </p:spPr>
      </p:pic>
      <p:sp>
        <p:nvSpPr>
          <p:cNvPr id="9" name="TextBox 8"/>
          <p:cNvSpPr txBox="1"/>
          <p:nvPr/>
        </p:nvSpPr>
        <p:spPr>
          <a:xfrm>
            <a:off x="6221138" y="1660830"/>
            <a:ext cx="2634054" cy="369332"/>
          </a:xfrm>
          <a:prstGeom prst="rect">
            <a:avLst/>
          </a:prstGeom>
          <a:noFill/>
        </p:spPr>
        <p:txBody>
          <a:bodyPr wrap="none" rtlCol="0">
            <a:spAutoFit/>
          </a:bodyPr>
          <a:lstStyle/>
          <a:p>
            <a:r>
              <a:rPr lang="en-US" b="1" smtClean="0">
                <a:latin typeface="Arial" panose="020B0604020202020204" pitchFamily="34" charset="0"/>
                <a:cs typeface="Arial" panose="020B0604020202020204" pitchFamily="34" charset="0"/>
              </a:rPr>
              <a:t>Khi làm việc một mình</a:t>
            </a:r>
            <a:endParaRPr lang="en-US" b="1">
              <a:latin typeface="Arial" panose="020B0604020202020204" pitchFamily="34" charset="0"/>
              <a:cs typeface="Arial" panose="020B0604020202020204" pitchFamily="34" charset="0"/>
            </a:endParaRPr>
          </a:p>
        </p:txBody>
      </p:sp>
      <p:sp>
        <p:nvSpPr>
          <p:cNvPr id="10" name="TextBox 9"/>
          <p:cNvSpPr txBox="1"/>
          <p:nvPr/>
        </p:nvSpPr>
        <p:spPr>
          <a:xfrm>
            <a:off x="515063" y="4198437"/>
            <a:ext cx="2794355" cy="369332"/>
          </a:xfrm>
          <a:prstGeom prst="rect">
            <a:avLst/>
          </a:prstGeom>
          <a:noFill/>
        </p:spPr>
        <p:txBody>
          <a:bodyPr wrap="none" rtlCol="0">
            <a:spAutoFit/>
          </a:bodyPr>
          <a:lstStyle/>
          <a:p>
            <a:r>
              <a:rPr lang="en-US" b="1" smtClean="0">
                <a:latin typeface="Arial" panose="020B0604020202020204" pitchFamily="34" charset="0"/>
                <a:cs typeface="Arial" panose="020B0604020202020204" pitchFamily="34" charset="0"/>
              </a:rPr>
              <a:t>Khi làm việc theo nhóm</a:t>
            </a:r>
            <a:endParaRPr lang="en-US" b="1">
              <a:latin typeface="Arial" panose="020B0604020202020204" pitchFamily="34" charset="0"/>
              <a:cs typeface="Arial" panose="020B0604020202020204" pitchFamily="34" charset="0"/>
            </a:endParaRPr>
          </a:p>
        </p:txBody>
      </p:sp>
      <p:sp>
        <p:nvSpPr>
          <p:cNvPr id="2" name="TextBox 1"/>
          <p:cNvSpPr txBox="1"/>
          <p:nvPr/>
        </p:nvSpPr>
        <p:spPr>
          <a:xfrm>
            <a:off x="6221138" y="2030162"/>
            <a:ext cx="3230036" cy="923330"/>
          </a:xfrm>
          <a:prstGeom prst="rect">
            <a:avLst/>
          </a:prstGeom>
          <a:noFill/>
        </p:spPr>
        <p:txBody>
          <a:bodyPr wrap="square" rtlCol="0">
            <a:spAutoFit/>
          </a:bodyPr>
          <a:lstStyle/>
          <a:p>
            <a:pPr marL="285750" indent="-285750">
              <a:buFontTx/>
              <a:buChar char="-"/>
            </a:pPr>
            <a:r>
              <a:rPr lang="en-US" smtClean="0">
                <a:latin typeface="Arial" panose="020B0604020202020204" pitchFamily="34" charset="0"/>
                <a:cs typeface="Arial" panose="020B0604020202020204" pitchFamily="34" charset="0"/>
              </a:rPr>
              <a:t>Copy đặt tên từng file</a:t>
            </a:r>
          </a:p>
          <a:p>
            <a:pPr marL="285750" indent="-285750">
              <a:buFontTx/>
              <a:buChar char="-"/>
            </a:pPr>
            <a:r>
              <a:rPr lang="en-US" smtClean="0">
                <a:latin typeface="Arial" panose="020B0604020202020204" pitchFamily="34" charset="0"/>
                <a:cs typeface="Arial" panose="020B0604020202020204" pitchFamily="34" charset="0"/>
              </a:rPr>
              <a:t>Tốn thời gian, vất vả, gây nhầm lẫn</a:t>
            </a:r>
          </a:p>
        </p:txBody>
      </p:sp>
      <p:sp>
        <p:nvSpPr>
          <p:cNvPr id="3" name="TextBox 2"/>
          <p:cNvSpPr txBox="1"/>
          <p:nvPr/>
        </p:nvSpPr>
        <p:spPr>
          <a:xfrm>
            <a:off x="515063" y="4641962"/>
            <a:ext cx="4056937" cy="923330"/>
          </a:xfrm>
          <a:prstGeom prst="rect">
            <a:avLst/>
          </a:prstGeom>
          <a:noFill/>
        </p:spPr>
        <p:txBody>
          <a:bodyPr wrap="square" rtlCol="0">
            <a:spAutoFit/>
          </a:bodyPr>
          <a:lstStyle/>
          <a:p>
            <a:pPr marL="285750" indent="-285750">
              <a:buFontTx/>
              <a:buChar char="-"/>
            </a:pPr>
            <a:r>
              <a:rPr lang="en-US" smtClean="0">
                <a:latin typeface="Arial" panose="020B0604020202020204" pitchFamily="34" charset="0"/>
                <a:cs typeface="Arial" panose="020B0604020202020204" pitchFamily="34" charset="0"/>
              </a:rPr>
              <a:t>Không biết file nào là của ai</a:t>
            </a:r>
          </a:p>
          <a:p>
            <a:pPr marL="285750" indent="-285750">
              <a:buFontTx/>
              <a:buChar char="-"/>
            </a:pPr>
            <a:r>
              <a:rPr lang="en-US" smtClean="0">
                <a:latin typeface="Arial" panose="020B0604020202020204" pitchFamily="34" charset="0"/>
                <a:cs typeface="Arial" panose="020B0604020202020204" pitchFamily="34" charset="0"/>
              </a:rPr>
              <a:t>Xóa mất nội dung của người chỉnh sửa trước đó</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961607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113" y="3082999"/>
            <a:ext cx="8820708" cy="3488920"/>
          </a:xfrm>
          <a:prstGeom prst="rect">
            <a:avLst/>
          </a:prstGeom>
        </p:spPr>
      </p:pic>
      <p:sp>
        <p:nvSpPr>
          <p:cNvPr id="4" name="TextBox 3"/>
          <p:cNvSpPr txBox="1"/>
          <p:nvPr/>
        </p:nvSpPr>
        <p:spPr>
          <a:xfrm>
            <a:off x="2937497" y="275491"/>
            <a:ext cx="5775940" cy="646331"/>
          </a:xfrm>
          <a:prstGeom prst="rect">
            <a:avLst/>
          </a:prstGeom>
          <a:noFill/>
        </p:spPr>
        <p:txBody>
          <a:bodyPr wrap="none" rtlCol="0">
            <a:spAutoFit/>
          </a:bodyPr>
          <a:lstStyle/>
          <a:p>
            <a:r>
              <a:rPr lang="en-US" sz="3600" b="1" smtClean="0">
                <a:latin typeface="Arial" panose="020B0604020202020204" pitchFamily="34" charset="0"/>
                <a:cs typeface="Arial" panose="020B0604020202020204" pitchFamily="34" charset="0"/>
              </a:rPr>
              <a:t>LÀM VIỆC BẰNG GITHUB</a:t>
            </a:r>
            <a:endParaRPr lang="en-US" sz="3600" b="1">
              <a:latin typeface="Arial" panose="020B0604020202020204" pitchFamily="34" charset="0"/>
              <a:cs typeface="Arial" panose="020B0604020202020204" pitchFamily="34" charset="0"/>
            </a:endParaRPr>
          </a:p>
        </p:txBody>
      </p:sp>
      <p:sp>
        <p:nvSpPr>
          <p:cNvPr id="2" name="TextBox 1"/>
          <p:cNvSpPr txBox="1"/>
          <p:nvPr/>
        </p:nvSpPr>
        <p:spPr>
          <a:xfrm>
            <a:off x="859809" y="1173287"/>
            <a:ext cx="9648757" cy="1846659"/>
          </a:xfrm>
          <a:prstGeom prst="rect">
            <a:avLst/>
          </a:prstGeom>
          <a:noFill/>
        </p:spPr>
        <p:txBody>
          <a:bodyPr wrap="square" rtlCol="0">
            <a:spAutoFit/>
          </a:bodyPr>
          <a:lstStyle/>
          <a:p>
            <a:r>
              <a:rPr lang="en-US" sz="2400" b="1" smtClean="0"/>
              <a:t>Git là gì?</a:t>
            </a:r>
          </a:p>
          <a:p>
            <a:pPr marL="285750" indent="-285750">
              <a:buFont typeface="Wingdings" panose="05000000000000000000" pitchFamily="2" charset="2"/>
              <a:buChar char="v"/>
            </a:pPr>
            <a:r>
              <a:rPr lang="vi-VN" smtClean="0"/>
              <a:t>Git </a:t>
            </a:r>
            <a:r>
              <a:rPr lang="vi-VN"/>
              <a:t>là một trong những Hệ thống Quản lý Phiên bản Phân tán, vốn được phát triển nhằm quản lý mã nguồn (source code) hữu hiệu của </a:t>
            </a:r>
            <a:r>
              <a:rPr lang="vi-VN" smtClean="0"/>
              <a:t>Linux.</a:t>
            </a:r>
            <a:endParaRPr lang="en-US"/>
          </a:p>
          <a:p>
            <a:pPr marL="285750" indent="-285750">
              <a:buFont typeface="Wingdings" panose="05000000000000000000" pitchFamily="2" charset="2"/>
              <a:buChar char="v"/>
            </a:pPr>
            <a:r>
              <a:rPr lang="vi-VN" smtClean="0"/>
              <a:t>Trên </a:t>
            </a:r>
            <a:r>
              <a:rPr lang="vi-VN"/>
              <a:t>Git, có thể lưu trạng thái của file khi có nhu cầu dưới dạng lịch sử cập </a:t>
            </a:r>
            <a:r>
              <a:rPr lang="vi-VN" smtClean="0"/>
              <a:t>nhật</a:t>
            </a:r>
            <a:endParaRPr lang="en-US" smtClean="0"/>
          </a:p>
          <a:p>
            <a:pPr marL="285750" indent="-285750">
              <a:buFont typeface="Wingdings" panose="05000000000000000000" pitchFamily="2" charset="2"/>
              <a:buChar char="v"/>
            </a:pPr>
            <a:r>
              <a:rPr lang="en-US" smtClean="0"/>
              <a:t>K</a:t>
            </a:r>
            <a:r>
              <a:rPr lang="vi-VN" smtClean="0"/>
              <a:t>hi </a:t>
            </a:r>
            <a:r>
              <a:rPr lang="vi-VN"/>
              <a:t>định ghi đè (overwrite) lên file mới nhất đã chỉnh sửa của người khác bằng file đã chỉnh sửa dựa trên file cũ, thì khi đăng (upload) lên server sẽ hiện ra cảnh cáo.</a:t>
            </a:r>
            <a:endParaRPr lang="en-US"/>
          </a:p>
        </p:txBody>
      </p:sp>
    </p:spTree>
    <p:extLst>
      <p:ext uri="{BB962C8B-B14F-4D97-AF65-F5344CB8AC3E}">
        <p14:creationId xmlns:p14="http://schemas.microsoft.com/office/powerpoint/2010/main" val="6046768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66030" y="477673"/>
            <a:ext cx="6088718" cy="646331"/>
          </a:xfrm>
          <a:prstGeom prst="rect">
            <a:avLst/>
          </a:prstGeom>
          <a:noFill/>
        </p:spPr>
        <p:txBody>
          <a:bodyPr wrap="none" rtlCol="0">
            <a:spAutoFit/>
          </a:bodyPr>
          <a:lstStyle/>
          <a:p>
            <a:r>
              <a:rPr lang="en-US" sz="3600" b="1" smtClean="0">
                <a:latin typeface="Arial" panose="020B0604020202020204" pitchFamily="34" charset="0"/>
                <a:cs typeface="Arial" panose="020B0604020202020204" pitchFamily="34" charset="0"/>
              </a:rPr>
              <a:t>ƯU NHƯỢC ĐIỂM CỦA GIT</a:t>
            </a:r>
            <a:endParaRPr lang="en-US" sz="3600" b="1">
              <a:latin typeface="Arial" panose="020B0604020202020204" pitchFamily="34" charset="0"/>
              <a:cs typeface="Arial" panose="020B0604020202020204" pitchFamily="34" charset="0"/>
            </a:endParaRPr>
          </a:p>
        </p:txBody>
      </p:sp>
      <p:sp>
        <p:nvSpPr>
          <p:cNvPr id="5" name="TextBox 4"/>
          <p:cNvSpPr txBox="1"/>
          <p:nvPr/>
        </p:nvSpPr>
        <p:spPr>
          <a:xfrm>
            <a:off x="1351130" y="1747751"/>
            <a:ext cx="4790363" cy="2769989"/>
          </a:xfrm>
          <a:prstGeom prst="rect">
            <a:avLst/>
          </a:prstGeom>
          <a:noFill/>
        </p:spPr>
        <p:txBody>
          <a:bodyPr wrap="square" rtlCol="0">
            <a:spAutoFit/>
          </a:bodyPr>
          <a:lstStyle/>
          <a:p>
            <a:r>
              <a:rPr lang="en-US" sz="2400" b="1" smtClean="0">
                <a:latin typeface="Arial" panose="020B0604020202020204" pitchFamily="34" charset="0"/>
                <a:cs typeface="Arial" panose="020B0604020202020204" pitchFamily="34" charset="0"/>
              </a:rPr>
              <a:t>Ưu </a:t>
            </a:r>
            <a:r>
              <a:rPr lang="en-US" sz="2400" b="1" smtClean="0">
                <a:latin typeface="Arial" panose="020B0604020202020204" pitchFamily="34" charset="0"/>
                <a:cs typeface="Arial" panose="020B0604020202020204" pitchFamily="34" charset="0"/>
              </a:rPr>
              <a:t>điểm</a:t>
            </a:r>
          </a:p>
          <a:p>
            <a:endParaRPr lang="en-US" sz="2400" b="1" smtClean="0">
              <a:latin typeface="Arial" panose="020B0604020202020204" pitchFamily="34" charset="0"/>
              <a:cs typeface="Arial" panose="020B0604020202020204" pitchFamily="34" charset="0"/>
            </a:endParaRPr>
          </a:p>
          <a:p>
            <a:pPr marL="285750" indent="-285750">
              <a:buFontTx/>
              <a:buChar char="-"/>
            </a:pPr>
            <a:r>
              <a:rPr lang="en-US" smtClean="0">
                <a:latin typeface="Arial" panose="020B0604020202020204" pitchFamily="34" charset="0"/>
                <a:cs typeface="Arial" panose="020B0604020202020204" pitchFamily="34" charset="0"/>
              </a:rPr>
              <a:t>Miễn phí</a:t>
            </a:r>
          </a:p>
          <a:p>
            <a:pPr marL="285750" indent="-285750">
              <a:buFontTx/>
              <a:buChar char="-"/>
            </a:pPr>
            <a:r>
              <a:rPr lang="en-US" smtClean="0">
                <a:latin typeface="Arial" panose="020B0604020202020204" pitchFamily="34" charset="0"/>
                <a:cs typeface="Arial" panose="020B0604020202020204" pitchFamily="34" charset="0"/>
              </a:rPr>
              <a:t>Tiết kiệm thời gian</a:t>
            </a:r>
          </a:p>
          <a:p>
            <a:pPr marL="285750" indent="-285750">
              <a:buFontTx/>
              <a:buChar char="-"/>
            </a:pPr>
            <a:r>
              <a:rPr lang="en-US" smtClean="0">
                <a:latin typeface="Arial" panose="020B0604020202020204" pitchFamily="34" charset="0"/>
                <a:cs typeface="Arial" panose="020B0604020202020204" pitchFamily="34" charset="0"/>
              </a:rPr>
              <a:t>Hỗ trợ làm việc nhóm hiệu </a:t>
            </a:r>
            <a:r>
              <a:rPr lang="en-US" smtClean="0">
                <a:latin typeface="Arial" panose="020B0604020202020204" pitchFamily="34" charset="0"/>
                <a:cs typeface="Arial" panose="020B0604020202020204" pitchFamily="34" charset="0"/>
              </a:rPr>
              <a:t>quả</a:t>
            </a:r>
          </a:p>
          <a:p>
            <a:pPr marL="285750" indent="-285750">
              <a:buFontTx/>
              <a:buChar char="-"/>
            </a:pPr>
            <a:r>
              <a:rPr lang="en-US" smtClean="0">
                <a:latin typeface="Arial" panose="020B0604020202020204" pitchFamily="34" charset="0"/>
                <a:cs typeface="Arial" panose="020B0604020202020204" pitchFamily="34" charset="0"/>
              </a:rPr>
              <a:t>Khôi phục dữ liệu cũ</a:t>
            </a:r>
          </a:p>
          <a:p>
            <a:pPr marL="285750" indent="-285750">
              <a:buFontTx/>
              <a:buChar char="-"/>
            </a:pPr>
            <a:r>
              <a:rPr lang="en-US" smtClean="0">
                <a:latin typeface="Arial" panose="020B0604020202020204" pitchFamily="34" charset="0"/>
                <a:cs typeface="Arial" panose="020B0604020202020204" pitchFamily="34" charset="0"/>
              </a:rPr>
              <a:t>Phát triển dự án theo module</a:t>
            </a:r>
            <a:endParaRPr lang="en-US" smtClean="0">
              <a:latin typeface="Arial" panose="020B0604020202020204" pitchFamily="34" charset="0"/>
              <a:cs typeface="Arial" panose="020B0604020202020204" pitchFamily="34" charset="0"/>
            </a:endParaRPr>
          </a:p>
          <a:p>
            <a:pPr marL="285750" indent="-285750">
              <a:buFontTx/>
              <a:buChar char="-"/>
            </a:pPr>
            <a:endParaRPr lang="en-US" smtClean="0">
              <a:latin typeface="Arial" panose="020B0604020202020204" pitchFamily="34" charset="0"/>
              <a:cs typeface="Arial" panose="020B0604020202020204" pitchFamily="34" charset="0"/>
            </a:endParaRPr>
          </a:p>
          <a:p>
            <a:pPr marL="285750" indent="-285750">
              <a:buFontTx/>
              <a:buChar char="-"/>
            </a:pPr>
            <a:endParaRPr lang="en-US">
              <a:latin typeface="Arial" panose="020B0604020202020204" pitchFamily="34" charset="0"/>
              <a:cs typeface="Arial" panose="020B0604020202020204" pitchFamily="34" charset="0"/>
            </a:endParaRPr>
          </a:p>
        </p:txBody>
      </p:sp>
      <p:sp>
        <p:nvSpPr>
          <p:cNvPr id="7" name="TextBox 6"/>
          <p:cNvSpPr txBox="1"/>
          <p:nvPr/>
        </p:nvSpPr>
        <p:spPr>
          <a:xfrm>
            <a:off x="6725484" y="1747751"/>
            <a:ext cx="4458527" cy="1107996"/>
          </a:xfrm>
          <a:prstGeom prst="rect">
            <a:avLst/>
          </a:prstGeom>
          <a:noFill/>
        </p:spPr>
        <p:txBody>
          <a:bodyPr wrap="square" rtlCol="0">
            <a:spAutoFit/>
          </a:bodyPr>
          <a:lstStyle/>
          <a:p>
            <a:r>
              <a:rPr lang="en-US" sz="2400" b="1" smtClean="0">
                <a:latin typeface="Arial" panose="020B0604020202020204" pitchFamily="34" charset="0"/>
                <a:cs typeface="Arial" panose="020B0604020202020204" pitchFamily="34" charset="0"/>
              </a:rPr>
              <a:t>Nhược </a:t>
            </a:r>
            <a:r>
              <a:rPr lang="en-US" sz="2400" b="1" smtClean="0">
                <a:latin typeface="Arial" panose="020B0604020202020204" pitchFamily="34" charset="0"/>
                <a:cs typeface="Arial" panose="020B0604020202020204" pitchFamily="34" charset="0"/>
              </a:rPr>
              <a:t>điểm</a:t>
            </a:r>
          </a:p>
          <a:p>
            <a:endParaRPr lang="en-US" sz="2400" b="1">
              <a:latin typeface="Arial" panose="020B0604020202020204" pitchFamily="34" charset="0"/>
              <a:cs typeface="Arial" panose="020B0604020202020204" pitchFamily="34" charset="0"/>
            </a:endParaRPr>
          </a:p>
          <a:p>
            <a:r>
              <a:rPr lang="en-US" smtClean="0">
                <a:latin typeface="Arial" panose="020B0604020202020204" pitchFamily="34" charset="0"/>
                <a:cs typeface="Arial" panose="020B0604020202020204" pitchFamily="34" charset="0"/>
              </a:rPr>
              <a:t>- Sử dụng câu lệnh</a:t>
            </a:r>
            <a:endParaRPr lang="en-US">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2883" y="4263333"/>
            <a:ext cx="5108035" cy="2410992"/>
          </a:xfrm>
          <a:prstGeom prst="rect">
            <a:avLst/>
          </a:prstGeom>
        </p:spPr>
      </p:pic>
    </p:spTree>
    <p:extLst>
      <p:ext uri="{BB962C8B-B14F-4D97-AF65-F5344CB8AC3E}">
        <p14:creationId xmlns:p14="http://schemas.microsoft.com/office/powerpoint/2010/main" val="42413006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7537" y="936929"/>
            <a:ext cx="6495204" cy="3831377"/>
          </a:xfrm>
          <a:prstGeom prst="rect">
            <a:avLst/>
          </a:prstGeom>
        </p:spPr>
      </p:pic>
      <p:sp>
        <p:nvSpPr>
          <p:cNvPr id="5" name="TextBox 4"/>
          <p:cNvSpPr txBox="1"/>
          <p:nvPr/>
        </p:nvSpPr>
        <p:spPr>
          <a:xfrm>
            <a:off x="2374710" y="163773"/>
            <a:ext cx="7560859" cy="1200329"/>
          </a:xfrm>
          <a:prstGeom prst="rect">
            <a:avLst/>
          </a:prstGeom>
          <a:noFill/>
        </p:spPr>
        <p:txBody>
          <a:bodyPr wrap="square" rtlCol="0">
            <a:spAutoFit/>
          </a:bodyPr>
          <a:lstStyle/>
          <a:p>
            <a:pPr fontAlgn="base"/>
            <a:r>
              <a:rPr lang="en-US" sz="3600" b="1">
                <a:latin typeface="Arial" panose="020B0604020202020204" pitchFamily="34" charset="0"/>
                <a:cs typeface="Arial" panose="020B0604020202020204" pitchFamily="34" charset="0"/>
              </a:rPr>
              <a:t>R</a:t>
            </a:r>
            <a:r>
              <a:rPr lang="en-US" sz="3600" b="1" smtClean="0">
                <a:latin typeface="Arial" panose="020B0604020202020204" pitchFamily="34" charset="0"/>
                <a:cs typeface="Arial" panose="020B0604020202020204" pitchFamily="34" charset="0"/>
              </a:rPr>
              <a:t>EPOSITORY QUẢN LÝ LỊCH SỬ</a:t>
            </a:r>
            <a:endParaRPr lang="en-US" sz="3600" b="1">
              <a:latin typeface="Arial" panose="020B0604020202020204" pitchFamily="34" charset="0"/>
              <a:cs typeface="Arial" panose="020B0604020202020204" pitchFamily="34" charset="0"/>
            </a:endParaRPr>
          </a:p>
          <a:p>
            <a:r>
              <a:rPr lang="en-US"/>
              <a:t/>
            </a:r>
            <a:br>
              <a:rPr lang="en-US"/>
            </a:br>
            <a:endParaRPr lang="en-US"/>
          </a:p>
        </p:txBody>
      </p:sp>
      <p:sp>
        <p:nvSpPr>
          <p:cNvPr id="6" name="TextBox 5"/>
          <p:cNvSpPr txBox="1"/>
          <p:nvPr/>
        </p:nvSpPr>
        <p:spPr>
          <a:xfrm>
            <a:off x="1105467" y="4868306"/>
            <a:ext cx="10099344" cy="646331"/>
          </a:xfrm>
          <a:prstGeom prst="rect">
            <a:avLst/>
          </a:prstGeom>
          <a:noFill/>
        </p:spPr>
        <p:txBody>
          <a:bodyPr wrap="square" rtlCol="0">
            <a:spAutoFit/>
          </a:bodyPr>
          <a:lstStyle/>
          <a:p>
            <a:r>
              <a:rPr lang="vi-VN"/>
              <a:t>Repository là nơi sẽ ghi lại trạng thái của thư mục và file. Trạng thái được lưu lại đang được chứa như là lịch sử thay đổi của nội dung.</a:t>
            </a:r>
            <a:endParaRPr lang="en-US"/>
          </a:p>
        </p:txBody>
      </p:sp>
      <p:sp>
        <p:nvSpPr>
          <p:cNvPr id="7" name="TextBox 6"/>
          <p:cNvSpPr txBox="1"/>
          <p:nvPr/>
        </p:nvSpPr>
        <p:spPr>
          <a:xfrm>
            <a:off x="1105467" y="5541462"/>
            <a:ext cx="9962865" cy="1200329"/>
          </a:xfrm>
          <a:prstGeom prst="rect">
            <a:avLst/>
          </a:prstGeom>
          <a:noFill/>
        </p:spPr>
        <p:txBody>
          <a:bodyPr wrap="square" rtlCol="0">
            <a:spAutoFit/>
          </a:bodyPr>
          <a:lstStyle/>
          <a:p>
            <a:pPr fontAlgn="base"/>
            <a:r>
              <a:rPr lang="en-US" smtClean="0"/>
              <a:t>+</a:t>
            </a:r>
            <a:r>
              <a:rPr lang="vi-VN" smtClean="0"/>
              <a:t>Remote </a:t>
            </a:r>
            <a:r>
              <a:rPr lang="vi-VN"/>
              <a:t>repository: Là repository để chia sẻ giữa nhiều người và bố trí trên server chuyên dụng.</a:t>
            </a:r>
          </a:p>
          <a:p>
            <a:pPr fontAlgn="base"/>
            <a:r>
              <a:rPr lang="en-US" smtClean="0"/>
              <a:t>+</a:t>
            </a:r>
            <a:r>
              <a:rPr lang="vi-VN" smtClean="0"/>
              <a:t>Local </a:t>
            </a:r>
            <a:r>
              <a:rPr lang="vi-VN"/>
              <a:t>repository: Là repository bố trí trên máy của bản thân mình, dành cho một người dùng sử dụng.</a:t>
            </a:r>
          </a:p>
        </p:txBody>
      </p:sp>
    </p:spTree>
    <p:extLst>
      <p:ext uri="{BB962C8B-B14F-4D97-AF65-F5344CB8AC3E}">
        <p14:creationId xmlns:p14="http://schemas.microsoft.com/office/powerpoint/2010/main" val="2996717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0436" y="3605533"/>
            <a:ext cx="8562453" cy="2677606"/>
          </a:xfrm>
          <a:prstGeom prst="rect">
            <a:avLst/>
          </a:prstGeom>
        </p:spPr>
      </p:pic>
      <p:sp>
        <p:nvSpPr>
          <p:cNvPr id="5" name="TextBox 4"/>
          <p:cNvSpPr txBox="1"/>
          <p:nvPr/>
        </p:nvSpPr>
        <p:spPr>
          <a:xfrm>
            <a:off x="3084394" y="368490"/>
            <a:ext cx="6161238" cy="646331"/>
          </a:xfrm>
          <a:prstGeom prst="rect">
            <a:avLst/>
          </a:prstGeom>
          <a:noFill/>
        </p:spPr>
        <p:txBody>
          <a:bodyPr wrap="none" rtlCol="0">
            <a:spAutoFit/>
          </a:bodyPr>
          <a:lstStyle/>
          <a:p>
            <a:r>
              <a:rPr lang="en-US" sz="3600" b="1" smtClean="0">
                <a:latin typeface="Arial" panose="020B0604020202020204" pitchFamily="34" charset="0"/>
                <a:cs typeface="Arial" panose="020B0604020202020204" pitchFamily="34" charset="0"/>
              </a:rPr>
              <a:t>COMMIT GHI LẠI THAY ĐỔI</a:t>
            </a:r>
            <a:endParaRPr lang="en-US" sz="3600" b="1">
              <a:latin typeface="Arial" panose="020B0604020202020204" pitchFamily="34" charset="0"/>
              <a:cs typeface="Arial" panose="020B0604020202020204" pitchFamily="34" charset="0"/>
            </a:endParaRPr>
          </a:p>
        </p:txBody>
      </p:sp>
      <p:sp>
        <p:nvSpPr>
          <p:cNvPr id="6" name="TextBox 5"/>
          <p:cNvSpPr txBox="1"/>
          <p:nvPr/>
        </p:nvSpPr>
        <p:spPr>
          <a:xfrm>
            <a:off x="1610436" y="1433014"/>
            <a:ext cx="8434316" cy="1754326"/>
          </a:xfrm>
          <a:prstGeom prst="rect">
            <a:avLst/>
          </a:prstGeom>
          <a:noFill/>
        </p:spPr>
        <p:txBody>
          <a:bodyPr wrap="square" rtlCol="0">
            <a:spAutoFit/>
          </a:bodyPr>
          <a:lstStyle/>
          <a:p>
            <a:pPr marL="285750" indent="-285750" fontAlgn="base">
              <a:buFont typeface="Wingdings" panose="05000000000000000000" pitchFamily="2" charset="2"/>
              <a:buChar char="v"/>
            </a:pPr>
            <a:r>
              <a:rPr lang="vi-VN">
                <a:latin typeface="Arial" panose="020B0604020202020204" pitchFamily="34" charset="0"/>
                <a:cs typeface="Arial" panose="020B0604020202020204" pitchFamily="34" charset="0"/>
              </a:rPr>
              <a:t>Để ghi lại việc thêm/ thay đổi file hay thư mục vào repository thì sẽ thực hiện thao tác gọi là Commit.</a:t>
            </a:r>
          </a:p>
          <a:p>
            <a:pPr marL="285750" indent="-285750" fontAlgn="base">
              <a:buFont typeface="Wingdings" panose="05000000000000000000" pitchFamily="2" charset="2"/>
              <a:buChar char="v"/>
            </a:pPr>
            <a:r>
              <a:rPr lang="vi-VN">
                <a:latin typeface="Arial" panose="020B0604020202020204" pitchFamily="34" charset="0"/>
                <a:cs typeface="Arial" panose="020B0604020202020204" pitchFamily="34" charset="0"/>
              </a:rPr>
              <a:t>Khi thực hiện commit, trong repository sẽ tạo ra commit (hoặc revision) đã ghi lại sự khác biệt từ trạng thái đã commit lần trước đến trạng thái hiện tại</a:t>
            </a:r>
            <a:r>
              <a:rPr lang="vi-VN" smtClean="0">
                <a:latin typeface="Arial" panose="020B0604020202020204" pitchFamily="34" charset="0"/>
                <a:cs typeface="Arial" panose="020B0604020202020204" pitchFamily="34" charset="0"/>
              </a:rPr>
              <a:t>.</a:t>
            </a:r>
            <a:endParaRPr lang="en-US" smtClean="0">
              <a:latin typeface="Arial" panose="020B0604020202020204" pitchFamily="34" charset="0"/>
              <a:cs typeface="Arial" panose="020B0604020202020204" pitchFamily="34" charset="0"/>
            </a:endParaRPr>
          </a:p>
          <a:p>
            <a:pPr marL="285750" indent="-285750" fontAlgn="base">
              <a:buFont typeface="Wingdings" panose="05000000000000000000" pitchFamily="2" charset="2"/>
              <a:buChar char="v"/>
            </a:pPr>
            <a:r>
              <a:rPr lang="vi-VN" smtClean="0">
                <a:latin typeface="Arial" panose="020B0604020202020204" pitchFamily="34" charset="0"/>
                <a:cs typeface="Arial" panose="020B0604020202020204" pitchFamily="34" charset="0"/>
              </a:rPr>
              <a:t>Bằng </a:t>
            </a:r>
            <a:r>
              <a:rPr lang="vi-VN">
                <a:latin typeface="Arial" panose="020B0604020202020204" pitchFamily="34" charset="0"/>
                <a:cs typeface="Arial" panose="020B0604020202020204" pitchFamily="34" charset="0"/>
              </a:rPr>
              <a:t>việc lần theo commit này từ trạng thái mới nhất thì có thể hiểu được lịch sử thay đổi trong quá khứ hoặc nội dung thay đổi đó.</a:t>
            </a:r>
          </a:p>
        </p:txBody>
      </p:sp>
    </p:spTree>
    <p:extLst>
      <p:ext uri="{BB962C8B-B14F-4D97-AF65-F5344CB8AC3E}">
        <p14:creationId xmlns:p14="http://schemas.microsoft.com/office/powerpoint/2010/main" val="40014781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053" y="3262116"/>
            <a:ext cx="7568483" cy="3472754"/>
          </a:xfrm>
          <a:prstGeom prst="rect">
            <a:avLst/>
          </a:prstGeom>
        </p:spPr>
      </p:pic>
      <p:sp>
        <p:nvSpPr>
          <p:cNvPr id="5" name="TextBox 4"/>
          <p:cNvSpPr txBox="1"/>
          <p:nvPr/>
        </p:nvSpPr>
        <p:spPr>
          <a:xfrm>
            <a:off x="1965278" y="1146411"/>
            <a:ext cx="8502555" cy="2308324"/>
          </a:xfrm>
          <a:prstGeom prst="rect">
            <a:avLst/>
          </a:prstGeom>
          <a:noFill/>
        </p:spPr>
        <p:txBody>
          <a:bodyPr wrap="square" rtlCol="0">
            <a:spAutoFit/>
          </a:bodyPr>
          <a:lstStyle/>
          <a:p>
            <a:pPr marL="285750" indent="-285750">
              <a:buFont typeface="Wingdings" panose="05000000000000000000" pitchFamily="2" charset="2"/>
              <a:buChar char="v"/>
            </a:pPr>
            <a:r>
              <a:rPr lang="vi-VN"/>
              <a:t>Trên Git, khi đã thực hiện commit thì trạng thái sẽ không được ghi trực tiếp trong repository từ working tree, mà sẽ ghi trạng thái đã được thiết lập của index được xây dựng ở giữa đó. </a:t>
            </a:r>
            <a:endParaRPr lang="en-US" smtClean="0"/>
          </a:p>
          <a:p>
            <a:pPr marL="285750" indent="-285750">
              <a:buFont typeface="Wingdings" panose="05000000000000000000" pitchFamily="2" charset="2"/>
              <a:buChar char="v"/>
            </a:pPr>
            <a:r>
              <a:rPr lang="vi-VN" smtClean="0"/>
              <a:t>Vì </a:t>
            </a:r>
            <a:r>
              <a:rPr lang="vi-VN"/>
              <a:t>thế, để ghi lại trạng thái của file bằng commit thì trước hết cần đăng ký file trong index</a:t>
            </a:r>
            <a:r>
              <a:rPr lang="vi-VN" smtClean="0"/>
              <a:t>.</a:t>
            </a:r>
            <a:endParaRPr lang="en-US" smtClean="0"/>
          </a:p>
          <a:p>
            <a:pPr marL="285750" indent="-285750">
              <a:buFont typeface="Wingdings" panose="05000000000000000000" pitchFamily="2" charset="2"/>
              <a:buChar char="v"/>
            </a:pPr>
            <a:r>
              <a:rPr lang="en-US" smtClean="0"/>
              <a:t>Việc này giúp không nhất thiết phải commit toàn bộ file trong Work Tree mà chỉ cần những file cần thiết.</a:t>
            </a:r>
          </a:p>
          <a:p>
            <a:pPr marL="285750" indent="-285750">
              <a:buFont typeface="Wingdings" panose="05000000000000000000" pitchFamily="2" charset="2"/>
              <a:buChar char="v"/>
            </a:pPr>
            <a:endParaRPr lang="en-US"/>
          </a:p>
        </p:txBody>
      </p:sp>
      <p:sp>
        <p:nvSpPr>
          <p:cNvPr id="6" name="TextBox 5"/>
          <p:cNvSpPr txBox="1"/>
          <p:nvPr/>
        </p:nvSpPr>
        <p:spPr>
          <a:xfrm>
            <a:off x="3248950" y="223081"/>
            <a:ext cx="5748690" cy="923330"/>
          </a:xfrm>
          <a:prstGeom prst="rect">
            <a:avLst/>
          </a:prstGeom>
          <a:noFill/>
        </p:spPr>
        <p:txBody>
          <a:bodyPr wrap="none" rtlCol="0">
            <a:spAutoFit/>
          </a:bodyPr>
          <a:lstStyle/>
          <a:p>
            <a:pPr fontAlgn="base"/>
            <a:r>
              <a:rPr lang="en-US" sz="3600" b="1" smtClean="0"/>
              <a:t>WORKING TREE VÀ INDEX</a:t>
            </a:r>
            <a:r>
              <a:rPr lang="en-US"/>
              <a:t/>
            </a:r>
            <a:br>
              <a:rPr lang="en-US"/>
            </a:br>
            <a:endParaRPr lang="en-US"/>
          </a:p>
        </p:txBody>
      </p:sp>
    </p:spTree>
    <p:extLst>
      <p:ext uri="{BB962C8B-B14F-4D97-AF65-F5344CB8AC3E}">
        <p14:creationId xmlns:p14="http://schemas.microsoft.com/office/powerpoint/2010/main" val="22215453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9229" y="1672683"/>
            <a:ext cx="5502125" cy="186209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9229" y="4312693"/>
            <a:ext cx="5606631" cy="1897464"/>
          </a:xfrm>
          <a:prstGeom prst="rect">
            <a:avLst/>
          </a:prstGeom>
        </p:spPr>
      </p:pic>
      <p:sp>
        <p:nvSpPr>
          <p:cNvPr id="6" name="TextBox 5"/>
          <p:cNvSpPr txBox="1"/>
          <p:nvPr/>
        </p:nvSpPr>
        <p:spPr>
          <a:xfrm>
            <a:off x="4162567" y="314230"/>
            <a:ext cx="3570208" cy="646331"/>
          </a:xfrm>
          <a:prstGeom prst="rect">
            <a:avLst/>
          </a:prstGeom>
          <a:noFill/>
        </p:spPr>
        <p:txBody>
          <a:bodyPr wrap="none" rtlCol="0">
            <a:spAutoFit/>
          </a:bodyPr>
          <a:lstStyle/>
          <a:p>
            <a:r>
              <a:rPr lang="en-US" sz="3600" b="1" smtClean="0">
                <a:latin typeface="Arial" panose="020B0604020202020204" pitchFamily="34" charset="0"/>
                <a:cs typeface="Arial" panose="020B0604020202020204" pitchFamily="34" charset="0"/>
              </a:rPr>
              <a:t>PUSH VÀ PULL</a:t>
            </a:r>
            <a:endParaRPr lang="en-US" sz="3600" b="1">
              <a:latin typeface="Arial" panose="020B0604020202020204" pitchFamily="34" charset="0"/>
              <a:cs typeface="Arial" panose="020B0604020202020204" pitchFamily="34" charset="0"/>
            </a:endParaRPr>
          </a:p>
        </p:txBody>
      </p:sp>
      <p:sp>
        <p:nvSpPr>
          <p:cNvPr id="7" name="TextBox 6"/>
          <p:cNvSpPr txBox="1"/>
          <p:nvPr/>
        </p:nvSpPr>
        <p:spPr>
          <a:xfrm>
            <a:off x="491320" y="1865067"/>
            <a:ext cx="4722125" cy="1477328"/>
          </a:xfrm>
          <a:prstGeom prst="rect">
            <a:avLst/>
          </a:prstGeom>
          <a:noFill/>
        </p:spPr>
        <p:txBody>
          <a:bodyPr wrap="square" rtlCol="0">
            <a:spAutoFit/>
          </a:bodyPr>
          <a:lstStyle/>
          <a:p>
            <a:pPr marL="285750" indent="-285750">
              <a:buFont typeface="Wingdings" panose="05000000000000000000" pitchFamily="2" charset="2"/>
              <a:buChar char="v"/>
            </a:pPr>
            <a:r>
              <a:rPr lang="vi-VN" smtClean="0"/>
              <a:t>Khi </a:t>
            </a:r>
            <a:r>
              <a:rPr lang="vi-VN"/>
              <a:t>thực hiện Push, lịch sử thay đổi của bản thân sẽ được upload lên remote repository và lịch sử thay đổi của remote repository sẽ có trạng thái giống với local repository.</a:t>
            </a:r>
            <a:endParaRPr lang="en-US"/>
          </a:p>
        </p:txBody>
      </p:sp>
      <p:sp>
        <p:nvSpPr>
          <p:cNvPr id="8" name="TextBox 7"/>
          <p:cNvSpPr txBox="1"/>
          <p:nvPr/>
        </p:nvSpPr>
        <p:spPr>
          <a:xfrm>
            <a:off x="491320" y="4565176"/>
            <a:ext cx="4722125" cy="1200329"/>
          </a:xfrm>
          <a:prstGeom prst="rect">
            <a:avLst/>
          </a:prstGeom>
          <a:noFill/>
        </p:spPr>
        <p:txBody>
          <a:bodyPr wrap="square" rtlCol="0">
            <a:spAutoFit/>
          </a:bodyPr>
          <a:lstStyle/>
          <a:p>
            <a:pPr marL="285750" indent="-285750">
              <a:buFont typeface="Wingdings" panose="05000000000000000000" pitchFamily="2" charset="2"/>
              <a:buChar char="v"/>
            </a:pPr>
            <a:r>
              <a:rPr lang="vi-VN"/>
              <a:t>Khi thực hiện Pull, sẽ tải lịch sử thay đổi mới nhất từ remote repository về, rồi đưa nội dung đó vào local repository của bản thân.</a:t>
            </a:r>
            <a:endParaRPr lang="en-US"/>
          </a:p>
        </p:txBody>
      </p:sp>
    </p:spTree>
    <p:extLst>
      <p:ext uri="{BB962C8B-B14F-4D97-AF65-F5344CB8AC3E}">
        <p14:creationId xmlns:p14="http://schemas.microsoft.com/office/powerpoint/2010/main" val="26647981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257</TotalTime>
  <Words>624</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Century Gothic</vt:lpstr>
      <vt:lpstr>Tahoma</vt:lpstr>
      <vt:lpstr>Verdana</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Hacker</dc:creator>
  <cp:lastModifiedBy>Hacker</cp:lastModifiedBy>
  <cp:revision>26</cp:revision>
  <dcterms:created xsi:type="dcterms:W3CDTF">2017-02-15T10:44:09Z</dcterms:created>
  <dcterms:modified xsi:type="dcterms:W3CDTF">2017-02-20T15:38:26Z</dcterms:modified>
</cp:coreProperties>
</file>