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98A3865-5D99-B9F5-9B16-AABAB8B67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15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FEABD51-904A-3207-2F3E-33E6D52E1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15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662EC3F-8596-32A8-3D7E-3DBDEB33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14C5-479B-41AF-B95C-42D7FD2A3BF8}" type="datetimeFigureOut">
              <a:rPr lang="en-150" smtClean="0"/>
              <a:t>14/09/2022</a:t>
            </a:fld>
            <a:endParaRPr lang="en-15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45106C-AD45-03BD-F22E-92B50CEA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BDDB07D-4E9E-37AA-7CCC-9A907A18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C05-4691-42E3-A1BD-24721B9D616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4672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3076F6-141A-8E74-0E7B-28FC06F1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150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2C097DB-633A-6BEC-A256-176F6C1A4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15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7CA9A73-9B7B-890B-33B3-009B01644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14C5-479B-41AF-B95C-42D7FD2A3BF8}" type="datetimeFigureOut">
              <a:rPr lang="en-150" smtClean="0"/>
              <a:t>14/09/2022</a:t>
            </a:fld>
            <a:endParaRPr lang="en-15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1B7111-15C7-FBCC-352E-560961BE6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CFF072D-2298-FE70-7322-751DBA5C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C05-4691-42E3-A1BD-24721B9D616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1617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CCE966F-0E9C-D3AC-1936-AF7AC4428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150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341A01E-0C9B-5ABB-023F-61663142D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15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3AFD7BD-2DFB-54E8-A750-7E8914B00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14C5-479B-41AF-B95C-42D7FD2A3BF8}" type="datetimeFigureOut">
              <a:rPr lang="en-150" smtClean="0"/>
              <a:t>14/09/2022</a:t>
            </a:fld>
            <a:endParaRPr lang="en-15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5530ECA-9691-770C-E2A1-E4E84883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EE4A234-0850-12A0-C2D7-5E732D9A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C05-4691-42E3-A1BD-24721B9D616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2848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5FF93A-73B7-B1DD-1192-00738250F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15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674641C-D47C-9FC3-29F9-0A1352D2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15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C9379C6-E4D1-741B-B252-82D7DB71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14C5-479B-41AF-B95C-42D7FD2A3BF8}" type="datetimeFigureOut">
              <a:rPr lang="en-150" smtClean="0"/>
              <a:t>14/09/2022</a:t>
            </a:fld>
            <a:endParaRPr lang="en-15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523BA7C-3078-6E67-9A82-B2D75049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F493093-A2E8-43D5-6E18-41F48639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C05-4691-42E3-A1BD-24721B9D616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7972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EA334C-F8AE-38AB-93E7-E78B6C4F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15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2153E8-E9F9-922A-88FF-AE318D7B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426BDE6-DA10-7277-6C52-541A84BB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14C5-479B-41AF-B95C-42D7FD2A3BF8}" type="datetimeFigureOut">
              <a:rPr lang="en-150" smtClean="0"/>
              <a:t>14/09/2022</a:t>
            </a:fld>
            <a:endParaRPr lang="en-15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06C329-EDA5-9421-BAB5-7C7A33AE8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18CF047-BC29-0AEE-CF01-CB56B4D9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C05-4691-42E3-A1BD-24721B9D616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2674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C27FAD-E90D-1133-B38A-D0C113F6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15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B0B88D5-4982-3C18-4BA1-A10F58DB04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15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15CDCFC-7F9F-4EB1-81C9-6C4C3B0D4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150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86F386D-0045-B959-2535-4503AA34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14C5-479B-41AF-B95C-42D7FD2A3BF8}" type="datetimeFigureOut">
              <a:rPr lang="en-150" smtClean="0"/>
              <a:t>14/09/2022</a:t>
            </a:fld>
            <a:endParaRPr lang="en-15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A270978-3726-5BE9-95DA-1042CB3E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A759ADE6-AB98-ED4C-10A6-F9F06B18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C05-4691-42E3-A1BD-24721B9D616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8150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64D4A65-7723-256A-18E3-7A19BB65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15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DE3F78-6E6E-8289-2BAF-47EFCA7A9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2542A660-A529-A2D0-AABD-31817E2A1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150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23AF7AF6-2AB9-FFEF-6879-74FBEB2C0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23A57E0-472D-D0F0-B8AB-1B0C7B737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150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5A7A679-40C2-3045-F147-BC263854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14C5-479B-41AF-B95C-42D7FD2A3BF8}" type="datetimeFigureOut">
              <a:rPr lang="en-150" smtClean="0"/>
              <a:t>14/09/2022</a:t>
            </a:fld>
            <a:endParaRPr lang="en-15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C30A5A7-846F-C16E-4B98-BD947F9A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F2AE5FB-84C4-BDCB-5880-68B7F732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C05-4691-42E3-A1BD-24721B9D616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4696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BD8EAF2-887E-F777-461B-0F198773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150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1E627A28-0D48-361E-4AEE-9478CEE8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14C5-479B-41AF-B95C-42D7FD2A3BF8}" type="datetimeFigureOut">
              <a:rPr lang="en-150" smtClean="0"/>
              <a:t>14/09/2022</a:t>
            </a:fld>
            <a:endParaRPr lang="en-15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4DE453C-C568-027E-E6B5-4988E2F3A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4078E0B-0252-B7AE-6A0C-EAF039DF6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C05-4691-42E3-A1BD-24721B9D616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9004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0AA5BBBE-8A5C-5838-E411-DF7CFD7B8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14C5-479B-41AF-B95C-42D7FD2A3BF8}" type="datetimeFigureOut">
              <a:rPr lang="en-150" smtClean="0"/>
              <a:t>14/09/2022</a:t>
            </a:fld>
            <a:endParaRPr lang="en-15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5B53FFB-6E57-0AF6-1CFD-1ED3544A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3D365D3-2926-AD40-8D71-4BC4675D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C05-4691-42E3-A1BD-24721B9D616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3583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6690607-540F-13A0-90C6-88A2FC9D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15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AF0B8A9-C0E7-29B1-AAD4-7DE67B0C2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15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3C7EA91-94E2-9088-E6AA-3CB384325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4E77678-61E8-0907-089C-504FCE53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14C5-479B-41AF-B95C-42D7FD2A3BF8}" type="datetimeFigureOut">
              <a:rPr lang="en-150" smtClean="0"/>
              <a:t>14/09/2022</a:t>
            </a:fld>
            <a:endParaRPr lang="en-15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AA8986A-AFFE-1A42-4DCA-2BAB1CFF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F196F37-E9E0-5494-DAF2-6795E7F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C05-4691-42E3-A1BD-24721B9D616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2047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58F3093-A1E0-5357-B8B9-F140B05D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150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25D55E1F-4EF4-65A3-E711-E2C6A1AFA1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D88C2A4A-F6BD-F5B1-1CE5-EF480397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769C7E5-F16C-23D4-F12F-B9BED432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914C5-479B-41AF-B95C-42D7FD2A3BF8}" type="datetimeFigureOut">
              <a:rPr lang="en-150" smtClean="0"/>
              <a:t>14/09/2022</a:t>
            </a:fld>
            <a:endParaRPr lang="en-15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6578FA3-1A96-F752-3E05-870FC601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C2B7392-BC6D-F1B8-A808-10D11E66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09C05-4691-42E3-A1BD-24721B9D616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47183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B123D5C-70D2-D19D-BC65-A634D588E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150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5B90907-B3D3-F11C-8B43-4AC8C9299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15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42E7E4F-52F8-7F55-A216-ED37498162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914C5-479B-41AF-B95C-42D7FD2A3BF8}" type="datetimeFigureOut">
              <a:rPr lang="en-150" smtClean="0"/>
              <a:t>14/09/2022</a:t>
            </a:fld>
            <a:endParaRPr lang="en-15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CA5BBE0-6817-A898-974E-3BA2FB8E5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E2BDD14-F6A8-8818-34BC-341FFF3EC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9C05-4691-42E3-A1BD-24721B9D616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7829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ình Bầu dục 3">
            <a:extLst>
              <a:ext uri="{FF2B5EF4-FFF2-40B4-BE49-F238E27FC236}">
                <a16:creationId xmlns:a16="http://schemas.microsoft.com/office/drawing/2014/main" id="{39815E64-156A-97EB-B9A3-5C046C13A75A}"/>
              </a:ext>
            </a:extLst>
          </p:cNvPr>
          <p:cNvSpPr/>
          <p:nvPr/>
        </p:nvSpPr>
        <p:spPr>
          <a:xfrm>
            <a:off x="6867728" y="259405"/>
            <a:ext cx="2412459" cy="90467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internet</a:t>
            </a:r>
            <a:endParaRPr lang="en-150" dirty="0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49BD1365-E59C-BEE8-814A-2900C26CCA4D}"/>
              </a:ext>
            </a:extLst>
          </p:cNvPr>
          <p:cNvSpPr/>
          <p:nvPr/>
        </p:nvSpPr>
        <p:spPr>
          <a:xfrm>
            <a:off x="8735438" y="2874523"/>
            <a:ext cx="2412460" cy="1108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</a:t>
            </a:r>
            <a:endParaRPr lang="en-150" dirty="0"/>
          </a:p>
        </p:txBody>
      </p:sp>
      <p:sp>
        <p:nvSpPr>
          <p:cNvPr id="7" name="Hình chữ nhật: Góc Tròn 6">
            <a:extLst>
              <a:ext uri="{FF2B5EF4-FFF2-40B4-BE49-F238E27FC236}">
                <a16:creationId xmlns:a16="http://schemas.microsoft.com/office/drawing/2014/main" id="{ACCAA602-958C-675B-4F83-848F3E178CB6}"/>
              </a:ext>
            </a:extLst>
          </p:cNvPr>
          <p:cNvSpPr/>
          <p:nvPr/>
        </p:nvSpPr>
        <p:spPr>
          <a:xfrm>
            <a:off x="1710444" y="1415373"/>
            <a:ext cx="2140088" cy="8317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ESP8266</a:t>
            </a:r>
            <a:endParaRPr lang="en-150" dirty="0"/>
          </a:p>
        </p:txBody>
      </p:sp>
      <p:sp>
        <p:nvSpPr>
          <p:cNvPr id="9" name="Hình chữ nhật: Góc Tròn 8">
            <a:extLst>
              <a:ext uri="{FF2B5EF4-FFF2-40B4-BE49-F238E27FC236}">
                <a16:creationId xmlns:a16="http://schemas.microsoft.com/office/drawing/2014/main" id="{925ADE92-13C9-673F-893D-9211EB75E044}"/>
              </a:ext>
            </a:extLst>
          </p:cNvPr>
          <p:cNvSpPr/>
          <p:nvPr/>
        </p:nvSpPr>
        <p:spPr>
          <a:xfrm>
            <a:off x="1710444" y="3035840"/>
            <a:ext cx="2140088" cy="78631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  <a:endParaRPr lang="en-150" dirty="0"/>
          </a:p>
        </p:txBody>
      </p: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3B8BF770-6332-972E-B3DD-E16CA43B2B3A}"/>
              </a:ext>
            </a:extLst>
          </p:cNvPr>
          <p:cNvSpPr/>
          <p:nvPr/>
        </p:nvSpPr>
        <p:spPr>
          <a:xfrm>
            <a:off x="149153" y="5107022"/>
            <a:ext cx="2140089" cy="10392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150" dirty="0"/>
          </a:p>
        </p:txBody>
      </p:sp>
      <p:sp>
        <p:nvSpPr>
          <p:cNvPr id="13" name="Hình chữ nhật: Góc Tròn 12">
            <a:extLst>
              <a:ext uri="{FF2B5EF4-FFF2-40B4-BE49-F238E27FC236}">
                <a16:creationId xmlns:a16="http://schemas.microsoft.com/office/drawing/2014/main" id="{D7190F7B-5B21-5BAD-4717-58F44B66BD1F}"/>
              </a:ext>
            </a:extLst>
          </p:cNvPr>
          <p:cNvSpPr/>
          <p:nvPr/>
        </p:nvSpPr>
        <p:spPr>
          <a:xfrm>
            <a:off x="3132305" y="5107021"/>
            <a:ext cx="1945533" cy="103923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Servo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cửa</a:t>
            </a:r>
            <a:endParaRPr lang="en-150" dirty="0"/>
          </a:p>
        </p:txBody>
      </p:sp>
      <p:sp>
        <p:nvSpPr>
          <p:cNvPr id="15" name="Hình chữ nhật: Góc Tròn 14">
            <a:extLst>
              <a:ext uri="{FF2B5EF4-FFF2-40B4-BE49-F238E27FC236}">
                <a16:creationId xmlns:a16="http://schemas.microsoft.com/office/drawing/2014/main" id="{7C6444D8-9724-7981-139E-815A0970EA2E}"/>
              </a:ext>
            </a:extLst>
          </p:cNvPr>
          <p:cNvSpPr/>
          <p:nvPr/>
        </p:nvSpPr>
        <p:spPr>
          <a:xfrm>
            <a:off x="4977319" y="2874523"/>
            <a:ext cx="2412460" cy="1108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en-150" dirty="0"/>
          </a:p>
        </p:txBody>
      </p:sp>
      <p:pic>
        <p:nvPicPr>
          <p:cNvPr id="17" name="Đồ họa 16" descr="Man outline">
            <a:extLst>
              <a:ext uri="{FF2B5EF4-FFF2-40B4-BE49-F238E27FC236}">
                <a16:creationId xmlns:a16="http://schemas.microsoft.com/office/drawing/2014/main" id="{EED4F564-2B55-752C-C102-4F19AF464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8663" y="4784386"/>
            <a:ext cx="1361873" cy="1361873"/>
          </a:xfrm>
          <a:prstGeom prst="rect">
            <a:avLst/>
          </a:prstGeom>
        </p:spPr>
      </p:pic>
      <p:cxnSp>
        <p:nvCxnSpPr>
          <p:cNvPr id="19" name="Đường kết nối Mũi tên Thẳng 18">
            <a:extLst>
              <a:ext uri="{FF2B5EF4-FFF2-40B4-BE49-F238E27FC236}">
                <a16:creationId xmlns:a16="http://schemas.microsoft.com/office/drawing/2014/main" id="{6D95FD6F-956C-9176-88ED-1583FB7C23ED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1219198" y="3822159"/>
            <a:ext cx="1561290" cy="128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Đường kết nối Mũi tên Thẳng 20">
            <a:extLst>
              <a:ext uri="{FF2B5EF4-FFF2-40B4-BE49-F238E27FC236}">
                <a16:creationId xmlns:a16="http://schemas.microsoft.com/office/drawing/2014/main" id="{8FF258FE-C91E-5539-B1E2-082074D07931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2780488" y="3822159"/>
            <a:ext cx="1324584" cy="128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Đường kết nối Mũi tên Thẳng 22">
            <a:extLst>
              <a:ext uri="{FF2B5EF4-FFF2-40B4-BE49-F238E27FC236}">
                <a16:creationId xmlns:a16="http://schemas.microsoft.com/office/drawing/2014/main" id="{FF49AC18-6D6B-A754-F1BF-12D110696DC0}"/>
              </a:ext>
            </a:extLst>
          </p:cNvPr>
          <p:cNvCxnSpPr/>
          <p:nvPr/>
        </p:nvCxnSpPr>
        <p:spPr>
          <a:xfrm flipV="1">
            <a:off x="2188723" y="2247088"/>
            <a:ext cx="0" cy="78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Đường kết nối Mũi tên Thẳng 24">
            <a:extLst>
              <a:ext uri="{FF2B5EF4-FFF2-40B4-BE49-F238E27FC236}">
                <a16:creationId xmlns:a16="http://schemas.microsoft.com/office/drawing/2014/main" id="{EBE01FBA-7902-1535-BB75-5FEBA97745A9}"/>
              </a:ext>
            </a:extLst>
          </p:cNvPr>
          <p:cNvCxnSpPr/>
          <p:nvPr/>
        </p:nvCxnSpPr>
        <p:spPr>
          <a:xfrm>
            <a:off x="3442780" y="2247088"/>
            <a:ext cx="0" cy="788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Đường kết nối Mũi tên Thẳng 26">
            <a:extLst>
              <a:ext uri="{FF2B5EF4-FFF2-40B4-BE49-F238E27FC236}">
                <a16:creationId xmlns:a16="http://schemas.microsoft.com/office/drawing/2014/main" id="{ABF6983F-9CDC-7795-07B7-DE20361DD87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2780488" y="711741"/>
            <a:ext cx="4087240" cy="7036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Đường kết nối Mũi tên Thẳng 28">
            <a:extLst>
              <a:ext uri="{FF2B5EF4-FFF2-40B4-BE49-F238E27FC236}">
                <a16:creationId xmlns:a16="http://schemas.microsoft.com/office/drawing/2014/main" id="{3E823154-792D-622B-3D21-60717C144670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8073958" y="1164077"/>
            <a:ext cx="1867710" cy="17104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Đường kết nối Mũi tên Thẳng 30">
            <a:extLst>
              <a:ext uri="{FF2B5EF4-FFF2-40B4-BE49-F238E27FC236}">
                <a16:creationId xmlns:a16="http://schemas.microsoft.com/office/drawing/2014/main" id="{C35D3CF1-9E19-B271-11DD-5C564B50A7CF}"/>
              </a:ext>
            </a:extLst>
          </p:cNvPr>
          <p:cNvCxnSpPr>
            <a:stCxn id="9" idx="3"/>
            <a:endCxn id="15" idx="1"/>
          </p:cNvCxnSpPr>
          <p:nvPr/>
        </p:nvCxnSpPr>
        <p:spPr>
          <a:xfrm flipV="1">
            <a:off x="3850532" y="3428999"/>
            <a:ext cx="11267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DADC5762-9650-6AC9-ADDB-34ED365AA693}"/>
              </a:ext>
            </a:extLst>
          </p:cNvPr>
          <p:cNvCxnSpPr>
            <a:stCxn id="15" idx="2"/>
          </p:cNvCxnSpPr>
          <p:nvPr/>
        </p:nvCxnSpPr>
        <p:spPr>
          <a:xfrm>
            <a:off x="6183549" y="3983475"/>
            <a:ext cx="1472119" cy="98735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Đường kết nối Mũi tên Thẳng 34">
            <a:extLst>
              <a:ext uri="{FF2B5EF4-FFF2-40B4-BE49-F238E27FC236}">
                <a16:creationId xmlns:a16="http://schemas.microsoft.com/office/drawing/2014/main" id="{0C4A5AB3-9F5A-1B9D-F59F-27C86BB4B1E6}"/>
              </a:ext>
            </a:extLst>
          </p:cNvPr>
          <p:cNvCxnSpPr>
            <a:stCxn id="5" idx="2"/>
          </p:cNvCxnSpPr>
          <p:nvPr/>
        </p:nvCxnSpPr>
        <p:spPr>
          <a:xfrm flipH="1">
            <a:off x="8735438" y="3983475"/>
            <a:ext cx="1206230" cy="105220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16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6E4030C3-B553-D941-01FA-F93A9270A7F9}"/>
              </a:ext>
            </a:extLst>
          </p:cNvPr>
          <p:cNvSpPr/>
          <p:nvPr/>
        </p:nvSpPr>
        <p:spPr>
          <a:xfrm>
            <a:off x="834187" y="145403"/>
            <a:ext cx="2582778" cy="6807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150" dirty="0"/>
          </a:p>
        </p:txBody>
      </p:sp>
      <p:sp>
        <p:nvSpPr>
          <p:cNvPr id="3" name="Hình thoi 2">
            <a:extLst>
              <a:ext uri="{FF2B5EF4-FFF2-40B4-BE49-F238E27FC236}">
                <a16:creationId xmlns:a16="http://schemas.microsoft.com/office/drawing/2014/main" id="{72B6B86E-1B95-C1BF-EEE4-302025895D91}"/>
              </a:ext>
            </a:extLst>
          </p:cNvPr>
          <p:cNvSpPr/>
          <p:nvPr/>
        </p:nvSpPr>
        <p:spPr>
          <a:xfrm>
            <a:off x="617619" y="2342146"/>
            <a:ext cx="3015916" cy="10427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Wifi</a:t>
            </a:r>
            <a:endParaRPr lang="en-150" dirty="0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DDFE0ED4-ABE1-89A4-85D8-CB4B3F0E2508}"/>
              </a:ext>
            </a:extLst>
          </p:cNvPr>
          <p:cNvSpPr/>
          <p:nvPr/>
        </p:nvSpPr>
        <p:spPr>
          <a:xfrm>
            <a:off x="986588" y="1207168"/>
            <a:ext cx="2277979" cy="753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Arduino</a:t>
            </a:r>
            <a:endParaRPr lang="en-150" dirty="0"/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344AB1D2-6152-C252-627B-33AA57C581F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2125576" y="826169"/>
            <a:ext cx="2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Đường kết nối Mũi tên Thẳng 8">
            <a:extLst>
              <a:ext uri="{FF2B5EF4-FFF2-40B4-BE49-F238E27FC236}">
                <a16:creationId xmlns:a16="http://schemas.microsoft.com/office/drawing/2014/main" id="{952B5FD4-BA8D-7E1E-A943-54D7E557CC1D}"/>
              </a:ext>
            </a:extLst>
          </p:cNvPr>
          <p:cNvCxnSpPr>
            <a:stCxn id="5" idx="2"/>
            <a:endCxn id="3" idx="0"/>
          </p:cNvCxnSpPr>
          <p:nvPr/>
        </p:nvCxnSpPr>
        <p:spPr>
          <a:xfrm flipH="1">
            <a:off x="2125577" y="1961147"/>
            <a:ext cx="1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ình chữ nhật: Góc Tròn 10">
            <a:extLst>
              <a:ext uri="{FF2B5EF4-FFF2-40B4-BE49-F238E27FC236}">
                <a16:creationId xmlns:a16="http://schemas.microsoft.com/office/drawing/2014/main" id="{D50F0DB4-3C99-83C8-EFD9-089519CDBD76}"/>
              </a:ext>
            </a:extLst>
          </p:cNvPr>
          <p:cNvSpPr/>
          <p:nvPr/>
        </p:nvSpPr>
        <p:spPr>
          <a:xfrm>
            <a:off x="986588" y="3993798"/>
            <a:ext cx="2277979" cy="753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150" dirty="0"/>
          </a:p>
        </p:txBody>
      </p:sp>
      <p:cxnSp>
        <p:nvCxnSpPr>
          <p:cNvPr id="13" name="Đường kết nối Mũi tên Thẳng 12">
            <a:extLst>
              <a:ext uri="{FF2B5EF4-FFF2-40B4-BE49-F238E27FC236}">
                <a16:creationId xmlns:a16="http://schemas.microsoft.com/office/drawing/2014/main" id="{3713B840-5F09-E663-CF29-DA05DEAAFD83}"/>
              </a:ext>
            </a:extLst>
          </p:cNvPr>
          <p:cNvCxnSpPr>
            <a:stCxn id="3" idx="2"/>
            <a:endCxn id="11" idx="0"/>
          </p:cNvCxnSpPr>
          <p:nvPr/>
        </p:nvCxnSpPr>
        <p:spPr>
          <a:xfrm>
            <a:off x="2125577" y="3384882"/>
            <a:ext cx="1" cy="60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Đường kết nối: Mũi tên Gấp khúc 14">
            <a:extLst>
              <a:ext uri="{FF2B5EF4-FFF2-40B4-BE49-F238E27FC236}">
                <a16:creationId xmlns:a16="http://schemas.microsoft.com/office/drawing/2014/main" id="{689E6FD4-5B62-7F07-FCBC-133CE399A7E6}"/>
              </a:ext>
            </a:extLst>
          </p:cNvPr>
          <p:cNvCxnSpPr>
            <a:stCxn id="11" idx="1"/>
          </p:cNvCxnSpPr>
          <p:nvPr/>
        </p:nvCxnSpPr>
        <p:spPr>
          <a:xfrm rot="10800000" flipH="1">
            <a:off x="986587" y="2151646"/>
            <a:ext cx="1138989" cy="2219142"/>
          </a:xfrm>
          <a:prstGeom prst="bentConnector4">
            <a:avLst>
              <a:gd name="adj1" fmla="val -54232"/>
              <a:gd name="adj2" fmla="val 100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Hình thoi 21">
            <a:extLst>
              <a:ext uri="{FF2B5EF4-FFF2-40B4-BE49-F238E27FC236}">
                <a16:creationId xmlns:a16="http://schemas.microsoft.com/office/drawing/2014/main" id="{C5DBBF46-76B3-48BE-8616-A94F8CD774A7}"/>
              </a:ext>
            </a:extLst>
          </p:cNvPr>
          <p:cNvSpPr/>
          <p:nvPr/>
        </p:nvSpPr>
        <p:spPr>
          <a:xfrm>
            <a:off x="5699642" y="2954727"/>
            <a:ext cx="3015916" cy="104273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Wifi</a:t>
            </a:r>
            <a:endParaRPr lang="en-150" dirty="0"/>
          </a:p>
        </p:txBody>
      </p: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D84889CA-44F5-57E9-2936-0F966659C313}"/>
              </a:ext>
            </a:extLst>
          </p:cNvPr>
          <p:cNvSpPr/>
          <p:nvPr/>
        </p:nvSpPr>
        <p:spPr>
          <a:xfrm>
            <a:off x="5694948" y="145403"/>
            <a:ext cx="3015916" cy="8754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Arduino</a:t>
            </a:r>
            <a:endParaRPr lang="en-150" dirty="0"/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8E2AAF14-0B4E-4495-CC9B-504C2EBE181E}"/>
              </a:ext>
            </a:extLst>
          </p:cNvPr>
          <p:cNvSpPr/>
          <p:nvPr/>
        </p:nvSpPr>
        <p:spPr>
          <a:xfrm>
            <a:off x="5889758" y="1346341"/>
            <a:ext cx="2626297" cy="14155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en-US" dirty="0"/>
          </a:p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150" dirty="0"/>
          </a:p>
        </p:txBody>
      </p:sp>
      <p:sp>
        <p:nvSpPr>
          <p:cNvPr id="27" name="Hình chữ nhật: Góc Tròn 26">
            <a:extLst>
              <a:ext uri="{FF2B5EF4-FFF2-40B4-BE49-F238E27FC236}">
                <a16:creationId xmlns:a16="http://schemas.microsoft.com/office/drawing/2014/main" id="{9DC7F07E-796F-BB38-35EE-08EC9CF04F79}"/>
              </a:ext>
            </a:extLst>
          </p:cNvPr>
          <p:cNvSpPr/>
          <p:nvPr/>
        </p:nvSpPr>
        <p:spPr>
          <a:xfrm>
            <a:off x="9494195" y="3038350"/>
            <a:ext cx="2372273" cy="8754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internet</a:t>
            </a:r>
            <a:endParaRPr lang="en-150" dirty="0"/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B5509732-DEDA-059C-8775-7FB96220030B}"/>
              </a:ext>
            </a:extLst>
          </p:cNvPr>
          <p:cNvSpPr/>
          <p:nvPr/>
        </p:nvSpPr>
        <p:spPr>
          <a:xfrm>
            <a:off x="9447988" y="4389637"/>
            <a:ext cx="2464686" cy="8754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trỗ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en-150" dirty="0"/>
          </a:p>
        </p:txBody>
      </p:sp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B6D030F8-3BCE-AE15-89FE-907A4734C665}"/>
              </a:ext>
            </a:extLst>
          </p:cNvPr>
          <p:cNvSpPr/>
          <p:nvPr/>
        </p:nvSpPr>
        <p:spPr>
          <a:xfrm>
            <a:off x="9447988" y="5602957"/>
            <a:ext cx="2464686" cy="8754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Arduino</a:t>
            </a:r>
            <a:endParaRPr lang="en-150" dirty="0"/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E621269F-C147-3F90-D160-326DC9A4B822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7202906" y="1020892"/>
            <a:ext cx="1" cy="325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Đường kết nối Mũi tên Thẳng 35">
            <a:extLst>
              <a:ext uri="{FF2B5EF4-FFF2-40B4-BE49-F238E27FC236}">
                <a16:creationId xmlns:a16="http://schemas.microsoft.com/office/drawing/2014/main" id="{4F832323-97B2-D7C7-02D6-811A9C51266B}"/>
              </a:ext>
            </a:extLst>
          </p:cNvPr>
          <p:cNvCxnSpPr>
            <a:stCxn id="25" idx="2"/>
            <a:endCxn id="22" idx="0"/>
          </p:cNvCxnSpPr>
          <p:nvPr/>
        </p:nvCxnSpPr>
        <p:spPr>
          <a:xfrm>
            <a:off x="7202907" y="2761884"/>
            <a:ext cx="4693" cy="192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Đường kết nối Mũi tên Thẳng 38">
            <a:extLst>
              <a:ext uri="{FF2B5EF4-FFF2-40B4-BE49-F238E27FC236}">
                <a16:creationId xmlns:a16="http://schemas.microsoft.com/office/drawing/2014/main" id="{863616E0-66E4-EB22-569D-45530062461D}"/>
              </a:ext>
            </a:extLst>
          </p:cNvPr>
          <p:cNvCxnSpPr>
            <a:stCxn id="22" idx="3"/>
            <a:endCxn id="27" idx="1"/>
          </p:cNvCxnSpPr>
          <p:nvPr/>
        </p:nvCxnSpPr>
        <p:spPr>
          <a:xfrm>
            <a:off x="8715558" y="3476095"/>
            <a:ext cx="778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7B1F9A89-E249-7795-2D1C-0CDA9C2F288C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flipH="1">
            <a:off x="10680331" y="3913839"/>
            <a:ext cx="1" cy="475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Đường kết nối Mũi tên Thẳng 44">
            <a:extLst>
              <a:ext uri="{FF2B5EF4-FFF2-40B4-BE49-F238E27FC236}">
                <a16:creationId xmlns:a16="http://schemas.microsoft.com/office/drawing/2014/main" id="{BD01CED8-4982-3FA8-7222-3BB854224379}"/>
              </a:ext>
            </a:extLst>
          </p:cNvPr>
          <p:cNvCxnSpPr>
            <a:stCxn id="29" idx="2"/>
            <a:endCxn id="31" idx="0"/>
          </p:cNvCxnSpPr>
          <p:nvPr/>
        </p:nvCxnSpPr>
        <p:spPr>
          <a:xfrm>
            <a:off x="10680331" y="5265126"/>
            <a:ext cx="0" cy="337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Đường kết nối: Mũi tên Gấp khúc 47">
            <a:extLst>
              <a:ext uri="{FF2B5EF4-FFF2-40B4-BE49-F238E27FC236}">
                <a16:creationId xmlns:a16="http://schemas.microsoft.com/office/drawing/2014/main" id="{FBD809E3-B738-E007-DA9B-7AB769359693}"/>
              </a:ext>
            </a:extLst>
          </p:cNvPr>
          <p:cNvCxnSpPr>
            <a:stCxn id="3" idx="3"/>
            <a:endCxn id="23" idx="1"/>
          </p:cNvCxnSpPr>
          <p:nvPr/>
        </p:nvCxnSpPr>
        <p:spPr>
          <a:xfrm flipV="1">
            <a:off x="3633535" y="583148"/>
            <a:ext cx="2061413" cy="22803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Hình chữ nhật: Góc Tròn 49">
            <a:extLst>
              <a:ext uri="{FF2B5EF4-FFF2-40B4-BE49-F238E27FC236}">
                <a16:creationId xmlns:a16="http://schemas.microsoft.com/office/drawing/2014/main" id="{C7E8708D-6603-F000-07CD-240C69A5D386}"/>
              </a:ext>
            </a:extLst>
          </p:cNvPr>
          <p:cNvSpPr/>
          <p:nvPr/>
        </p:nvSpPr>
        <p:spPr>
          <a:xfrm>
            <a:off x="6059646" y="4514215"/>
            <a:ext cx="2277979" cy="753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150" dirty="0"/>
          </a:p>
        </p:txBody>
      </p:sp>
      <p:cxnSp>
        <p:nvCxnSpPr>
          <p:cNvPr id="52" name="Đường kết nối Mũi tên Thẳng 51">
            <a:extLst>
              <a:ext uri="{FF2B5EF4-FFF2-40B4-BE49-F238E27FC236}">
                <a16:creationId xmlns:a16="http://schemas.microsoft.com/office/drawing/2014/main" id="{6AAD2D96-C88C-DD96-1C8B-E1FC44DC0B4F}"/>
              </a:ext>
            </a:extLst>
          </p:cNvPr>
          <p:cNvCxnSpPr>
            <a:stCxn id="22" idx="2"/>
            <a:endCxn id="50" idx="0"/>
          </p:cNvCxnSpPr>
          <p:nvPr/>
        </p:nvCxnSpPr>
        <p:spPr>
          <a:xfrm flipH="1">
            <a:off x="7198636" y="3997463"/>
            <a:ext cx="8964" cy="51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Đường kết nối: Mũi tên Gấp khúc 54">
            <a:extLst>
              <a:ext uri="{FF2B5EF4-FFF2-40B4-BE49-F238E27FC236}">
                <a16:creationId xmlns:a16="http://schemas.microsoft.com/office/drawing/2014/main" id="{3CE4C8B8-1987-C0BF-6FBE-9EDA7B56148F}"/>
              </a:ext>
            </a:extLst>
          </p:cNvPr>
          <p:cNvCxnSpPr>
            <a:stCxn id="31" idx="1"/>
          </p:cNvCxnSpPr>
          <p:nvPr/>
        </p:nvCxnSpPr>
        <p:spPr>
          <a:xfrm rot="10800000">
            <a:off x="4664242" y="2858306"/>
            <a:ext cx="4783747" cy="3182397"/>
          </a:xfrm>
          <a:prstGeom prst="bentConnector3">
            <a:avLst>
              <a:gd name="adj1" fmla="val 100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Đường kết nối Mũi tên Thẳng 57">
            <a:extLst>
              <a:ext uri="{FF2B5EF4-FFF2-40B4-BE49-F238E27FC236}">
                <a16:creationId xmlns:a16="http://schemas.microsoft.com/office/drawing/2014/main" id="{A0218E08-1F40-7C8F-85D0-1166D72C6D78}"/>
              </a:ext>
            </a:extLst>
          </p:cNvPr>
          <p:cNvCxnSpPr>
            <a:stCxn id="50" idx="2"/>
          </p:cNvCxnSpPr>
          <p:nvPr/>
        </p:nvCxnSpPr>
        <p:spPr>
          <a:xfrm>
            <a:off x="7198636" y="5268194"/>
            <a:ext cx="6617" cy="77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78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ình Bầu dục 1">
            <a:extLst>
              <a:ext uri="{FF2B5EF4-FFF2-40B4-BE49-F238E27FC236}">
                <a16:creationId xmlns:a16="http://schemas.microsoft.com/office/drawing/2014/main" id="{6E4030C3-B553-D941-01FA-F93A9270A7F9}"/>
              </a:ext>
            </a:extLst>
          </p:cNvPr>
          <p:cNvSpPr/>
          <p:nvPr/>
        </p:nvSpPr>
        <p:spPr>
          <a:xfrm>
            <a:off x="593387" y="77821"/>
            <a:ext cx="2201008" cy="70039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150" dirty="0"/>
          </a:p>
        </p:txBody>
      </p:sp>
      <p:sp>
        <p:nvSpPr>
          <p:cNvPr id="5" name="Hình chữ nhật: Góc Tròn 4">
            <a:extLst>
              <a:ext uri="{FF2B5EF4-FFF2-40B4-BE49-F238E27FC236}">
                <a16:creationId xmlns:a16="http://schemas.microsoft.com/office/drawing/2014/main" id="{DDFE0ED4-ABE1-89A4-85D8-CB4B3F0E2508}"/>
              </a:ext>
            </a:extLst>
          </p:cNvPr>
          <p:cNvSpPr/>
          <p:nvPr/>
        </p:nvSpPr>
        <p:spPr>
          <a:xfrm>
            <a:off x="723260" y="1155632"/>
            <a:ext cx="1941262" cy="7003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ESP8266</a:t>
            </a:r>
            <a:endParaRPr lang="en-150" dirty="0"/>
          </a:p>
        </p:txBody>
      </p:sp>
      <p:cxnSp>
        <p:nvCxnSpPr>
          <p:cNvPr id="7" name="Đường kết nối Mũi tên Thẳng 6">
            <a:extLst>
              <a:ext uri="{FF2B5EF4-FFF2-40B4-BE49-F238E27FC236}">
                <a16:creationId xmlns:a16="http://schemas.microsoft.com/office/drawing/2014/main" id="{344AB1D2-6152-C252-627B-33AA57C581F7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1693891" y="778212"/>
            <a:ext cx="0" cy="37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ình chữ nhật: Góc Tròn 22">
            <a:extLst>
              <a:ext uri="{FF2B5EF4-FFF2-40B4-BE49-F238E27FC236}">
                <a16:creationId xmlns:a16="http://schemas.microsoft.com/office/drawing/2014/main" id="{D84889CA-44F5-57E9-2936-0F966659C313}"/>
              </a:ext>
            </a:extLst>
          </p:cNvPr>
          <p:cNvSpPr/>
          <p:nvPr/>
        </p:nvSpPr>
        <p:spPr>
          <a:xfrm>
            <a:off x="3277072" y="132426"/>
            <a:ext cx="2570122" cy="499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150" dirty="0"/>
          </a:p>
        </p:txBody>
      </p:sp>
      <p:sp>
        <p:nvSpPr>
          <p:cNvPr id="25" name="Hình chữ nhật: Góc Tròn 24">
            <a:extLst>
              <a:ext uri="{FF2B5EF4-FFF2-40B4-BE49-F238E27FC236}">
                <a16:creationId xmlns:a16="http://schemas.microsoft.com/office/drawing/2014/main" id="{8E2AAF14-0B4E-4495-CC9B-504C2EBE181E}"/>
              </a:ext>
            </a:extLst>
          </p:cNvPr>
          <p:cNvSpPr/>
          <p:nvPr/>
        </p:nvSpPr>
        <p:spPr>
          <a:xfrm>
            <a:off x="3277072" y="1000629"/>
            <a:ext cx="2570122" cy="9714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JSON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ESP</a:t>
            </a:r>
            <a:endParaRPr lang="en-150" dirty="0"/>
          </a:p>
        </p:txBody>
      </p:sp>
      <p:sp>
        <p:nvSpPr>
          <p:cNvPr id="27" name="Hình chữ nhật: Góc Tròn 26">
            <a:extLst>
              <a:ext uri="{FF2B5EF4-FFF2-40B4-BE49-F238E27FC236}">
                <a16:creationId xmlns:a16="http://schemas.microsoft.com/office/drawing/2014/main" id="{9DC7F07E-796F-BB38-35EE-08EC9CF04F79}"/>
              </a:ext>
            </a:extLst>
          </p:cNvPr>
          <p:cNvSpPr/>
          <p:nvPr/>
        </p:nvSpPr>
        <p:spPr>
          <a:xfrm>
            <a:off x="3289510" y="2294703"/>
            <a:ext cx="2570122" cy="499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ESP8266</a:t>
            </a:r>
            <a:endParaRPr lang="en-150" dirty="0"/>
          </a:p>
        </p:txBody>
      </p:sp>
      <p:sp>
        <p:nvSpPr>
          <p:cNvPr id="29" name="Hình chữ nhật: Góc Tròn 28">
            <a:extLst>
              <a:ext uri="{FF2B5EF4-FFF2-40B4-BE49-F238E27FC236}">
                <a16:creationId xmlns:a16="http://schemas.microsoft.com/office/drawing/2014/main" id="{B5509732-DEDA-059C-8775-7FB96220030B}"/>
              </a:ext>
            </a:extLst>
          </p:cNvPr>
          <p:cNvSpPr/>
          <p:nvPr/>
        </p:nvSpPr>
        <p:spPr>
          <a:xfrm>
            <a:off x="3289510" y="3011095"/>
            <a:ext cx="2570122" cy="499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trỗ</a:t>
            </a:r>
            <a:r>
              <a:rPr lang="en-US" dirty="0"/>
              <a:t> </a:t>
            </a:r>
            <a:r>
              <a:rPr lang="en-US" dirty="0" err="1"/>
              <a:t>trống</a:t>
            </a:r>
            <a:endParaRPr lang="en-150" dirty="0"/>
          </a:p>
        </p:txBody>
      </p:sp>
      <p:sp>
        <p:nvSpPr>
          <p:cNvPr id="31" name="Hình chữ nhật: Góc Tròn 30">
            <a:extLst>
              <a:ext uri="{FF2B5EF4-FFF2-40B4-BE49-F238E27FC236}">
                <a16:creationId xmlns:a16="http://schemas.microsoft.com/office/drawing/2014/main" id="{B6D030F8-3BCE-AE15-89FE-907A4734C665}"/>
              </a:ext>
            </a:extLst>
          </p:cNvPr>
          <p:cNvSpPr/>
          <p:nvPr/>
        </p:nvSpPr>
        <p:spPr>
          <a:xfrm>
            <a:off x="6868950" y="1010386"/>
            <a:ext cx="2100372" cy="49952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thẻ</a:t>
            </a:r>
            <a:endParaRPr lang="en-150" dirty="0"/>
          </a:p>
        </p:txBody>
      </p:sp>
      <p:cxnSp>
        <p:nvCxnSpPr>
          <p:cNvPr id="33" name="Đường kết nối Mũi tên Thẳng 32">
            <a:extLst>
              <a:ext uri="{FF2B5EF4-FFF2-40B4-BE49-F238E27FC236}">
                <a16:creationId xmlns:a16="http://schemas.microsoft.com/office/drawing/2014/main" id="{E621269F-C147-3F90-D160-326DC9A4B822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562133" y="631953"/>
            <a:ext cx="0" cy="3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Đường kết nối Mũi tên Thẳng 41">
            <a:extLst>
              <a:ext uri="{FF2B5EF4-FFF2-40B4-BE49-F238E27FC236}">
                <a16:creationId xmlns:a16="http://schemas.microsoft.com/office/drawing/2014/main" id="{7B1F9A89-E249-7795-2D1C-0CDA9C2F288C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4574571" y="2794230"/>
            <a:ext cx="0" cy="216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Hình thoi 46">
            <a:extLst>
              <a:ext uri="{FF2B5EF4-FFF2-40B4-BE49-F238E27FC236}">
                <a16:creationId xmlns:a16="http://schemas.microsoft.com/office/drawing/2014/main" id="{F538695D-9E68-3782-A2B7-FE6779D220EC}"/>
              </a:ext>
            </a:extLst>
          </p:cNvPr>
          <p:cNvSpPr/>
          <p:nvPr/>
        </p:nvSpPr>
        <p:spPr>
          <a:xfrm>
            <a:off x="3282522" y="3727486"/>
            <a:ext cx="2570122" cy="91962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quẹt</a:t>
            </a:r>
            <a:r>
              <a:rPr lang="en-US" dirty="0"/>
              <a:t> </a:t>
            </a:r>
            <a:endParaRPr lang="en-150" dirty="0"/>
          </a:p>
        </p:txBody>
      </p:sp>
      <p:sp>
        <p:nvSpPr>
          <p:cNvPr id="60" name="Hình chữ nhật: Góc Tròn 59">
            <a:extLst>
              <a:ext uri="{FF2B5EF4-FFF2-40B4-BE49-F238E27FC236}">
                <a16:creationId xmlns:a16="http://schemas.microsoft.com/office/drawing/2014/main" id="{01BBDEBD-7592-E369-2F16-D037E8DAD818}"/>
              </a:ext>
            </a:extLst>
          </p:cNvPr>
          <p:cNvSpPr/>
          <p:nvPr/>
        </p:nvSpPr>
        <p:spPr>
          <a:xfrm>
            <a:off x="7077972" y="5041500"/>
            <a:ext cx="2100372" cy="6725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chỗ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</a:t>
            </a:r>
            <a:endParaRPr lang="en-150" dirty="0"/>
          </a:p>
        </p:txBody>
      </p:sp>
      <p:sp>
        <p:nvSpPr>
          <p:cNvPr id="62" name="Hình thoi 61">
            <a:extLst>
              <a:ext uri="{FF2B5EF4-FFF2-40B4-BE49-F238E27FC236}">
                <a16:creationId xmlns:a16="http://schemas.microsoft.com/office/drawing/2014/main" id="{A8E3CAF3-3EF2-D713-49FC-B8EA2D7ACB8B}"/>
              </a:ext>
            </a:extLst>
          </p:cNvPr>
          <p:cNvSpPr/>
          <p:nvPr/>
        </p:nvSpPr>
        <p:spPr>
          <a:xfrm>
            <a:off x="3282522" y="4971381"/>
            <a:ext cx="2570122" cy="812753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ESP</a:t>
            </a:r>
            <a:endParaRPr lang="en-150" dirty="0"/>
          </a:p>
        </p:txBody>
      </p:sp>
      <p:cxnSp>
        <p:nvCxnSpPr>
          <p:cNvPr id="78" name="Đường kết nối: Mũi tên Gấp khúc 77">
            <a:extLst>
              <a:ext uri="{FF2B5EF4-FFF2-40B4-BE49-F238E27FC236}">
                <a16:creationId xmlns:a16="http://schemas.microsoft.com/office/drawing/2014/main" id="{2D2EB147-B523-C1D2-0D92-C4E15A662778}"/>
              </a:ext>
            </a:extLst>
          </p:cNvPr>
          <p:cNvCxnSpPr>
            <a:stCxn id="47" idx="3"/>
            <a:endCxn id="31" idx="1"/>
          </p:cNvCxnSpPr>
          <p:nvPr/>
        </p:nvCxnSpPr>
        <p:spPr>
          <a:xfrm flipV="1">
            <a:off x="5852644" y="1260150"/>
            <a:ext cx="1016306" cy="29271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Hình thoi 79">
            <a:extLst>
              <a:ext uri="{FF2B5EF4-FFF2-40B4-BE49-F238E27FC236}">
                <a16:creationId xmlns:a16="http://schemas.microsoft.com/office/drawing/2014/main" id="{32416694-D3E9-4EF1-D079-87852D412A12}"/>
              </a:ext>
            </a:extLst>
          </p:cNvPr>
          <p:cNvSpPr/>
          <p:nvPr/>
        </p:nvSpPr>
        <p:spPr>
          <a:xfrm>
            <a:off x="6458977" y="1827867"/>
            <a:ext cx="2920318" cy="1420634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150" dirty="0"/>
          </a:p>
        </p:txBody>
      </p:sp>
      <p:sp>
        <p:nvSpPr>
          <p:cNvPr id="82" name="Hình chữ nhật: Góc Tròn 81">
            <a:extLst>
              <a:ext uri="{FF2B5EF4-FFF2-40B4-BE49-F238E27FC236}">
                <a16:creationId xmlns:a16="http://schemas.microsoft.com/office/drawing/2014/main" id="{3647E4F3-1C49-204E-496B-452159CAA199}"/>
              </a:ext>
            </a:extLst>
          </p:cNvPr>
          <p:cNvSpPr/>
          <p:nvPr/>
        </p:nvSpPr>
        <p:spPr>
          <a:xfrm>
            <a:off x="10159551" y="466960"/>
            <a:ext cx="1715311" cy="7931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Mở</a:t>
            </a:r>
            <a:r>
              <a:rPr lang="en-US" dirty="0"/>
              <a:t> servo</a:t>
            </a:r>
            <a:endParaRPr lang="en-150" dirty="0"/>
          </a:p>
        </p:txBody>
      </p:sp>
      <p:sp>
        <p:nvSpPr>
          <p:cNvPr id="86" name="Hình chữ nhật: Góc Tròn 85">
            <a:extLst>
              <a:ext uri="{FF2B5EF4-FFF2-40B4-BE49-F238E27FC236}">
                <a16:creationId xmlns:a16="http://schemas.microsoft.com/office/drawing/2014/main" id="{7FA66EC6-771D-9E98-27C0-E9F4C45A828B}"/>
              </a:ext>
            </a:extLst>
          </p:cNvPr>
          <p:cNvSpPr/>
          <p:nvPr/>
        </p:nvSpPr>
        <p:spPr>
          <a:xfrm>
            <a:off x="10159551" y="1585219"/>
            <a:ext cx="1715311" cy="7931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ESP</a:t>
            </a:r>
            <a:endParaRPr lang="en-150" dirty="0"/>
          </a:p>
        </p:txBody>
      </p:sp>
      <p:sp>
        <p:nvSpPr>
          <p:cNvPr id="88" name="Hình chữ nhật: Góc Tròn 87">
            <a:extLst>
              <a:ext uri="{FF2B5EF4-FFF2-40B4-BE49-F238E27FC236}">
                <a16:creationId xmlns:a16="http://schemas.microsoft.com/office/drawing/2014/main" id="{943FE9A1-B8C9-82D3-27E6-A6F0436051B7}"/>
              </a:ext>
            </a:extLst>
          </p:cNvPr>
          <p:cNvSpPr/>
          <p:nvPr/>
        </p:nvSpPr>
        <p:spPr>
          <a:xfrm>
            <a:off x="10159551" y="4990945"/>
            <a:ext cx="1715311" cy="7931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150" dirty="0"/>
          </a:p>
        </p:txBody>
      </p:sp>
      <p:sp>
        <p:nvSpPr>
          <p:cNvPr id="90" name="Hình chữ nhật: Góc Tròn 89">
            <a:extLst>
              <a:ext uri="{FF2B5EF4-FFF2-40B4-BE49-F238E27FC236}">
                <a16:creationId xmlns:a16="http://schemas.microsoft.com/office/drawing/2014/main" id="{D90A8D30-AD44-146A-0533-7C6B4B6AE40B}"/>
              </a:ext>
            </a:extLst>
          </p:cNvPr>
          <p:cNvSpPr/>
          <p:nvPr/>
        </p:nvSpPr>
        <p:spPr>
          <a:xfrm>
            <a:off x="10159551" y="2717433"/>
            <a:ext cx="1715311" cy="7931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Đóng</a:t>
            </a:r>
            <a:r>
              <a:rPr lang="en-US" dirty="0"/>
              <a:t> Servo</a:t>
            </a:r>
            <a:endParaRPr lang="en-150" dirty="0"/>
          </a:p>
        </p:txBody>
      </p:sp>
      <p:cxnSp>
        <p:nvCxnSpPr>
          <p:cNvPr id="92" name="Đường kết nối Mũi tên Thẳng 91">
            <a:extLst>
              <a:ext uri="{FF2B5EF4-FFF2-40B4-BE49-F238E27FC236}">
                <a16:creationId xmlns:a16="http://schemas.microsoft.com/office/drawing/2014/main" id="{2AAAE076-63C8-985F-BDE1-CFADEE774B47}"/>
              </a:ext>
            </a:extLst>
          </p:cNvPr>
          <p:cNvCxnSpPr>
            <a:stCxn id="29" idx="2"/>
            <a:endCxn id="47" idx="0"/>
          </p:cNvCxnSpPr>
          <p:nvPr/>
        </p:nvCxnSpPr>
        <p:spPr>
          <a:xfrm flipH="1">
            <a:off x="4567583" y="3510622"/>
            <a:ext cx="6988" cy="21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Đường kết nối Mũi tên Thẳng 93">
            <a:extLst>
              <a:ext uri="{FF2B5EF4-FFF2-40B4-BE49-F238E27FC236}">
                <a16:creationId xmlns:a16="http://schemas.microsoft.com/office/drawing/2014/main" id="{21563077-EBCA-C9F2-F490-5F087D12D977}"/>
              </a:ext>
            </a:extLst>
          </p:cNvPr>
          <p:cNvCxnSpPr>
            <a:cxnSpLocks/>
            <a:stCxn id="47" idx="2"/>
            <a:endCxn id="62" idx="0"/>
          </p:cNvCxnSpPr>
          <p:nvPr/>
        </p:nvCxnSpPr>
        <p:spPr>
          <a:xfrm>
            <a:off x="4567583" y="4647110"/>
            <a:ext cx="0" cy="32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Đường kết nối Mũi tên Thẳng 96">
            <a:extLst>
              <a:ext uri="{FF2B5EF4-FFF2-40B4-BE49-F238E27FC236}">
                <a16:creationId xmlns:a16="http://schemas.microsoft.com/office/drawing/2014/main" id="{D000073B-F478-4984-6BB7-0C7DFB8D9444}"/>
              </a:ext>
            </a:extLst>
          </p:cNvPr>
          <p:cNvCxnSpPr>
            <a:stCxn id="31" idx="2"/>
            <a:endCxn id="80" idx="0"/>
          </p:cNvCxnSpPr>
          <p:nvPr/>
        </p:nvCxnSpPr>
        <p:spPr>
          <a:xfrm>
            <a:off x="7919136" y="1509913"/>
            <a:ext cx="0" cy="31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Đường kết nối: Mũi tên Gấp khúc 99">
            <a:extLst>
              <a:ext uri="{FF2B5EF4-FFF2-40B4-BE49-F238E27FC236}">
                <a16:creationId xmlns:a16="http://schemas.microsoft.com/office/drawing/2014/main" id="{8A34C970-1ABE-E70C-1B52-5265B89369BE}"/>
              </a:ext>
            </a:extLst>
          </p:cNvPr>
          <p:cNvCxnSpPr>
            <a:stCxn id="80" idx="3"/>
            <a:endCxn id="82" idx="1"/>
          </p:cNvCxnSpPr>
          <p:nvPr/>
        </p:nvCxnSpPr>
        <p:spPr>
          <a:xfrm flipV="1">
            <a:off x="9379295" y="863555"/>
            <a:ext cx="780256" cy="1674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Đường kết nối Mũi tên Thẳng 101">
            <a:extLst>
              <a:ext uri="{FF2B5EF4-FFF2-40B4-BE49-F238E27FC236}">
                <a16:creationId xmlns:a16="http://schemas.microsoft.com/office/drawing/2014/main" id="{75888BC0-22E2-2302-D0C6-01D3DD1377A2}"/>
              </a:ext>
            </a:extLst>
          </p:cNvPr>
          <p:cNvCxnSpPr>
            <a:stCxn id="82" idx="2"/>
            <a:endCxn id="86" idx="0"/>
          </p:cNvCxnSpPr>
          <p:nvPr/>
        </p:nvCxnSpPr>
        <p:spPr>
          <a:xfrm>
            <a:off x="11017207" y="1260149"/>
            <a:ext cx="0" cy="32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Đường kết nối Mũi tên Thẳng 103">
            <a:extLst>
              <a:ext uri="{FF2B5EF4-FFF2-40B4-BE49-F238E27FC236}">
                <a16:creationId xmlns:a16="http://schemas.microsoft.com/office/drawing/2014/main" id="{23CAB37B-5349-DC61-30E4-D59359BC52EF}"/>
              </a:ext>
            </a:extLst>
          </p:cNvPr>
          <p:cNvCxnSpPr>
            <a:stCxn id="86" idx="2"/>
            <a:endCxn id="90" idx="0"/>
          </p:cNvCxnSpPr>
          <p:nvPr/>
        </p:nvCxnSpPr>
        <p:spPr>
          <a:xfrm>
            <a:off x="11017207" y="2378408"/>
            <a:ext cx="0" cy="33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Đường kết nối: Mũi tên Gấp khúc 105">
            <a:extLst>
              <a:ext uri="{FF2B5EF4-FFF2-40B4-BE49-F238E27FC236}">
                <a16:creationId xmlns:a16="http://schemas.microsoft.com/office/drawing/2014/main" id="{3C7B31E0-E88F-6561-27C5-D73A7B5A2F99}"/>
              </a:ext>
            </a:extLst>
          </p:cNvPr>
          <p:cNvCxnSpPr>
            <a:stCxn id="90" idx="2"/>
          </p:cNvCxnSpPr>
          <p:nvPr/>
        </p:nvCxnSpPr>
        <p:spPr>
          <a:xfrm rot="5400000">
            <a:off x="7160535" y="949064"/>
            <a:ext cx="1295115" cy="64182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Đường kết nối Mũi tên Thẳng 107">
            <a:extLst>
              <a:ext uri="{FF2B5EF4-FFF2-40B4-BE49-F238E27FC236}">
                <a16:creationId xmlns:a16="http://schemas.microsoft.com/office/drawing/2014/main" id="{89024863-861A-121E-349B-7439A3FA1F22}"/>
              </a:ext>
            </a:extLst>
          </p:cNvPr>
          <p:cNvCxnSpPr>
            <a:stCxn id="62" idx="3"/>
            <a:endCxn id="60" idx="1"/>
          </p:cNvCxnSpPr>
          <p:nvPr/>
        </p:nvCxnSpPr>
        <p:spPr>
          <a:xfrm flipV="1">
            <a:off x="5852644" y="5377757"/>
            <a:ext cx="1225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Đường kết nối Mũi tên Thẳng 110">
            <a:extLst>
              <a:ext uri="{FF2B5EF4-FFF2-40B4-BE49-F238E27FC236}">
                <a16:creationId xmlns:a16="http://schemas.microsoft.com/office/drawing/2014/main" id="{0AC3C55E-C834-5D99-873D-871C4728507C}"/>
              </a:ext>
            </a:extLst>
          </p:cNvPr>
          <p:cNvCxnSpPr>
            <a:endCxn id="88" idx="1"/>
          </p:cNvCxnSpPr>
          <p:nvPr/>
        </p:nvCxnSpPr>
        <p:spPr>
          <a:xfrm>
            <a:off x="9260732" y="5377757"/>
            <a:ext cx="898819" cy="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Đường kết nối: Mũi tên Gấp khúc 112">
            <a:extLst>
              <a:ext uri="{FF2B5EF4-FFF2-40B4-BE49-F238E27FC236}">
                <a16:creationId xmlns:a16="http://schemas.microsoft.com/office/drawing/2014/main" id="{FE09D6DF-ABF4-96EE-0070-18398F441314}"/>
              </a:ext>
            </a:extLst>
          </p:cNvPr>
          <p:cNvCxnSpPr>
            <a:stCxn id="88" idx="2"/>
          </p:cNvCxnSpPr>
          <p:nvPr/>
        </p:nvCxnSpPr>
        <p:spPr>
          <a:xfrm rot="5400000">
            <a:off x="7687240" y="2664477"/>
            <a:ext cx="210311" cy="64496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Đường kết nối Mũi tên Thẳng 117">
            <a:extLst>
              <a:ext uri="{FF2B5EF4-FFF2-40B4-BE49-F238E27FC236}">
                <a16:creationId xmlns:a16="http://schemas.microsoft.com/office/drawing/2014/main" id="{AFB9872D-1A27-AD22-F5DB-F2781CAAE784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4562133" y="1972057"/>
            <a:ext cx="12438" cy="3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Đường kết nối: Mũi tên Gấp khúc 124">
            <a:extLst>
              <a:ext uri="{FF2B5EF4-FFF2-40B4-BE49-F238E27FC236}">
                <a16:creationId xmlns:a16="http://schemas.microsoft.com/office/drawing/2014/main" id="{06B727CF-BA26-E850-9713-C392B4B03A0E}"/>
              </a:ext>
            </a:extLst>
          </p:cNvPr>
          <p:cNvCxnSpPr>
            <a:endCxn id="23" idx="1"/>
          </p:cNvCxnSpPr>
          <p:nvPr/>
        </p:nvCxnSpPr>
        <p:spPr>
          <a:xfrm rot="16200000" flipV="1">
            <a:off x="1131898" y="2527365"/>
            <a:ext cx="5612255" cy="1321905"/>
          </a:xfrm>
          <a:prstGeom prst="bentConnector4">
            <a:avLst>
              <a:gd name="adj1" fmla="val -64"/>
              <a:gd name="adj2" fmla="val 117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Đường kết nối Mũi tên Thẳng 127">
            <a:extLst>
              <a:ext uri="{FF2B5EF4-FFF2-40B4-BE49-F238E27FC236}">
                <a16:creationId xmlns:a16="http://schemas.microsoft.com/office/drawing/2014/main" id="{BDD58308-583F-C827-8671-2CF58CA3AD91}"/>
              </a:ext>
            </a:extLst>
          </p:cNvPr>
          <p:cNvCxnSpPr>
            <a:stCxn id="62" idx="2"/>
          </p:cNvCxnSpPr>
          <p:nvPr/>
        </p:nvCxnSpPr>
        <p:spPr>
          <a:xfrm flipH="1">
            <a:off x="4562133" y="5784134"/>
            <a:ext cx="5450" cy="210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Đường kết nối Mũi tên Thẳng 129">
            <a:extLst>
              <a:ext uri="{FF2B5EF4-FFF2-40B4-BE49-F238E27FC236}">
                <a16:creationId xmlns:a16="http://schemas.microsoft.com/office/drawing/2014/main" id="{D5B5AF26-AD0E-1AA0-2022-72FFC7AB742B}"/>
              </a:ext>
            </a:extLst>
          </p:cNvPr>
          <p:cNvCxnSpPr>
            <a:stCxn id="5" idx="3"/>
          </p:cNvCxnSpPr>
          <p:nvPr/>
        </p:nvCxnSpPr>
        <p:spPr>
          <a:xfrm flipV="1">
            <a:off x="2664522" y="1505827"/>
            <a:ext cx="3607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70155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184</Words>
  <Application>Microsoft Office PowerPoint</Application>
  <PresentationFormat>Màn hình rộng</PresentationFormat>
  <Paragraphs>35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Chủ đề Office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LE CHI TUYEN 20193191</dc:creator>
  <cp:lastModifiedBy>LE CHI TUYEN 20193191</cp:lastModifiedBy>
  <cp:revision>5</cp:revision>
  <dcterms:created xsi:type="dcterms:W3CDTF">2022-09-13T17:26:36Z</dcterms:created>
  <dcterms:modified xsi:type="dcterms:W3CDTF">2022-09-13T19:14:40Z</dcterms:modified>
</cp:coreProperties>
</file>