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da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d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Nr.1</a:t>
            </a:r>
            <a:r xmlns:a="http://schemas.openxmlformats.org/drawingml/2006/main">
              <a:rPr lang="d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d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Det</a:t>
            </a:r>
            <a:r xmlns:a="http://schemas.openxmlformats.org/drawingml/2006/main">
              <a:rPr lang="d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d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Ord</a:t>
            </a:r>
            <a:r xmlns:a="http://schemas.openxmlformats.org/drawingml/2006/main">
              <a:rPr lang="d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d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af</a:t>
            </a:r>
            <a:r xmlns:a="http://schemas.openxmlformats.org/drawingml/2006/main">
              <a:rPr lang="d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d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Gud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da" altLang="ko-KR" sz="4400"/>
              <a:t>Gud</a:t>
            </a:r>
          </a:p>
          <a:p>
            <a:pPr xmlns:a="http://schemas.openxmlformats.org/drawingml/2006/main" algn="ctr"/>
            <a:r xmlns:a="http://schemas.openxmlformats.org/drawingml/2006/main">
              <a:rPr lang="da" altLang="ko-KR" sz="4400"/>
              <a:t>Lavet</a:t>
            </a:r>
          </a:p>
          <a:p>
            <a:pPr xmlns:a="http://schemas.openxmlformats.org/drawingml/2006/main" algn="ctr"/>
            <a:r xmlns:a="http://schemas.openxmlformats.org/drawingml/2006/main">
              <a:rPr lang="da" altLang="ko-KR" sz="4400"/>
              <a:t>Verdenen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da" altLang="ko-KR" sz="4000">
                <a:solidFill>
                  <a:srgbClr val="FF0000"/>
                </a:solidFill>
              </a:rPr>
              <a:t>Dagens</a:t>
            </a:r>
            <a:r xmlns:a="http://schemas.openxmlformats.org/drawingml/2006/main">
              <a:rPr lang="d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da" altLang="ko-KR" sz="4000">
                <a:solidFill>
                  <a:srgbClr val="FF0000"/>
                </a:solidFill>
              </a:rPr>
              <a:t>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begyndelsen skabte Gud</a:t>
            </a:r>
          </a:p>
          <a:p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himlen og jorden.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Første Mosebog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Isaks kone, Rebekka, fødte tvillinger. Den første søn hed Esau og den anden var Jakob.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Esau kunne lide at jage. Så han elskede udendørsaktiviteter. Men Jakob var en stille mand, der blev hjemme.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 dag, da Jakob lavede noget gryderet, kom Esau sulten hjem efter jagten.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"Giv mig noget gryderet!", "Sælg mig først din førstefødselsret. Så vil jeg give dig nogle." Esau var så sulten, at han solgte sin førstefødselsret for en skål rød gryderet.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Til sidst bedragede Jakob sin far for at få velsignelsen. Til sidst fik han velsignelsen. Alle disse ting skete ved Guds forsyn.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3600">
                <a:solidFill>
                  <a:srgbClr val="ff0000"/>
                </a:solidFill>
              </a:rPr>
              <a:t>Dagens lektion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Esau mente, at det var vigtigere at løse sultne problemer end at få den åndelige velsignelse.</a:t>
            </a:r>
            <a:r xmlns:a="http://schemas.openxmlformats.org/drawingml/2006/main">
              <a:rPr lang="d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Endelig,</a:t>
            </a:r>
            <a:r xmlns:a="http://schemas.openxmlformats.org/drawingml/2006/main">
              <a:rPr lang="d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Jacob</a:t>
            </a:r>
            <a:r xmlns:a="http://schemas.openxmlformats.org/drawingml/2006/main">
              <a:rPr lang="d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blev til</a:t>
            </a:r>
            <a:r xmlns:a="http://schemas.openxmlformats.org/drawingml/2006/main">
              <a:rPr lang="d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det</a:t>
            </a:r>
            <a:r xmlns:a="http://schemas.openxmlformats.org/drawingml/2006/main">
              <a:rPr lang="d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israelitternes stamfader.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Hvad synes du er vigtigere?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Velsignelsen ved at være Guds børn kan ikke erstattes af noget som helst.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3200"/>
              <a:t>Gud er?</a:t>
            </a:r>
            <a:r xmlns:a="http://schemas.openxmlformats.org/drawingml/2006/main">
              <a:rPr lang="d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rgbClr val="c00000"/>
                </a:solidFill>
              </a:rPr>
              <a:t>Gud</a:t>
            </a:r>
            <a:r xmlns:a="http://schemas.openxmlformats.org/drawingml/2006/main">
              <a:rPr lang="da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da" altLang="ko-KR" sz="3600">
                <a:solidFill>
                  <a:srgbClr val="c00000"/>
                </a:solidFill>
              </a:rPr>
              <a:t>er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Gud opfylder sin egen vilje på trods af menneskers fejltagelser og falske.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4000">
                <a:solidFill>
                  <a:srgbClr val="ff0000"/>
                </a:solidFill>
              </a:rPr>
              <a:t>Dagens</a:t>
            </a:r>
            <a:r xmlns:a="http://schemas.openxmlformats.org/drawingml/2006/main">
              <a:rPr lang="d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da" altLang="ko-KR" sz="4000">
                <a:solidFill>
                  <a:srgbClr val="ff0000"/>
                </a:solidFill>
              </a:rPr>
              <a:t>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For hvad solgte Esau sin førstefødselsret?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nudler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brød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kød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da" altLang="ko-KR" sz="2800">
                <a:solidFill>
                  <a:schemeClr val="dk1"/>
                </a:solidFill>
              </a:rPr>
              <a:t>rød gryderet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da" altLang="ko-KR" sz="2800">
                <a:solidFill>
                  <a:srgbClr val="ff0000"/>
                </a:solidFill>
              </a:rPr>
              <a:t>rød gryderet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4000">
                <a:solidFill>
                  <a:srgbClr val="ff0000"/>
                </a:solidFill>
              </a:rPr>
              <a:t>Dagens</a:t>
            </a:r>
            <a:r xmlns:a="http://schemas.openxmlformats.org/drawingml/2006/main">
              <a:rPr lang="d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da" altLang="ko-KR" sz="4000">
                <a:solidFill>
                  <a:srgbClr val="ff0000"/>
                </a:solidFill>
              </a:rPr>
              <a:t>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chemeClr val="bg1">
                    <a:lumMod val="50000"/>
                  </a:schemeClr>
                </a:solidFill>
              </a:rPr>
              <a:t>Så gav Jakob Esau noget brød og noget linsestuvning.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chemeClr val="bg1">
                    <a:lumMod val="50000"/>
                  </a:schemeClr>
                </a:solidFill>
              </a:rPr>
              <a:t>Han spiste og drak, og så rejste han sig og gik.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chemeClr val="bg1">
                    <a:lumMod val="50000"/>
                  </a:schemeClr>
                </a:solidFill>
              </a:rPr>
              <a:t>Så Esau foragtede sin førstefødselsret.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Første Mosebog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 11 Guds ord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4400"/>
              <a:t>Jakobs drøm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Bibelbørn nr. 2 Guds ord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da" altLang="ko-KR" sz="4000"/>
              <a:t>De spiste den forbudte frugt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/>
              <a:t>Han havde en drøm, hvori han så en trappe hvile på jorden, med dens top nå til himlen, og Guds engle steg op og ned på den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Jakob bedragede sin bror med en løgn. Han var bange for at blive dræbt. Så han flygtede hjemmefra til sin onkel i Haran.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Om natten tog han en sten derhen og sov og lagde den under hovedet som en pude. Han var alene der uden familie. Så han var bange og følte sig ensom.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Jakob så Guds engle stige op og ned ad en trappe på jorden til himlen.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Han hørte Guds røst: "Jeg er med dig og vil våge over dig, hvor du end går."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 han vågnede om morgenen, tilbad han Gud, som lovede, at han ville være med ham, og han gav Gud ære.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4000">
                <a:solidFill>
                  <a:srgbClr val="ff0000"/>
                </a:solidFill>
              </a:rPr>
              <a:t>Dagens lektion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Ligesom Gud var med Jakob, der var bange for at være alene,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Vor Fader Gud tager sig også af os, når vi er alene.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Ligesom Jakob bør vi ære og give ære til Gud, som altid er med os.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3200"/>
              <a:t>Gud er?</a:t>
            </a:r>
            <a:r xmlns:a="http://schemas.openxmlformats.org/drawingml/2006/main">
              <a:rPr lang="d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rgbClr val="c00000"/>
                </a:solidFill>
              </a:rPr>
              <a:t>Gud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Gud er med os hvor som helst og når som helst.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Gud tager sig altid af os.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4000">
                <a:solidFill>
                  <a:srgbClr val="ff0000"/>
                </a:solidFill>
              </a:rPr>
              <a:t>Dagens</a:t>
            </a:r>
            <a:r xmlns:a="http://schemas.openxmlformats.org/drawingml/2006/main">
              <a:rPr lang="d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da" altLang="ko-KR" sz="4000">
                <a:solidFill>
                  <a:srgbClr val="ff0000"/>
                </a:solidFill>
              </a:rPr>
              <a:t>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 Jakob sov, hvad tog han som hovedpude?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træ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da" altLang="ko-KR" sz="2800">
                <a:solidFill>
                  <a:schemeClr val="dk1"/>
                </a:solidFill>
              </a:rPr>
              <a:t>sten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taske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dyrets hud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da" altLang="ko-KR" sz="2800">
                <a:solidFill>
                  <a:srgbClr val="ff0000"/>
                </a:solidFill>
              </a:rPr>
              <a:t>sten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/>
              <a:t>Han havde en drøm, hvori han så en trappe hvile på jorden, med dens top nå til himlen, og Guds engle steg op og ned på den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da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Gud skabte mennesket i sit eget billede, i Guds billede skabte han det;</a:t>
            </a:r>
          </a:p>
          <a:p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mand og kvinde skabte han dem.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Nr.12</a:t>
            </a:r>
            <a:r xmlns:a="http://schemas.openxmlformats.org/drawingml/2006/main">
              <a:rPr lang="d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d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Det</a:t>
            </a:r>
            <a:r xmlns:a="http://schemas.openxmlformats.org/drawingml/2006/main">
              <a:rPr lang="d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d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Ord</a:t>
            </a:r>
            <a:r xmlns:a="http://schemas.openxmlformats.org/drawingml/2006/main">
              <a:rPr lang="d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d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af</a:t>
            </a:r>
            <a:r xmlns:a="http://schemas.openxmlformats.org/drawingml/2006/main">
              <a:rPr lang="d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d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Gud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4400"/>
              <a:t>Joseph solgt af hans brødre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chemeClr val="bg1">
                    <a:lumMod val="50000"/>
                  </a:schemeClr>
                </a:solidFill>
              </a:rPr>
              <a:t>"Kom nu, lad os dræbe ham og kaste ham i en af disse cisterner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chemeClr val="bg1">
                    <a:lumMod val="50000"/>
                  </a:schemeClr>
                </a:solidFill>
              </a:rPr>
              <a:t>og sige, at et grusomt dyr fortærede ham.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chemeClr val="bg1">
                    <a:lumMod val="50000"/>
                  </a:schemeClr>
                </a:solidFill>
              </a:rPr>
              <a:t>Så må vi se, hvad der kommer ud af hans drømme."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(1. Mosebog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Jakob havde tolv sønner. Han elskede Joseph mere end nogen af sine andre sønner. Så han lavede et rigt smukt klæde til Josef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Hans brødre hadede ham meget, fordi deres far elskede ham specielt. "Lad os sælge Joseph. Lad os fortælle far, at han døde.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 solgte Josef som slave til købmænd, der kom forbi.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 Jakob hørte dette, blev han dybt ked af det.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Josef levede et hårdt liv som slave. Men han troede og stolede på Gud uden at begå nogen synd.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Josef blev sendt i fængsel på en falsk anklage.</a:t>
            </a:r>
            <a:r xmlns:a="http://schemas.openxmlformats.org/drawingml/2006/main">
              <a:rPr lang="da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Han forsøgte dog at være retfærdig over for Gud selv i fængslet. Gud glemte ikke Josef, og Gud havde fantastiske planer for ham.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4000">
                <a:solidFill>
                  <a:srgbClr val="ff0000"/>
                </a:solidFill>
              </a:rPr>
              <a:t>Dagens lektion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Josef blev hadet og solgt som slave af sine egne brødre. Han blev også sat i fængsel på en falsk anklage.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Men han stolede på Gud og forsøgte ikke at begå nogen synd så meget desto mere.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Vi kan stå over for nogle vanskeligheder.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Lad os ikke begå nogen synd og bede vores fader Gud om hjælp, som villigt lytter til vores bøn.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3200"/>
              <a:t>Gud er?</a:t>
            </a:r>
            <a:r xmlns:a="http://schemas.openxmlformats.org/drawingml/2006/main">
              <a:rPr lang="d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rgbClr val="c00000"/>
                </a:solidFill>
              </a:rPr>
              <a:t>Vor Fader Gud..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Vor Fader Gud har fantastiske planer for os selv i vanskelige tider.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4000">
                <a:solidFill>
                  <a:srgbClr val="ff0000"/>
                </a:solidFill>
              </a:rPr>
              <a:t>Dagens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Hvad gav Jakob kun til Josef blandt sine tolv sønner?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legetøj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Bibelen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rigt smuk klud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penge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da" altLang="ko-KR" sz="2800">
                <a:solidFill>
                  <a:srgbClr val="ff0000"/>
                </a:solidFill>
              </a:rPr>
              <a:t>rigt smuk klud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Adam og Eva var de bedste skabninger blandt Guds skabninger.</a:t>
            </a:r>
          </a:p>
          <a:p>
            <a:r xmlns:a="http://schemas.openxmlformats.org/drawingml/2006/main">
              <a:rPr lang="d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For de er skabt efter Guds billede.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chemeClr val="bg1">
                    <a:lumMod val="50000"/>
                  </a:schemeClr>
                </a:solidFill>
              </a:rPr>
              <a:t>"Kom nu, lad os dræbe ham og kaste ham i en af disse cisterner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chemeClr val="bg1">
                    <a:lumMod val="50000"/>
                  </a:schemeClr>
                </a:solidFill>
              </a:rPr>
              <a:t>og sige, at et grusomt dyr fortærede ham.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chemeClr val="bg1">
                    <a:lumMod val="50000"/>
                  </a:schemeClr>
                </a:solidFill>
              </a:rPr>
              <a:t>Så må vi se, hvad der kommer ud af hans drømme."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(1. Mosebog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 13 Guds ord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4400"/>
              <a:t>Joseph blev premierminister i Egypten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/>
              <a:t>Da sagde Farao til Josef: "Hermed giver jeg dig ansvaret for hele Ægyptens land."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Farao, Egyptens konge, havde en drøm. 7 fede køer og derefter kom der 7 grimme køer ud. 7 grimme køer spiste 7 fede køer. Det var en meget mærkelig drøm.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Ingen kunne tyde hans drøm i paladset. Den øverste mundskænk, som blev hjulpet af Josef, præsenterede ham for kongen.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Gud gav Josef visdom. Så han kunne fortolke meningen med drømmen og fortalte den til kongen.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Farao blev så rørt, at han udnævnte Josef, som var en fange, til landets næsthøjeste stilling.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Josef blev Egyptens premierminister og herskede godt over landet med den visdom, Gud gav ham.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4000"/>
              <a:t>Dagens lektion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Gud havde de fantastiske planer for Josef.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Når vi står over for nogle vanskeligheder, bør vi heller ikke blive skuffede,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men skulle forvente Guds fantastiske planer for os og tro på Gud..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3200"/>
              <a:t>Gud er?</a:t>
            </a:r>
            <a:r xmlns:a="http://schemas.openxmlformats.org/drawingml/2006/main">
              <a:rPr lang="d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rgbClr val="c00000"/>
                </a:solidFill>
              </a:rPr>
              <a:t>Gud gør efter hans vilje.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 ringe vil blive ophøjet, og de ophøjede vil blive nedbragt.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a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Gud sagde til manden:</a:t>
            </a:r>
            <a:r xmlns:a="http://schemas.openxmlformats.org/drawingml/2006/main">
              <a:rPr lang="da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a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"Du er fri til at spise af ethvert træ i haven, men </a:t>
            </a:r>
            <a:r xmlns:a="http://schemas.openxmlformats.org/drawingml/2006/main">
              <a:rPr lang="da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du må ikke spise af træet til kundskab om godt og ondt, for når du spiser af det, skal du visselig dø </a:t>
            </a:r>
            <a:r xmlns:a="http://schemas.openxmlformats.org/drawingml/2006/main">
              <a:rPr lang="da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4000">
                <a:solidFill>
                  <a:srgbClr val="ff0000"/>
                </a:solidFill>
              </a:rPr>
              <a:t>Dagens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Hvilke dyr dukkede op i Faraos drøm?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fugl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hund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hest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da" altLang="ko-KR" sz="2800">
                <a:solidFill>
                  <a:srgbClr val="ff0000"/>
                </a:solidFill>
              </a:rPr>
              <a:t>ko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/>
              <a:t>Så sagde Farao til Josef: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/>
              <a:t>"Hermed sætter jeg dig til at lede hele Ægyptens land."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Ingen.</a:t>
            </a:r>
            <a:r xmlns:a="http://schemas.openxmlformats.org/drawingml/2006/main">
              <a:rPr lang="d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d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d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d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Guds ord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4400"/>
              <a:t>Joseph mødte sine brødre igen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chemeClr val="bg1">
                    <a:lumMod val="50000"/>
                  </a:schemeClr>
                </a:solidFill>
              </a:rPr>
              <a:t>Selvom Josef genkendte sine brødre, genkendte de ham ikke.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Farao udnævnte Josef til Egyptens premierminister. Joseph kontrollerede klogt over de 7 år alvorlige hungersnød.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Men der var ikke korn i Kanaan på grund af hungersnød. De skulle ned til Egypten for at få noget korn at spise. Josefs brødre tog også til Egypten for at købe mad.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Selvom Josef genkendte sine brødre, genkendte de ham ikke.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Josef fortalte dem, hvem han var. De blev forskrækket og så på ham og følte sig bange for ham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Josef forstod, hvorfor Gud sendte ham til Egypten. Han tilgav sine brødre og tog hele sin familie med til Egypten og tog sig af dem sikkert.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4000">
                <a:solidFill>
                  <a:srgbClr val="ff0000"/>
                </a:solidFill>
              </a:rPr>
              <a:t>Dagens lektion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Josef tilgav sine brødre, som behandlede ham dårligt og elskede dem efter Guds vilje.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Vi er nødt til at tilgive vores familie og venner og elske dem.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Men Satan, forklædt som en slange, fristede Eva.</a:t>
            </a:r>
          </a:p>
          <a:p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Til sidst spiste Eva frugten.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3200"/>
              <a:t>Gud er?</a:t>
            </a:r>
            <a:r xmlns:a="http://schemas.openxmlformats.org/drawingml/2006/main">
              <a:rPr lang="d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rgbClr val="c00000"/>
                </a:solidFill>
              </a:rPr>
              <a:t>Gud..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Tilgiver os og elsker os.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4000">
                <a:solidFill>
                  <a:srgbClr val="ff0000"/>
                </a:solidFill>
              </a:rPr>
              <a:t>Dagens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Hvilket lands premierminister blev Joseph?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Egypten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Persien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Babylon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da" altLang="ko-KR" sz="2800">
                <a:solidFill>
                  <a:srgbClr val="ff0000"/>
                </a:solidFill>
              </a:rPr>
              <a:t>Egypten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chemeClr val="bg1">
                    <a:lumMod val="50000"/>
                  </a:schemeClr>
                </a:solidFill>
              </a:rPr>
              <a:t>Selvom Josef genkendte sine brødre, genkendte de ham ikke.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Nr.15 Guds Ord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4400"/>
              <a:t>Et barn, der blev reddet fra vandet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 barnet blev ældre, tog hun det med til Faraos datter, og han blev hendes søn. Hun kaldte ham Moses og sagde: "Jeg trak ham op af vandet."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Exodus</a:t>
            </a: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Egyptens konge, Farao, beordrede at smide alle israelitiske nyfødte drenge i Nilen og lade dem dræbe.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Jokebed, Moses' mor, havde intet andet valg end at lade sin søn blive ført bort på Nilen.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På det tidspunkt så den egyptiske prinsesse tilfældigvis babyen, mens hun badede i floden. Hun havde i tankerne at dyrke drengen.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Hans søster så prinsesse tage den lille dreng op af kurven. Hun introducerede hans rigtige mor, Jochebed, for at amme den lille dreng for hende.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 barnet blev ældre, blev han taget tilbage til prinsesse for at blive hendes søn. Hun kaldte ham Moses og sagde: "Jeg trak ham op af vandet. Moses voksede i Egypten</a:t>
            </a: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Palads.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Og Eva gav en anden til Adam.</a:t>
            </a:r>
          </a:p>
          <a:p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Adam spiste det også.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4000">
                <a:solidFill>
                  <a:srgbClr val="ff0000"/>
                </a:solidFill>
              </a:rPr>
              <a:t>Dagens lektion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Gud reddede Moses.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Gud frelste os med sin fantastiske visdom og kraft (forsyn).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Lad os tro, at Guds planer er større og mere perfekte end mine altid.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3200"/>
              <a:t>Hvem er Gud?</a:t>
            </a:r>
            <a:r xmlns:a="http://schemas.openxmlformats.org/drawingml/2006/main">
              <a:rPr lang="d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rgbClr val="c00000"/>
                </a:solidFill>
              </a:rPr>
              <a:t>Gud..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Han er den almægtige Gud, som udfører sin vilje på trods af enhver hindring.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4000">
                <a:solidFill>
                  <a:srgbClr val="ff0000"/>
                </a:solidFill>
              </a:rPr>
              <a:t>Dagens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Hvad skete der med barnet, der blev båret væk i vandet?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Han blev druknet og spist af fisk.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Fugle reddede barnet.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Gud reddede barnet fra himlen.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Prinsesse af Egypten så og reddede ham.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da" altLang="ko-KR" sz="2800">
                <a:solidFill>
                  <a:srgbClr val="ff0000"/>
                </a:solidFill>
              </a:rPr>
              <a:t>Prinsesse af Egypten så og reddede ham.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 barnet blev ældre, tog hun det med til Faraos datter, og han blev hendes søn. Hun kaldte ham Moses og sagde: "Jeg trak ham op af vandet."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Exodus</a:t>
            </a: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Gud drev dem ud af Eden, fordi de ikke lyttede til Gud.</a:t>
            </a:r>
          </a:p>
          <a:p>
            <a:r xmlns:a="http://schemas.openxmlformats.org/drawingml/2006/main">
              <a:rPr lang="da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Fra det tidspunkt kom synden til verden.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da" altLang="ko-KR" sz="4000"/>
              <a:t>Dagens </a:t>
            </a:r>
            <a:r xmlns:a="http://schemas.openxmlformats.org/drawingml/2006/main">
              <a:rPr lang="da" altLang="ko-KR" sz="2800" b="1"/>
              <a:t>lektion</a:t>
            </a:r>
            <a:endParaRPr xmlns:a="http://schemas.openxmlformats.org/drawingml/2006/main" lang="en-US" altLang="ko-KR" sz="4000" b="1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d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Synden kom til verden, fordi Adam og Eva ikke adlød Guds befaling.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d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Adlyder jeg Guds ord?</a:t>
            </a:r>
          </a:p>
          <a:p>
            <a:pPr xmlns:a="http://schemas.openxmlformats.org/drawingml/2006/main" algn="ctr"/>
            <a:r xmlns:a="http://schemas.openxmlformats.org/drawingml/2006/main">
              <a:rPr lang="d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Hvis jeg tror på Gud, må jeg adlyde Guds ord.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da" altLang="ko-KR" sz="3200"/>
              <a:t>Gud er?</a:t>
            </a:r>
            <a:r xmlns:a="http://schemas.openxmlformats.org/drawingml/2006/main">
              <a:rPr lang="d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a" altLang="ko-KR" sz="3600">
                <a:solidFill>
                  <a:srgbClr val="C00000"/>
                </a:solidFill>
              </a:rPr>
              <a:t>Gud..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Kan ikke lide ulydighed.</a:t>
            </a:r>
          </a:p>
          <a:p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Velsigner den mand, der adlyder hans ord.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da" altLang="ko-KR" sz="4000"/>
              <a:t>Dagens</a:t>
            </a:r>
            <a:r xmlns:a="http://schemas.openxmlformats.org/drawingml/2006/main">
              <a:rPr lang="da" altLang="en-US" sz="4000"/>
              <a:t> </a:t>
            </a:r>
            <a:r xmlns:a="http://schemas.openxmlformats.org/drawingml/2006/main">
              <a:rPr lang="da" altLang="ko-KR" sz="4000"/>
              <a:t>Ord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 begyndelsen skabte Gud</a:t>
            </a:r>
          </a:p>
          <a:p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himlen og jorden.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Første Mosebog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4000">
                <a:solidFill>
                  <a:srgbClr val="FF0000"/>
                </a:solidFill>
              </a:rPr>
              <a:t>Dagens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Hvad sagde Gud, at man ikke skulle spise til menneskeheden?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frugt</a:t>
            </a: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kød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grøntsag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da" altLang="ko-KR" sz="2800">
                <a:solidFill>
                  <a:schemeClr val="dk1"/>
                </a:solidFill>
              </a:rPr>
              <a:t>frugten af viden om godt og ondt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da" altLang="ko-KR" sz="2800">
                <a:solidFill>
                  <a:srgbClr val="FF0000"/>
                </a:solidFill>
              </a:rPr>
              <a:t>frugten af viden om godt og ondt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da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Gud skabte mennesket i sit eget billede, i Guds billede skabte han det;</a:t>
            </a:r>
          </a:p>
          <a:p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mand og kvinde skabte han dem.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Nr.3 Guds ord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da" altLang="ko-KR" sz="4000"/>
              <a:t>Noa lavede et stort skib (en ark) på det høje bjerg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da" altLang="ko-KR" sz="4000"/>
              <a:t>Dagens</a:t>
            </a:r>
            <a:r xmlns:a="http://schemas.openxmlformats.org/drawingml/2006/main">
              <a:rPr lang="da" altLang="en-US" sz="4000"/>
              <a:t> </a:t>
            </a:r>
            <a:r xmlns:a="http://schemas.openxmlformats.org/drawingml/2006/main">
              <a:rPr lang="da" altLang="ko-KR" sz="4000"/>
              <a:t>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Så sagde Herren til Noa: "Gå ind i arken, du og hele din familie, for jeg har fundet dig retfærdig i denne generation.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(1 Mosebog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Gud så, at alle mennesker på jorden fordærvede deres veje. Gud sagde til Noa: "Jeg vil ødelægge både mennesker og jorden . Lav et stort skib på bjerget!"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Noa begyndte at lave et skib på bjerget, præcis som Gud havde befalet ham. Folk troede, han var sur.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Noah lod enhver slags væsen komme ind i skibet med Noas 8 familiemedlemmer, som Gud havde befalet.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Regnen blev ved med at komme over jorden i 40 dage, som Gud sagde.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Til sidst var jorden dækket af vand. Alt levende, der bevægede sig på jorden, døde. Kun Noa var tilbage, og de med ham i arken.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da" altLang="ko-KR" sz="3200">
                <a:solidFill>
                  <a:srgbClr val="FF0000"/>
                </a:solidFill>
              </a:rPr>
              <a:t>Dagens lektion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d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Folk lyttede ikke til Noah, som gav dem en chance for at blive reddet fra en stor oversvømmelse.</a:t>
            </a:r>
          </a:p>
          <a:p>
            <a:pPr xmlns:a="http://schemas.openxmlformats.org/drawingml/2006/main" algn="ctr"/>
            <a:r xmlns:a="http://schemas.openxmlformats.org/drawingml/2006/main">
              <a:rPr lang="d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De sagde kun, at Noah var gal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d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Når du formidler evangeliet til venner, lytter de måske ikke godt til dig.</a:t>
            </a:r>
          </a:p>
          <a:p>
            <a:pPr xmlns:a="http://schemas.openxmlformats.org/drawingml/2006/main" algn="ctr"/>
            <a:r xmlns:a="http://schemas.openxmlformats.org/drawingml/2006/main">
              <a:rPr lang="d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Men i sidste ende vil de vide, at Guds ord er sandt.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begyndelsen var mørket over overfladen.</a:t>
            </a:r>
          </a:p>
          <a:p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Der var ingen mand, intet lys. Der var intet.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da" altLang="ko-KR" sz="3200"/>
              <a:t>Gud?</a:t>
            </a:r>
            <a:r xmlns:a="http://schemas.openxmlformats.org/drawingml/2006/main">
              <a:rPr lang="d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a" altLang="ko-KR" sz="3600">
                <a:solidFill>
                  <a:srgbClr val="C00000"/>
                </a:solidFill>
              </a:rPr>
              <a:t>Gud..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Gud hader synden og dømmer synden.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4000"/>
              <a:t>Dagens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Hvad sagde Gud til Noa om at lave?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da" altLang="ko-KR" sz="2800">
                <a:solidFill>
                  <a:schemeClr val="dk1"/>
                </a:solidFill>
              </a:rPr>
              <a:t>Et skib (en ark)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 bil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Et hus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 cykel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da" altLang="ko-KR" sz="2800">
                <a:solidFill>
                  <a:srgbClr val="FF0000"/>
                </a:solidFill>
              </a:rPr>
              <a:t>Et skib (en ark)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da" altLang="ko-KR" sz="4000"/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Så sagde Herren til Noa: "Gå ind i arken, du og hele din familie, for jeg har fundet dig retfærdig i denne generation.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Første Mosebog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Nr.4 Guds ord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da" altLang="ko-KR" sz="4000"/>
              <a:t>Regnbuen var Guds pagt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da" altLang="ko-KR" sz="3600">
                <a:solidFill>
                  <a:srgbClr val="FF0000"/>
                </a:solidFill>
              </a:rPr>
              <a:t>Dagens</a:t>
            </a:r>
            <a:r xmlns:a="http://schemas.openxmlformats.org/drawingml/2006/main">
              <a:rPr lang="da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da" altLang="ko-KR" sz="3600">
                <a:solidFill>
                  <a:srgbClr val="FF0000"/>
                </a:solidFill>
              </a:rPr>
              <a:t>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Når regnbuen viser sig i skyerne, vil jeg se den og huske den evige pagt mellem Gud og alle levende skabninger af enhver art på jorden."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Alt levende blev udslettet, kun Noa og dem med ham i arken var tilbage.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Regnen blev ved med at komme på jorden i 40 dage.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Efter at regnen holdt op, sendte Noa en due ud.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Duen vendte tilbage til ham med friske olivenblade i næbbet. Noa vidste: "Vandet trak sig tilbage fra jorden!"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Noa kom ud med sin familie og tilbad Gud. "Tak Gud for at give os en ny verden."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Gud viste ham en regnbue som tegnet på pagten og velsignelsen. "Lev lykkeligt i den nye verden!"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Gud sagde: "Lad der blive lys!"</a:t>
            </a:r>
          </a:p>
          <a:p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og der var lys.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da" altLang="ko-KR" sz="3200">
                <a:solidFill>
                  <a:srgbClr val="FF0000"/>
                </a:solidFill>
              </a:rPr>
              <a:t>Dagens lektion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d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Gud har reddet Noa og hans familie.</a:t>
            </a:r>
          </a:p>
          <a:p>
            <a:pPr xmlns:a="http://schemas.openxmlformats.org/drawingml/2006/main" algn="ctr"/>
            <a:r xmlns:a="http://schemas.openxmlformats.org/drawingml/2006/main">
              <a:rPr lang="d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Gud lovede, at han vil velsigne dem og skabe en ny verden gennem dem.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d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Gud har også frelst os gennem Jesus.</a:t>
            </a:r>
          </a:p>
          <a:p>
            <a:pPr xmlns:a="http://schemas.openxmlformats.org/drawingml/2006/main" algn="ctr"/>
            <a:r xmlns:a="http://schemas.openxmlformats.org/drawingml/2006/main">
              <a:rPr lang="d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Vi er nødt til at tro, at Gud vil skabe sin nye verden gennem os.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da" altLang="ko-KR" sz="3200"/>
              <a:t>Jahve Gud?</a:t>
            </a:r>
            <a:r xmlns:a="http://schemas.openxmlformats.org/drawingml/2006/main">
              <a:rPr lang="d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a" altLang="ko-KR" sz="3600">
                <a:solidFill>
                  <a:srgbClr val="C00000"/>
                </a:solidFill>
              </a:rPr>
              <a:t>Herre Gud..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Jahve Gud er vor Fader, som frelser og velsigner sine elskede børn rigeligt, når vi tror på ham.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4000"/>
              <a:t>Dagens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Hvad sendte Noa ud for at se, at jorden var udtørret?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Ørn</a:t>
            </a: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Spurv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da" altLang="ko-KR" sz="2800">
                <a:solidFill>
                  <a:schemeClr val="dk1"/>
                </a:solidFill>
              </a:rPr>
              <a:t>Due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da" altLang="ko-KR" sz="2800">
                <a:solidFill>
                  <a:srgbClr val="FF0000"/>
                </a:solidFill>
              </a:rPr>
              <a:t>Due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da" altLang="ko-KR" sz="3600"/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Når regnbuen viser sig i skyerne, vil jeg se den og huske den evige pagt mellem Gud og alle levende skabninger af enhver art på jorden."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Nr.5</a:t>
            </a:r>
            <a:r xmlns:a="http://schemas.openxmlformats.org/drawingml/2006/main">
              <a:rPr lang="d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d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Det</a:t>
            </a:r>
            <a:r xmlns:a="http://schemas.openxmlformats.org/drawingml/2006/main">
              <a:rPr lang="d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d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Ord</a:t>
            </a:r>
            <a:r xmlns:a="http://schemas.openxmlformats.org/drawingml/2006/main">
              <a:rPr lang="d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d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af</a:t>
            </a:r>
            <a:r xmlns:a="http://schemas.openxmlformats.org/drawingml/2006/main">
              <a:rPr lang="d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d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Gud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da" altLang="ko-KR" sz="3600"/>
              <a:t>Folk der byggede</a:t>
            </a:r>
          </a:p>
          <a:p>
            <a:pPr xmlns:a="http://schemas.openxmlformats.org/drawingml/2006/main" algn="ctr"/>
            <a:r xmlns:a="http://schemas.openxmlformats.org/drawingml/2006/main">
              <a:rPr lang="da" altLang="ko-KR" sz="3600"/>
              <a:t>Babelstårnet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da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Derfor blev det kaldt Babel, for der forvirrede Herren</a:t>
            </a:r>
          </a:p>
          <a:p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hele verdens sprog. Derfra spredte Herren dem</a:t>
            </a:r>
          </a:p>
          <a:p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over hele jordens overflade.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Folk ønskede at være større og mere berømte end Gud. Så de begyndte at bygge et højt tårn.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Således byggede de tårnet i det hele taget.</a:t>
            </a:r>
          </a:p>
          <a:p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"Lad os vise os selv for verden. Vi er så gode!"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Men da Gud så deres arrogance, forvirrede han deres sprog, så de ikke vil forstå hinanden.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a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a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Fordi de ikke kunne forstå hinanden, kunne de ikke arbejde sammen. Til sidst spredte de sig over jordens overflade. Indtil nu er verdens sprog forskellige fra hinanden.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På den første dag adskilte Gud lyset fra mørket. Han skabte hele verden i seks dage.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da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da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da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da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da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da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4000"/>
              <a:t>Dagens lektion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Mennesker ønsker at være større og højere end Gud.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Dette sind kaldes "arrogance".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Gud hader 'arrogance'.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Det modsatte af arrogance er 'ydmyghed'.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Vi bør være 'ydmyge' over for Gud for at behage ham.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da" altLang="ko-KR" sz="3200"/>
              <a:t>Jahve Gud?</a:t>
            </a:r>
            <a:r xmlns:a="http://schemas.openxmlformats.org/drawingml/2006/main">
              <a:rPr lang="d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a" altLang="ko-KR" sz="3600">
                <a:solidFill>
                  <a:srgbClr val="C00000"/>
                </a:solidFill>
              </a:rPr>
              <a:t>Herre Gud..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Jahve Gud er større og klogere end vi er.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Vi kan ikke være klogere end Gud, selvom vi kombinerer al vores visdom sammen.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4000">
                <a:solidFill>
                  <a:srgbClr val="FF0000"/>
                </a:solidFill>
              </a:rPr>
              <a:t>Dagens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Hvorfor kunne de ikke gøre tårnet færdigt?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Gud forårsagede syndfloden, da de lavede den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Gud fik en ild til at bryde ud, da de lavede den.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Gud lavede et jordskælv, da de lavede det.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da" altLang="ko-KR" sz="2800">
                <a:solidFill>
                  <a:schemeClr val="dk1"/>
                </a:solidFill>
              </a:rPr>
              <a:t>Gud fik dem til ikke at forstå hinanden, da de lavede det.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da" altLang="ko-KR" sz="2800">
                <a:solidFill>
                  <a:srgbClr val="FF0000"/>
                </a:solidFill>
              </a:rPr>
              <a:t>Gud fik dem til ikke at forstå hinanden, da de lavede det.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4000">
                <a:solidFill>
                  <a:srgbClr val="FF0000"/>
                </a:solidFill>
              </a:rPr>
              <a:t>Dagens</a:t>
            </a:r>
            <a:r xmlns:a="http://schemas.openxmlformats.org/drawingml/2006/main">
              <a:rPr lang="d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da" altLang="ko-KR" sz="4000">
                <a:solidFill>
                  <a:srgbClr val="FF0000"/>
                </a:solidFill>
              </a:rPr>
              <a:t>Ord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Derfor blev det kaldt Babel, for der forvirrede Herren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hele verdens sprog. Derfra spredte Herren dem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over hele jordens overflade.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Nr.6 Guds ord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4400"/>
              <a:t>Gud kaldte Abraham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Herren havde sagt til Abram: "Forlad dit land, dit folk og dit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fars husstand og gå til det land, jeg vil vise dig.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Første Mosebog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Kaldæernes Ur var den afgudsdyrkende by.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 blev født og boede der.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 dag havde Herren Gud sagt til ham: "Forlad dit land, og jeg vil velsigne dig."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Selvom Abraham ikke vidste, hvor han skulle gå hen, adlød han Guds ord og gik som Herren havde sagt til ham.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Han led mange vanskelige forhold, mens han var på rejse, men Gud beskyttede ham sikkert.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da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Alle slags dyr og planter, fugle og fisk er fulde på jorden, i havet og i himlen. Gud så på alt, hvad han havde lavet og sagde: "Meget godt!"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Endelig ankom Abraham til Kanaans land. Han boede der. "Tak Gud."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4000">
                <a:solidFill>
                  <a:srgbClr val="ff0000"/>
                </a:solidFill>
              </a:rPr>
              <a:t>Dagens</a:t>
            </a:r>
            <a:r xmlns:a="http://schemas.openxmlformats.org/drawingml/2006/main">
              <a:rPr lang="d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da" altLang="ko-KR" sz="4000">
                <a:solidFill>
                  <a:srgbClr val="ff0000"/>
                </a:solidFill>
              </a:rPr>
              <a:t>Lektie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forlod sin hjemby med at adlyde Guds ord.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Sådan, vi</a:t>
            </a:r>
            <a:r xmlns:a="http://schemas.openxmlformats.org/drawingml/2006/main">
              <a:rPr lang="d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skulle tro på Gud og adlyde hans ord.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Vi bør have ønsket om at adlyde Guds ord til enhver tid.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3200"/>
              <a:t>Jahve Gud er?</a:t>
            </a:r>
            <a:r xmlns:a="http://schemas.openxmlformats.org/drawingml/2006/main">
              <a:rPr lang="d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rgbClr val="c00000"/>
                </a:solidFill>
              </a:rPr>
              <a:t>Jahve</a:t>
            </a:r>
            <a:r xmlns:a="http://schemas.openxmlformats.org/drawingml/2006/main">
              <a:rPr lang="da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da" altLang="ko-KR" sz="3600">
                <a:solidFill>
                  <a:srgbClr val="c00000"/>
                </a:solidFill>
              </a:rPr>
              <a:t>Gud….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Han er vor Fader, som holder sit løfte for enhver pris.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4000">
                <a:solidFill>
                  <a:srgbClr val="ff0000"/>
                </a:solidFill>
              </a:rPr>
              <a:t>Dagens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Hvor blev Abraham født?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Kanaan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Haran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Israel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da" altLang="ko-KR" sz="2800">
                <a:solidFill>
                  <a:schemeClr val="dk1"/>
                </a:solidFill>
              </a:rPr>
              <a:t>Kaldæernes Ur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da" altLang="ko-KR" sz="2800">
                <a:solidFill>
                  <a:srgbClr val="ff0000"/>
                </a:solidFill>
              </a:rPr>
              <a:t>Kaldæernes Ur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4000">
                <a:solidFill>
                  <a:srgbClr val="ff0000"/>
                </a:solidFill>
              </a:rPr>
              <a:t>Dagens</a:t>
            </a:r>
            <a:r xmlns:a="http://schemas.openxmlformats.org/drawingml/2006/main">
              <a:rPr lang="d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da" altLang="ko-KR" sz="4000">
                <a:solidFill>
                  <a:srgbClr val="ff0000"/>
                </a:solidFill>
              </a:rPr>
              <a:t>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Herren Gud havde sagt til Abram: "Forlad dit land, dit folk og din fars husstand og gå til det land, jeg vil vise dig."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Første Mosebog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 7 Guds ord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4400"/>
              <a:t>Isak, den forjættede søn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4000">
                <a:solidFill>
                  <a:srgbClr val="ff0000"/>
                </a:solidFill>
              </a:rPr>
              <a:t>Dagens</a:t>
            </a:r>
            <a:r xmlns:a="http://schemas.openxmlformats.org/drawingml/2006/main">
              <a:rPr lang="d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da" altLang="ko-KR" sz="4000">
                <a:solidFill>
                  <a:srgbClr val="ff0000"/>
                </a:solidFill>
              </a:rPr>
              <a:t>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var hundrede år gammel, da hans søn Isak blev født til ham.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Gud lovede Abraham, at Gud vil give ham børn lige så mange som stjerner på nattehimlen.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Men han fik intet barn, før han var 100 år gammel.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 dag tog Gud Abraham udenfor om natten.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"Se op mod himlen. Kan du tælle stjernerne?"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Gud lovede ham også at give det smukke land.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da" altLang="ko-KR" sz="3600"/>
              <a:t>Dagens </a:t>
            </a:r>
            <a:r xmlns:a="http://schemas.openxmlformats.org/drawingml/2006/main">
              <a:rPr lang="da" altLang="ko-KR" sz="4000"/>
              <a:t>lektion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Hvem har skabt verden?</a:t>
            </a:r>
          </a:p>
          <a:p>
            <a:pPr xmlns:a="http://schemas.openxmlformats.org/drawingml/2006/main" algn="ctr"/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Gud skabte verden.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Hvem holder orden i verden?</a:t>
            </a:r>
          </a:p>
          <a:p>
            <a:pPr xmlns:a="http://schemas.openxmlformats.org/drawingml/2006/main" algn="ctr"/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Gud holder orden i verden.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Verden blev ikke skabt af sig selv.</a:t>
            </a:r>
          </a:p>
          <a:p>
            <a:pPr xmlns:a="http://schemas.openxmlformats.org/drawingml/2006/main" algn="ctr"/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Verden kan ikke flyttes af sig selv.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 bør huske, at Gud skabte hele verden og stadig kontrollere dem alle.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"Dine børn skal være lige så mange som stjernerne på himlen og sandet på stranden." Abraham troede på Herrens løfte.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Gud holdt sit løfte. Sara fødte en søn til Abraham. Abraham gav navnet </a:t>
            </a:r>
            <a:r xmlns:a="http://schemas.openxmlformats.org/drawingml/2006/main">
              <a:rPr lang="da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Isak </a:t>
            </a:r>
            <a:r xmlns:a="http://schemas.openxmlformats.org/drawingml/2006/main">
              <a:rPr lang="d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, som betyder </a:t>
            </a:r>
            <a:r xmlns:a="http://schemas.openxmlformats.org/drawingml/2006/main">
              <a:rPr lang="da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glæde </a:t>
            </a:r>
            <a:r xmlns:a="http://schemas.openxmlformats.org/drawingml/2006/main">
              <a:rPr lang="d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4000">
                <a:solidFill>
                  <a:srgbClr val="ff0000"/>
                </a:solidFill>
              </a:rPr>
              <a:t>Dagens</a:t>
            </a:r>
            <a:r xmlns:a="http://schemas.openxmlformats.org/drawingml/2006/main">
              <a:rPr lang="da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da" altLang="ko-KR" sz="4000">
                <a:solidFill>
                  <a:srgbClr val="ff0000"/>
                </a:solidFill>
              </a:rPr>
              <a:t>Lektie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troede virkelig på Guds løfte, selvom det så umuligt ud for ham.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Gud var meget glad, da han så Abrahams tro. Gud gav ham Isak, den lovede søn.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Gud opfylder bestemt sit løfte, selvom det så umuligt ud for os.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3200"/>
              <a:t>Gud er…</a:t>
            </a:r>
            <a:r xmlns:a="http://schemas.openxmlformats.org/drawingml/2006/main">
              <a:rPr lang="d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rgbClr val="c00000"/>
                </a:solidFill>
              </a:rPr>
              <a:t>Gud er...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Almægtige (i stand til at gøre alt)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4000">
                <a:solidFill>
                  <a:srgbClr val="ff0000"/>
                </a:solidFill>
              </a:rPr>
              <a:t>Dagens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Hvor gammel var Abraham, da han fik Isak?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70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da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Abraham var hundrede år gammel, da hans søn Isak blev født til ham.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(1 Mosebog 21:5)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 8 Guds ord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900"/>
              <a:t>Abraham ofrede Isak til Gud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 sagde Gud: "Tag din søn, din eneste søn, Isak, som du elsker,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og gå til området Moria. Ofrer ham der som et brændoffer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på et af bjergene, jeg vil fortælle dig om.”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Første Mosebog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 dag sagde Gud til Abraham: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"Tilbyd mig din eneste søn som et brændoffer."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 elskede Isak så højt, at han var hård, da han hørte fra Gud. Men han besluttede at adlyde Gud.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da" altLang="ko-KR" sz="3200"/>
              <a:t>Hvem er Gud?</a:t>
            </a:r>
            <a:r xmlns:a="http://schemas.openxmlformats.org/drawingml/2006/main">
              <a:rPr lang="d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da" altLang="ko-KR" sz="3600">
                <a:solidFill>
                  <a:srgbClr val="C00000"/>
                </a:solidFill>
              </a:rPr>
              <a:t>Han er...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skaberen, der skabte hele verden inklusive mig.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Abraham bandt Isak og lagde ham på alteret, og han forsøgte at dræbe ham. I samme øjeblik,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"Abraham, Abraham, dræb ham ikke. Gør ham ikke noget. Nu ved jeg, at du frygter og elsker Gud." Dette var den prøve, Gud gjorde for Abraham.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"Tak Gud!" Gud accepterede Abrahams tro med glæde. Gud gjorde ham til alle troendes stamfader.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4000"/>
              <a:t>Dagens lektion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Abraham elskede Isak så højt, men det var vigtigere for ham at adlyde Guds ord.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Jeg burde elske Gud mere end nogen anden ting, og mere end enhver anden person i verden.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3200"/>
              <a:t>Gud er?</a:t>
            </a:r>
            <a:r xmlns:a="http://schemas.openxmlformats.org/drawingml/2006/main">
              <a:rPr lang="d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rgbClr val="c00000"/>
                </a:solidFill>
              </a:rPr>
              <a:t>Gud er..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Vores far, som gør vores tro stærkere gennem test.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4000"/>
              <a:t>Dagens</a:t>
            </a:r>
            <a:r xmlns:a="http://schemas.openxmlformats.org/drawingml/2006/main">
              <a:rPr lang="da" altLang="en-US" sz="4000"/>
              <a:t> </a:t>
            </a:r>
            <a:r xmlns:a="http://schemas.openxmlformats.org/drawingml/2006/main">
              <a:rPr lang="da" altLang="ko-KR" sz="4000"/>
              <a:t>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Hvad sagde Gud til Abraham at han skulle ofre som brændoffer?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da" altLang="ko-KR" sz="2800">
                <a:solidFill>
                  <a:schemeClr val="dk1"/>
                </a:solidFill>
              </a:rPr>
              <a:t>Søn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Kone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Hund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Får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da" altLang="ko-KR" sz="2800">
                <a:solidFill>
                  <a:srgbClr val="ff0000"/>
                </a:solidFill>
              </a:rPr>
              <a:t>Søn</a:t>
            </a:r>
            <a:r xmlns:a="http://schemas.openxmlformats.org/drawingml/2006/main">
              <a:rPr lang="da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 sagde Gud: "Tag din søn, din eneste søn, Isak, som du elsker,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og gå til området Moria. Ofrer ham der som et brændoffer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på et af bjergene, jeg vil fortælle dig om.”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Første Mosebog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Nr.9</a:t>
            </a:r>
            <a:r xmlns:a="http://schemas.openxmlformats.org/drawingml/2006/main">
              <a:rPr lang="d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d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Det</a:t>
            </a:r>
            <a:r xmlns:a="http://schemas.openxmlformats.org/drawingml/2006/main">
              <a:rPr lang="d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d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Ord</a:t>
            </a:r>
            <a:r xmlns:a="http://schemas.openxmlformats.org/drawingml/2006/main">
              <a:rPr lang="d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d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af</a:t>
            </a:r>
            <a:r xmlns:a="http://schemas.openxmlformats.org/drawingml/2006/main">
              <a:rPr lang="d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d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Gud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4400"/>
              <a:t>Isaac skændtes ikke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chemeClr val="bg1">
                    <a:lumMod val="50000"/>
                  </a:schemeClr>
                </a:solidFill>
              </a:rPr>
              <a:t>Han gik videre derfra og gravede endnu en brønd, og ingen skændtes om den.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chemeClr val="bg1">
                    <a:lumMod val="50000"/>
                  </a:schemeClr>
                </a:solidFill>
              </a:rPr>
              <a:t>Han kaldte den Rehoboth og sagde: "Nu har Herren givet os plads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chemeClr val="bg1">
                    <a:lumMod val="50000"/>
                  </a:schemeClr>
                </a:solidFill>
              </a:rPr>
              <a:t>og vi vil blomstre i landet."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Det</a:t>
            </a: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brønde</a:t>
            </a: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var</a:t>
            </a: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så</a:t>
            </a: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vigtig,</a:t>
            </a: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fordi</a:t>
            </a: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</a:t>
            </a: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kunne</a:t>
            </a: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få</a:t>
            </a: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frisk</a:t>
            </a: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vand</a:t>
            </a: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 ørkenen. Isak fik brøndene arvet af sin far.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4000">
                <a:solidFill>
                  <a:srgbClr val="FF0000"/>
                </a:solidFill>
              </a:rPr>
              <a:t>Dagens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Hvad skabte Gud verden med?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sten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vand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støv</a:t>
            </a: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ord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da" altLang="ko-KR" sz="2800">
                <a:solidFill>
                  <a:srgbClr val="FF0000"/>
                </a:solidFill>
              </a:rPr>
              <a:t>ord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Men filistrene misundte ham. Så de fyldte brøndene med jord.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Men Isak skændtes ikke med dem. Han flyttede væk og gravede brønden. Han opdagede en brønd med ferskvand.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På dette tidspunkt tog de andre mennesker brønden fra Isak. Men han skændtes heller ikke med dem.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Gud velsignede Isak. Han gravede en anden brønd igen. Gud gav ham frisk vand derfra. Isak byggede et alter og gav takkeoffer.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4000">
                <a:solidFill>
                  <a:srgbClr val="ff0000"/>
                </a:solidFill>
              </a:rPr>
              <a:t>Dagens lektion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Isak skændtes ikke med dem, der tog hans brønde.</a:t>
            </a:r>
            <a:r xmlns:a="http://schemas.openxmlformats.org/drawingml/2006/main">
              <a:rPr lang="da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Gud velsignede Isak.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Vi skal heller ikke skændes med andre.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Vi skal elske og tilgive andre.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3200"/>
              <a:t>Gud er??</a:t>
            </a:r>
            <a:r xmlns:a="http://schemas.openxmlformats.org/drawingml/2006/main">
              <a:rPr lang="da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rgbClr val="c00000"/>
                </a:solidFill>
              </a:rPr>
              <a:t>Gud 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Han hader dem, der skændes med andre.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Han elsker dem, som dem, der elsker hinanden.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4000">
                <a:solidFill>
                  <a:srgbClr val="ff0000"/>
                </a:solidFill>
              </a:rPr>
              <a:t>Dagens quiz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På grund af hvad led Isak en hård tid?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hus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dk1"/>
                </a:solidFill>
              </a:rPr>
              <a:t>③ </a:t>
            </a:r>
            <a:r xmlns:a="http://schemas.openxmlformats.org/drawingml/2006/main">
              <a:rPr lang="da" altLang="ko-KR" sz="2800">
                <a:solidFill>
                  <a:schemeClr val="dk1"/>
                </a:solidFill>
              </a:rPr>
              <a:t>godt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familie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da" altLang="ko-KR" sz="2800">
                <a:solidFill>
                  <a:srgbClr val="ff0000"/>
                </a:solidFill>
              </a:rPr>
              <a:t>godt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chemeClr val="bg1">
                    <a:lumMod val="50000"/>
                  </a:schemeClr>
                </a:solidFill>
              </a:rPr>
              <a:t>Han gik videre derfra og gravede endnu en brønd, og ingen skændtes om den.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chemeClr val="bg1">
                    <a:lumMod val="50000"/>
                  </a:schemeClr>
                </a:solidFill>
              </a:rPr>
              <a:t>Han kaldte den Rehoboth og sagde: "Nu har Herren givet os plads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chemeClr val="bg1">
                    <a:lumMod val="50000"/>
                  </a:schemeClr>
                </a:solidFill>
              </a:rPr>
              <a:t>og vi vil blomstre i landet."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Genesis</a:t>
            </a: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da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da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Nr.10</a:t>
            </a:r>
            <a:r xmlns:a="http://schemas.openxmlformats.org/drawingml/2006/main">
              <a:rPr lang="d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d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Det</a:t>
            </a:r>
            <a:r xmlns:a="http://schemas.openxmlformats.org/drawingml/2006/main">
              <a:rPr lang="d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d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Ord</a:t>
            </a:r>
            <a:r xmlns:a="http://schemas.openxmlformats.org/drawingml/2006/main">
              <a:rPr lang="d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d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af</a:t>
            </a:r>
            <a:r xmlns:a="http://schemas.openxmlformats.org/drawingml/2006/main">
              <a:rPr lang="da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da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Gud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3600"/>
              <a:t>Esau solgte førstefødselsretten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3600"/>
              <a:t>for den ene skål med rød gryderet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da" altLang="ko-KR" sz="4000">
                <a:solidFill>
                  <a:srgbClr val="ff0000"/>
                </a:solidFill>
              </a:rPr>
              <a:t>Dagens ord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chemeClr val="bg1">
                    <a:lumMod val="50000"/>
                  </a:schemeClr>
                </a:solidFill>
              </a:rPr>
              <a:t>Så gav Jakob Esau noget brød og noget linsestuvning.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chemeClr val="bg1">
                    <a:lumMod val="50000"/>
                  </a:schemeClr>
                </a:solidFill>
              </a:rPr>
              <a:t>Han spiste og drak, og så rejste han sig og gik.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chemeClr val="bg1">
                    <a:lumMod val="50000"/>
                  </a:schemeClr>
                </a:solidFill>
              </a:rPr>
              <a:t>Så Esau foragtede sin førstefødselsret.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da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da" altLang="ko-KR" sz="2800">
                <a:solidFill>
                  <a:schemeClr val="bg1">
                    <a:lumMod val="50000"/>
                  </a:schemeClr>
                </a:solidFill>
              </a:rPr>
              <a:t>Første Mosebog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