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d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d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a" altLang="ko-KR" b="1">
                <a:solidFill>
                  <a:schemeClr val="tx1">
                    <a:lumMod val="50000"/>
                    <a:lumOff val="50000"/>
                  </a:schemeClr>
                </a:solidFill>
              </a:rPr>
              <a:t>Ingen.</a:t>
            </a:r>
            <a:r xmlns:a="http://schemas.openxmlformats.org/drawingml/2006/main">
              <a:rPr lang="da" altLang="en-US" b="1">
                <a:solidFill>
                  <a:schemeClr val="tx1">
                    <a:lumMod val="50000"/>
                    <a:lumOff val="50000"/>
                  </a:schemeClr>
                </a:solidFill>
              </a:rPr>
              <a:t> </a:t>
            </a:r>
            <a:r xmlns:a="http://schemas.openxmlformats.org/drawingml/2006/main">
              <a:rPr lang="da" altLang="ko-KR" b="1">
                <a:solidFill>
                  <a:schemeClr val="tx1">
                    <a:lumMod val="50000"/>
                    <a:lumOff val="50000"/>
                  </a:schemeClr>
                </a:solidFill>
              </a:rPr>
              <a:t>31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da" altLang="ko-KR" sz="4000"/>
              <a:t>Jonathan,</a:t>
            </a:r>
          </a:p>
          <a:p>
            <a:pPr xmlns:a="http://schemas.openxmlformats.org/drawingml/2006/main" algn="ctr"/>
            <a:r xmlns:a="http://schemas.openxmlformats.org/drawingml/2006/main">
              <a:rPr lang="da" altLang="ko-KR" sz="4000"/>
              <a:t>Davids gode ven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da" altLang="ko-KR" sz="3200">
                <a:solidFill>
                  <a:schemeClr val="tx1">
                    <a:lumMod val="65000"/>
                    <a:lumOff val="35000"/>
                  </a:schemeClr>
                </a:solidFill>
              </a:rPr>
              <a:t>Hvad gav Jonathan ikke til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sværd</a:t>
            </a:r>
            <a:r xmlns:a="http://schemas.openxmlformats.org/drawingml/2006/main">
              <a:rPr lang="d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skjold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pil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tøj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da" altLang="en-US" sz="2800">
                <a:solidFill>
                  <a:srgbClr val="FF0000"/>
                </a:solidFill>
              </a:rPr>
              <a:t>② </a:t>
            </a:r>
            <a:r xmlns:a="http://schemas.openxmlformats.org/drawingml/2006/main">
              <a:rPr lang="da" altLang="ko-KR" sz="2800">
                <a:solidFill>
                  <a:srgbClr val="FF0000"/>
                </a:solidFill>
              </a:rPr>
              <a:t>skjold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40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Dronning Esthers mod.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Så spurgte kongen: "Hvad er det, dronning Ester? Hvad er din anmodning? Selv op til halvdelen af riget vil det blive givet dig."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Esther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Det var den tid, hvor en klog jødisk kvinde Esther var dronningen af Persien. Imidlertid planlagde Haman at ødelægge jøderne ved at bruge kongens lov.</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Hun tænkte: 'Jeg kan blive dræbt, hvis jeg nærmer mig kongen uden at blive kaldt af kongen. Hun besluttede sig dog for at gå til kongen for at bede sit folk om at blive frelst, selvom det var imod loven.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Men da han så dronning Ester stå i gården, blev han meget glad for hende og sagde: "Hvad er din anmodning? Jeg vil give dig det."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Hamans plan om at ødelægge jøderne blev afsløret af kongen. Som et resultat blev han hadet af kongen og blev dræbt.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"Tak, Herre, fordi du beskytter os!" På grund af dronning Esthers mod blev jøderne beskyttet.</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chemeClr val="tx1">
                    <a:lumMod val="65000"/>
                    <a:lumOff val="35000"/>
                  </a:schemeClr>
                </a:solidFill>
              </a:rPr>
              <a:t>Selvom Esther skulle aflives, bad hun modigt til Gud om at redde sit folk.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Gud reddede jøderne fra krisen gennem Esthers bøn med sin vidunderlige visdom og styrke.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Lad os tro og forvente Guds vidunderlige hjælp og frelse i vores daglige liv.</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den, der bevarer og hjælper sit folk til enden.</a:t>
            </a:r>
            <a:r xmlns:a="http://schemas.openxmlformats.org/drawingml/2006/main">
              <a:rPr lang="d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da" altLang="ko-KR" sz="3600">
                <a:solidFill>
                  <a:schemeClr val="tx1">
                    <a:lumMod val="65000"/>
                    <a:lumOff val="35000"/>
                  </a:schemeClr>
                </a:solidFill>
              </a:rPr>
              <a:t>Gud bevarer og hjælper mig til verdens ende.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200">
                <a:solidFill>
                  <a:schemeClr val="tx1">
                    <a:lumMod val="65000"/>
                    <a:lumOff val="35000"/>
                  </a:schemeClr>
                </a:solidFill>
              </a:rPr>
              <a:t>Hvad skete der med Ester, da hun henvendte sig til kongen uden at blive kaldt?</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Hun skulle aflives.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Hun blev drevet ud.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Hun kunne ikke møde kongen.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Hun kunne sige til kongen, hvad hun ville bede om.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Hun kunne sige til kongen, hvad hun ville bede om.</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Efter at David var færdig med at tale med Saul, blev Jonatan et i ånden med David, og han elskede ham som sig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a" altLang="ko-KR" sz="2800">
                <a:solidFill>
                  <a:schemeClr val="tx1">
                    <a:lumMod val="65000"/>
                    <a:lumOff val="35000"/>
                  </a:schemeClr>
                </a:solidFill>
              </a:rPr>
              <a:t>1 Samuel 18:</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Så spurgte kongen: "Hvad er det, dronning Ester? Hvad er din anmodning? Selv op til halvdelen af riget vil det blive givet dig."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Esther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da" altLang="ko-KR" b="1">
                <a:solidFill>
                  <a:schemeClr val="tx1">
                    <a:lumMod val="50000"/>
                    <a:lumOff val="50000"/>
                  </a:schemeClr>
                </a:solidFill>
              </a:rPr>
              <a:t>nr. 41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a" altLang="ko-KR" sz="4400"/>
              <a:t>Job som blev velsignet af Gud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I landet Uz boede der en mand, som hed Job. Denne mand var ulastelig og retskaffen; han frygtede Gud og undgik det onde.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a" altLang="ko-KR" sz="2800">
                <a:solidFill>
                  <a:schemeClr val="tx1">
                    <a:lumMod val="65000"/>
                    <a:lumOff val="35000"/>
                  </a:schemeClr>
                </a:solidFill>
              </a:rPr>
              <a:t>Job</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Job, der boede i landet Uz i østlandet, var den rigeste. Han frygtede Gud og ulastelig og retskaffen.</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"Fordi du velsignede Job, frygtede han dig! Frygter Job Gud for ingenting?” Satan planlagde at teste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da" altLang="ko-KR" sz="2400">
                <a:solidFill>
                  <a:schemeClr val="tx1">
                    <a:lumMod val="65000"/>
                    <a:lumOff val="35000"/>
                  </a:schemeClr>
                </a:solidFill>
              </a:rPr>
              <a:t>Satan tog alt væk fra den ene dag til den anden, sine børn og alle sine ejendele. Han blev den mest elendige mand i verden.</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da" altLang="ko-KR" sz="2600">
                <a:solidFill>
                  <a:schemeClr val="tx1">
                    <a:lumMod val="65000"/>
                    <a:lumOff val="35000"/>
                  </a:schemeClr>
                </a:solidFill>
              </a:rPr>
              <a:t>Hans kone forlod ham med at sige: "Forband Gud og dø!" Jobs venner kom og bebrejdede ham, men Job satte sin lid til Gud som altid.</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da" altLang="ko-KR" sz="2600">
                <a:solidFill>
                  <a:schemeClr val="tx1">
                    <a:lumMod val="65000"/>
                    <a:lumOff val="35000"/>
                  </a:schemeClr>
                </a:solidFill>
              </a:rPr>
              <a:t>Det var tider i elendighed og bitterhed. Men Job kom igennem testen, og Gud gav ham meget større velsignelse end før. Han blev en mand, der frygtede Gud end nogensinde før.</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da" altLang="ko-KR" sz="3200">
                <a:solidFill>
                  <a:schemeClr val="tx1">
                    <a:lumMod val="65000"/>
                    <a:lumOff val="35000"/>
                  </a:schemeClr>
                </a:solidFill>
              </a:rPr>
              <a:t>Selvom Job var en retskaffen mand, gav Satan ham problemer.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På trods af vanskeligheder troede Job på Gud og var tålmodig med Gud.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Disse vanskeligheder kan komme over os.</a:t>
            </a:r>
          </a:p>
          <a:p>
            <a:pPr xmlns:a="http://schemas.openxmlformats.org/drawingml/2006/main" algn="ctr"/>
            <a:r xmlns:a="http://schemas.openxmlformats.org/drawingml/2006/main">
              <a:rPr lang="da" altLang="ko-KR" sz="3200">
                <a:solidFill>
                  <a:schemeClr val="tx1">
                    <a:lumMod val="65000"/>
                    <a:lumOff val="35000"/>
                  </a:schemeClr>
                </a:solidFill>
              </a:rPr>
              <a:t>På det tidspunkt skal vi tro på Gud og være tålmodige med Gud.</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Gud er den ene</a:t>
            </a:r>
          </a:p>
          <a:p>
            <a:r xmlns:a="http://schemas.openxmlformats.org/drawingml/2006/main">
              <a:rPr lang="da" altLang="ko-KR" sz="3600">
                <a:solidFill>
                  <a:schemeClr val="tx1">
                    <a:lumMod val="65000"/>
                    <a:lumOff val="35000"/>
                  </a:schemeClr>
                </a:solidFill>
              </a:rPr>
              <a:t>som kan gøre os rige eller fattige efter sin egen vilje.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32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Salomon, der modtog visdom som gave.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Hvilken er forkert om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Han var rig.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Han boede i det østlige land.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Han var en konge.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Han frygtede Gud.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da" altLang="en-US" sz="2800">
                <a:solidFill>
                  <a:srgbClr val="FF0000"/>
                </a:solidFill>
              </a:rPr>
              <a:t>③ </a:t>
            </a:r>
            <a:r xmlns:a="http://schemas.openxmlformats.org/drawingml/2006/main">
              <a:rPr lang="da" altLang="ko-KR" sz="2800">
                <a:solidFill>
                  <a:srgbClr val="FF0000"/>
                </a:solidFill>
              </a:rPr>
              <a:t>Han var en konge.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I landet Uz boede der en mand, som hed Job. Denne mand var ulastelig og retskaffen; han frygtede Gud og undgik det onde.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a" altLang="ko-KR" sz="2800">
                <a:solidFill>
                  <a:schemeClr val="tx1">
                    <a:lumMod val="65000"/>
                    <a:lumOff val="35000"/>
                  </a:schemeClr>
                </a:solidFill>
              </a:rPr>
              <a:t>Job</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INGEN. 42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Daniel nægtede at spise kongens mad.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Men Daniel besluttede ikke at besmitte sig med den kongelige mad og vin, og han bad overembedsmanden om tilladelse til ikke at besmitte sig på denne måde.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Daniel</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Daniel og hans tre venner blev bragt til Babylon som fanger. Kongen beordrede sine embedsmænd at undervise dem ved at give dem kongens mad og vin.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400">
                <a:solidFill>
                  <a:schemeClr val="tx1">
                    <a:lumMod val="65000"/>
                    <a:lumOff val="35000"/>
                  </a:schemeClr>
                </a:solidFill>
              </a:rPr>
              <a:t>"Vi ønsker ikke at spise mad, der er forbudt i henhold til Guds lov!" Daniel og hans tre venner bad den øverste embedsmand om tilladelse til ikke at besmitte sig selv på denne måde.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Daniel og hans tre venner spiste grøntsager og vand i stedet for at spise mad tilbudt Idol. Gud værdsatte dem og gav dem mere visdom.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"Hvor er de kloge!" Kongen kunne ikke andet end undre sig over, at de så sundere og klogere ud end nogen andre unge mænd, der spiste den kongelige mad.</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Siden da tog Daniel og hans tre venner ansvaret for vigtige ting i Babylon og holdt sig hellige for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200">
                <a:solidFill>
                  <a:schemeClr val="tx1">
                    <a:lumMod val="65000"/>
                    <a:lumOff val="35000"/>
                  </a:schemeClr>
                </a:solidFill>
              </a:rPr>
              <a:t>Daniel og hans tre venner besluttede at holde Guds lov under selv fanger situation.</a:t>
            </a:r>
          </a:p>
          <a:p>
            <a:r xmlns:a="http://schemas.openxmlformats.org/drawingml/2006/main">
              <a:rPr lang="da" altLang="ko-KR" sz="3200">
                <a:solidFill>
                  <a:schemeClr val="tx1">
                    <a:lumMod val="65000"/>
                    <a:lumOff val="35000"/>
                  </a:schemeClr>
                </a:solidFill>
              </a:rPr>
              <a:t>Så blev de sundere og klogere end nogen andre mænd, der spiste den kongelige mad.</a:t>
            </a:r>
          </a:p>
          <a:p>
            <a:r xmlns:a="http://schemas.openxmlformats.org/drawingml/2006/main">
              <a:rPr lang="da" altLang="ko-KR" sz="3200">
                <a:solidFill>
                  <a:schemeClr val="tx1">
                    <a:lumMod val="65000"/>
                    <a:lumOff val="35000"/>
                  </a:schemeClr>
                </a:solidFill>
              </a:rPr>
              <a:t>Vi er nødt til at adlyde Gud under alle omstændigheder.</a:t>
            </a:r>
          </a:p>
          <a:p>
            <a:r xmlns:a="http://schemas.openxmlformats.org/drawingml/2006/main">
              <a:rPr lang="da" altLang="ko-KR" sz="3200">
                <a:solidFill>
                  <a:schemeClr val="tx1">
                    <a:lumMod val="65000"/>
                    <a:lumOff val="35000"/>
                  </a:schemeClr>
                </a:solidFill>
              </a:rPr>
              <a:t>Der er intet vigtigt end at elske Gud.</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Kong Salomo var større i rigdom og visdom end alle de andre konger på jorden.</a:t>
            </a:r>
            <a:r xmlns:a="http://schemas.openxmlformats.org/drawingml/2006/main">
              <a:rPr lang="d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Anden Krønikebog 9:</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WHO</a:t>
            </a:r>
            <a:r xmlns:a="http://schemas.openxmlformats.org/drawingml/2006/main">
              <a:rPr lang="da" altLang="en-US" sz="3200"/>
              <a:t> </a:t>
            </a:r>
            <a:r xmlns:a="http://schemas.openxmlformats.org/drawingml/2006/main">
              <a:rPr lang="da" altLang="ko-KR" sz="3200"/>
              <a:t>er</a:t>
            </a:r>
            <a:r xmlns:a="http://schemas.openxmlformats.org/drawingml/2006/main">
              <a:rPr lang="da" altLang="en-US" sz="3200"/>
              <a:t> </a:t>
            </a: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den, der kan være alle steder på samme tid (allestedsnærvær). Og han er almægtig.</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Hvilken mad spiste Daniel og hans tre venner i stedet for kongens mad?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vand og grøntsager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småkage og 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nudler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ris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① </a:t>
            </a:r>
            <a:r xmlns:a="http://schemas.openxmlformats.org/drawingml/2006/main">
              <a:rPr lang="da" altLang="ko-KR" sz="2800">
                <a:solidFill>
                  <a:srgbClr val="FF0000"/>
                </a:solidFill>
              </a:rPr>
              <a:t>vand og grøntsager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Men Daniel besluttede ikke at besmitte sig med den kongelige mad og vin, og han bad overembedsmanden om tilladelse til ikke at besmitte sig på denne måde.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Daniel</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43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Daniel fra Løvens Hule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Kongen var ovenud glad og gav ordre til at løfte Daniel ud af hulen. Og da Daniel blev løftet op af hulen, fandt man intet sår på ham, fordi han havde stolet på sin Gud.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Daniel</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6:</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Der var mennesker i Babylon, som hadede Daniel, som blev bragt i fangenskab og blev premierminister. De ville dræbe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400">
                <a:solidFill>
                  <a:schemeClr val="tx1">
                    <a:lumMod val="65000"/>
                    <a:lumOff val="35000"/>
                  </a:schemeClr>
                </a:solidFill>
              </a:rPr>
              <a:t>''Enhver, der bøjer sig for noget andet end kongen, vil blive kastet i løvens hule!' Daniel holdt ikke op med at bede tre gange om dagen, selvom han vidste det.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Så til sidst blev Daniel smidt ind i den skræmmende løvehule.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Kongen kom tidligt næste morgen til løvehulen og spurgte: 'Daniel! Er du sikker?' Faktisk ønskede kongen, at Daniel ikke skulle dø, fordi han elskede Daniel så højt.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"Jeg er okay, at Gud beskytter mig!" Daniel kom ikke til skade. Kongen priste også Daniels Gud.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Salomo blev Israels tredje konge efter kong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chemeClr val="tx1">
                    <a:lumMod val="65000"/>
                    <a:lumOff val="35000"/>
                  </a:schemeClr>
                </a:solidFill>
              </a:rPr>
              <a:t>Daniel, som ikke bøjede sig for idoler,</a:t>
            </a:r>
          </a:p>
          <a:p>
            <a:pPr xmlns:a="http://schemas.openxmlformats.org/drawingml/2006/main" algn="ctr"/>
            <a:r xmlns:a="http://schemas.openxmlformats.org/drawingml/2006/main">
              <a:rPr lang="da" altLang="ko-KR" sz="3200">
                <a:solidFill>
                  <a:schemeClr val="tx1">
                    <a:lumMod val="65000"/>
                    <a:lumOff val="35000"/>
                  </a:schemeClr>
                </a:solidFill>
              </a:rPr>
              <a:t>til sidst blev smidt i løvens hule, men han var i sikkerhed.</a:t>
            </a:r>
          </a:p>
          <a:p>
            <a:pPr xmlns:a="http://schemas.openxmlformats.org/drawingml/2006/main" algn="ctr"/>
            <a:r xmlns:a="http://schemas.openxmlformats.org/drawingml/2006/main">
              <a:rPr lang="da" altLang="ko-KR" sz="3200">
                <a:solidFill>
                  <a:schemeClr val="tx1">
                    <a:lumMod val="65000"/>
                    <a:lumOff val="35000"/>
                  </a:schemeClr>
                </a:solidFill>
              </a:rPr>
              <a:t>På grund af Daniels tro priste den babyloniske konge også Gud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Vi skal kun tilbede Gud og</a:t>
            </a:r>
          </a:p>
          <a:p>
            <a:pPr xmlns:a="http://schemas.openxmlformats.org/drawingml/2006/main" algn="ctr"/>
            <a:r xmlns:a="http://schemas.openxmlformats.org/drawingml/2006/main">
              <a:rPr lang="da" altLang="ko-KR" sz="3200">
                <a:solidFill>
                  <a:schemeClr val="tx1">
                    <a:lumMod val="65000"/>
                    <a:lumOff val="35000"/>
                  </a:schemeClr>
                </a:solidFill>
              </a:rPr>
              <a:t>vi er nødt til at tro, der ikke tjener idoler!</a:t>
            </a:r>
          </a:p>
          <a:p>
            <a:pPr xmlns:a="http://schemas.openxmlformats.org/drawingml/2006/main" algn="ctr"/>
            <a:r xmlns:a="http://schemas.openxmlformats.org/drawingml/2006/main">
              <a:rPr lang="da" altLang="ko-KR" sz="3200">
                <a:solidFill>
                  <a:schemeClr val="tx1">
                    <a:lumMod val="65000"/>
                    <a:lumOff val="35000"/>
                  </a:schemeClr>
                </a:solidFill>
              </a:rPr>
              <a:t>Den slags tro kan få andre mennesker til at tro på Gud.</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Gud er?</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 den ene..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en pålidelig en</a:t>
            </a:r>
            <a:r xmlns:a="http://schemas.openxmlformats.org/drawingml/2006/main">
              <a:rPr lang="da" altLang="en-US" sz="3600">
                <a:solidFill>
                  <a:schemeClr val="tx1">
                    <a:lumMod val="65000"/>
                    <a:lumOff val="35000"/>
                  </a:schemeClr>
                </a:solidFill>
              </a:rPr>
              <a:t> </a:t>
            </a:r>
            <a:r xmlns:a="http://schemas.openxmlformats.org/drawingml/2006/main">
              <a:rPr lang="da" altLang="ko-KR" sz="3600">
                <a:solidFill>
                  <a:schemeClr val="tx1">
                    <a:lumMod val="65000"/>
                    <a:lumOff val="35000"/>
                  </a:schemeClr>
                </a:solidFill>
              </a:rPr>
              <a:t>som kan frelse dem, der virkelig tror på ham og tjener ham.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Hvorfor</a:t>
            </a:r>
            <a:r xmlns:a="http://schemas.openxmlformats.org/drawingml/2006/main">
              <a:rPr lang="da" altLang="en-US" sz="3600">
                <a:solidFill>
                  <a:schemeClr val="tx1">
                    <a:lumMod val="65000"/>
                    <a:lumOff val="35000"/>
                  </a:schemeClr>
                </a:solidFill>
              </a:rPr>
              <a:t> </a:t>
            </a:r>
            <a:r xmlns:a="http://schemas.openxmlformats.org/drawingml/2006/main">
              <a:rPr lang="da" altLang="ko-KR" sz="3600">
                <a:solidFill>
                  <a:schemeClr val="tx1">
                    <a:lumMod val="65000"/>
                    <a:lumOff val="35000"/>
                  </a:schemeClr>
                </a:solidFill>
              </a:rPr>
              <a:t>var</a:t>
            </a:r>
            <a:r xmlns:a="http://schemas.openxmlformats.org/drawingml/2006/main">
              <a:rPr lang="da" altLang="en-US" sz="3600">
                <a:solidFill>
                  <a:schemeClr val="tx1">
                    <a:lumMod val="65000"/>
                    <a:lumOff val="35000"/>
                  </a:schemeClr>
                </a:solidFill>
              </a:rPr>
              <a:t> </a:t>
            </a:r>
            <a:r xmlns:a="http://schemas.openxmlformats.org/drawingml/2006/main">
              <a:rPr lang="da" altLang="ko-KR" sz="3600">
                <a:solidFill>
                  <a:schemeClr val="tx1">
                    <a:lumMod val="65000"/>
                    <a:lumOff val="35000"/>
                  </a:schemeClr>
                </a:solidFill>
              </a:rPr>
              <a:t>Daniel smidt i løvens hule?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Fordi han løj for kongen.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Fordi han ikke bøjede sig for kongens idol.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Fordi han ville dræbe kongen.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Fordi han ikke tilbad Gud godt.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② </a:t>
            </a:r>
            <a:r xmlns:a="http://schemas.openxmlformats.org/drawingml/2006/main">
              <a:rPr lang="da" altLang="ko-KR" sz="2800">
                <a:solidFill>
                  <a:srgbClr val="FF0000"/>
                </a:solidFill>
              </a:rPr>
              <a:t>Fordi han ikke bøjede sig for kongens idol.</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Kongen var ovenud glad og gav ordre til at løfte Daniel ud af hulen. Og da Daniel blev løftet op af hulen, fandt man intet sår på ham, fordi han havde stolet på sin Gud.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Daniel</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6:</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44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Jonas, som var inde i den store fisk</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Men Herren gav en stor fisk til at sluge Jonas, og Jonas var inde i fisken tre dage og tre nætter.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Jonas</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En dag viste Gud sig for Jonas og sagde:</a:t>
            </a:r>
          </a:p>
          <a:p>
            <a:r xmlns:a="http://schemas.openxmlformats.org/drawingml/2006/main">
              <a:rPr lang="da" altLang="ko-KR" sz="2500">
                <a:solidFill>
                  <a:schemeClr val="tx1">
                    <a:lumMod val="65000"/>
                    <a:lumOff val="35000"/>
                  </a:schemeClr>
                </a:solidFill>
              </a:rPr>
              <a:t>"Gå til den store by Nineve og prædik imod den! Jeg vil redde dem fra deres ondskab."</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Jonas ønskede ikke at adlyde Gud. Han tog til udlandet og sejlede til Tarsis for at flygte fra Gud.</a:t>
            </a:r>
            <a:r xmlns:a="http://schemas.openxmlformats.org/drawingml/2006/main">
              <a:rPr lang="d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400">
                <a:solidFill>
                  <a:schemeClr val="tx1">
                    <a:lumMod val="65000"/>
                    <a:lumOff val="35000"/>
                  </a:schemeClr>
                </a:solidFill>
              </a:rPr>
              <a:t>Men Gud sendte en stor vind, og de skulle alle dø. Sømænd smed Jonas i havet. En stor fisk kom og slugte ham.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Jonas angrede sine synder i 3 dage inde i fisken.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"Giv mig visdom til at lede mit folk godt." Gud var glad for, at Salomon havde bedt om dette. Så Gud gav ham, hvad Salomon bad om.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400">
                <a:solidFill>
                  <a:schemeClr val="tx1">
                    <a:lumMod val="65000"/>
                    <a:lumOff val="35000"/>
                  </a:schemeClr>
                </a:solidFill>
              </a:rPr>
              <a:t>Fisken kastede ham op på tørt land. Han gik til Nineve og råbte Guds budskab til dem modvilligt.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Da ninevitterne hørte Guds advarsel, omvendte de sig og søgte Guds nåde. Gud tilgav folket i Nineve.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chemeClr val="tx1">
                    <a:lumMod val="65000"/>
                    <a:lumOff val="35000"/>
                  </a:schemeClr>
                </a:solidFill>
              </a:rPr>
              <a:t>Jonas adlød ikke Guds ord.</a:t>
            </a:r>
          </a:p>
          <a:p>
            <a:pPr xmlns:a="http://schemas.openxmlformats.org/drawingml/2006/main" algn="ctr"/>
            <a:r xmlns:a="http://schemas.openxmlformats.org/drawingml/2006/main">
              <a:rPr lang="da" altLang="ko-KR" sz="3200">
                <a:solidFill>
                  <a:schemeClr val="tx1">
                    <a:lumMod val="65000"/>
                    <a:lumOff val="35000"/>
                  </a:schemeClr>
                </a:solidFill>
              </a:rPr>
              <a:t>Men Gud brugte Jonas til at være ulydig og reddede til sidst ninevitterne.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Der er tidspunkter, hvor Guds vilje er anderledes, end jeg tror.</a:t>
            </a:r>
          </a:p>
          <a:p>
            <a:pPr xmlns:a="http://schemas.openxmlformats.org/drawingml/2006/main" algn="ctr"/>
            <a:r xmlns:a="http://schemas.openxmlformats.org/drawingml/2006/main">
              <a:rPr lang="da" altLang="ko-KR" sz="3200">
                <a:solidFill>
                  <a:schemeClr val="tx1">
                    <a:lumMod val="65000"/>
                    <a:lumOff val="35000"/>
                  </a:schemeClr>
                </a:solidFill>
              </a:rPr>
              <a:t>Men Guds vilje er altid rigtig.</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Vi skal altid være lydige over for Guds vilje.</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Hvem er 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den, der frelser dem, der oprigtigt omvender sig fra deres synder og beder om tilgivelse.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Hvis mave var Jonas i i 3 dage?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Løve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Elefant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Hund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Fisk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Fisk</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Men Herren gav en stor fisk til at sluge Jonas, og Jonas var inde i fisken tre dage og tre nætter.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Jonas</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En dag kom to kvinder til Salomon med en lille baby. De kæmpede for, at babyen var hendes baby før kongen.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Kongen sagde: "Fordi to kvinder insisterer på, at barnet er hendes barn, skær barnet i to og giv halvdelen til den ene og halvdelen til den anden!"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En kvinde var fyldt med medfølelse med sin søn. Så hun sagde: "Giv den levende baby til hende. Slå ham ikke ihjel!“ Da han hørte dette, besluttede Salomon, at kvinden var hans rigtige mor. King sagde: "Giv barnet til hende. Hun er en rigtig mor!”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600">
                <a:solidFill>
                  <a:schemeClr val="tx1">
                    <a:lumMod val="65000"/>
                    <a:lumOff val="35000"/>
                  </a:schemeClr>
                </a:solidFill>
              </a:rPr>
              <a:t>Salomo bad om et klogt hjerte og ikke om rigdom eller magt</a:t>
            </a:r>
          </a:p>
          <a:p>
            <a:pPr xmlns:a="http://schemas.openxmlformats.org/drawingml/2006/main" algn="ctr"/>
            <a:r xmlns:a="http://schemas.openxmlformats.org/drawingml/2006/main">
              <a:rPr lang="da" altLang="ko-KR" sz="3600">
                <a:solidFill>
                  <a:schemeClr val="tx1">
                    <a:lumMod val="65000"/>
                    <a:lumOff val="35000"/>
                  </a:schemeClr>
                </a:solidFill>
              </a:rPr>
              <a:t>at regere sit land.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a" altLang="ko-KR" sz="3600">
                <a:solidFill>
                  <a:schemeClr val="tx1">
                    <a:lumMod val="65000"/>
                    <a:lumOff val="35000"/>
                  </a:schemeClr>
                </a:solidFill>
              </a:rPr>
              <a:t>Vi er nødt til at bede til Gud ikke kun for os selv, men også for at tjene andre.</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Efter at David var færdig med at tale med Saul, blev Jonatan et i ånden med David, og han elskede ham som sig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a" altLang="ko-KR" sz="2800">
                <a:solidFill>
                  <a:schemeClr val="tx1">
                    <a:lumMod val="65000"/>
                    <a:lumOff val="35000"/>
                  </a:schemeClr>
                </a:solidFill>
              </a:rPr>
              <a:t>1 Samuel 18:</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en, der kan give os visdom, som du ikke kan få fra verden.</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Hvad bad Salomon om til Gud?</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mad</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rigdom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sundhed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visdom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visdom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Kong Salomo var større i rigdom og visdom end alle de andre konger på jorden.</a:t>
            </a:r>
            <a:r xmlns:a="http://schemas.openxmlformats.org/drawingml/2006/main">
              <a:rPr lang="d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Anden Krønikebog 9:</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33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Templet for Guds navn</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Salomo gav ordre til at bygge et tempel for Herrens navn og et kongeligt palads til sig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Anden Krønikebog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Salomo ønskede at bygge et tempel for Gud som sin far, beordrede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Så han beordrede dygtige tømrere til at bringe de bedste træer til templet.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Han forberedte sten til templet. Han bad dygtige håndværkere om at medbringe store, prægtige og stærke sten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Nogle håndværkere dekorerede Guds tempel med farvet tøj og guldtråd.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Da Guds tempel var færdigt, tilbad Salomo og alle Israels mænd Gud med stor glæde.</a:t>
            </a:r>
            <a:r xmlns:a="http://schemas.openxmlformats.org/drawingml/2006/main">
              <a:rPr lang="da" altLang="en-US" sz="2600">
                <a:solidFill>
                  <a:schemeClr val="tx1">
                    <a:lumMod val="65000"/>
                    <a:lumOff val="35000"/>
                  </a:schemeClr>
                </a:solidFill>
              </a:rPr>
              <a:t> </a:t>
            </a:r>
            <a:r xmlns:a="http://schemas.openxmlformats.org/drawingml/2006/main">
              <a:rPr lang="da" altLang="ko-KR" sz="2600">
                <a:solidFill>
                  <a:schemeClr val="tx1">
                    <a:lumMod val="65000"/>
                    <a:lumOff val="35000"/>
                  </a:schemeClr>
                </a:solidFill>
              </a:rPr>
              <a:t>"O Herre Gud! Kom og reger os her!"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David blev til at blive i paladset. Han mødte Jonatan, som var søn af kong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600">
                <a:solidFill>
                  <a:schemeClr val="tx1">
                    <a:lumMod val="65000"/>
                    <a:lumOff val="35000"/>
                  </a:schemeClr>
                </a:solidFill>
              </a:rPr>
              <a:t>Salomon og hans folk viste deres hjerte af kærlighed til Gud ved at bygge et smukt tempel for Herren Gud.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a" altLang="ko-KR" sz="3600">
                <a:solidFill>
                  <a:schemeClr val="tx1">
                    <a:lumMod val="65000"/>
                    <a:lumOff val="35000"/>
                  </a:schemeClr>
                </a:solidFill>
              </a:rPr>
              <a:t>Kirken er et sted, hvor vi møder Gud, og vi kan vise vores hjerte af kærlighed til Gud.</a:t>
            </a:r>
          </a:p>
          <a:p>
            <a:pPr xmlns:a="http://schemas.openxmlformats.org/drawingml/2006/main" algn="ctr"/>
            <a:r xmlns:a="http://schemas.openxmlformats.org/drawingml/2006/main">
              <a:rPr lang="da" altLang="ko-KR" sz="3600">
                <a:solidFill>
                  <a:schemeClr val="tx1">
                    <a:lumMod val="65000"/>
                    <a:lumOff val="35000"/>
                  </a:schemeClr>
                </a:solidFill>
              </a:rPr>
              <a:t>Vi skal elske vores kirke.</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en, der ransager tilbedere og velsigner dem.</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a" altLang="ko-KR" sz="4000">
                <a:solidFill>
                  <a:srgbClr val="FF0000"/>
                </a:solidFill>
              </a:rPr>
              <a:t>Dagens quiz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a" altLang="en-US" sz="3600">
                <a:solidFill>
                  <a:schemeClr val="tx1">
                    <a:lumMod val="65000"/>
                    <a:lumOff val="35000"/>
                  </a:schemeClr>
                </a:solidFill>
              </a:rPr>
              <a:t>Hvad lavede Salomon og Israel for at udtrykke deres kærlighed til Gud?</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a" altLang="en-US" sz="2800">
                <a:solidFill>
                  <a:schemeClr val="tx1">
                    <a:lumMod val="65000"/>
                    <a:lumOff val="35000"/>
                  </a:schemeClr>
                </a:solidFill>
              </a:rPr>
              <a:t>① </a:t>
            </a:r>
            <a:r xmlns:a="http://schemas.openxmlformats.org/drawingml/2006/main">
              <a:rPr lang="da"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a" altLang="en-US" sz="2800">
                <a:solidFill>
                  <a:schemeClr val="tx1">
                    <a:lumMod val="65000"/>
                    <a:lumOff val="35000"/>
                  </a:schemeClr>
                </a:solidFill>
              </a:rPr>
              <a:t>② </a:t>
            </a:r>
            <a:r xmlns:a="http://schemas.openxmlformats.org/drawingml/2006/main">
              <a:rPr lang="da" altLang="en-US" sz="2800">
                <a:solidFill>
                  <a:schemeClr val="tx1">
                    <a:lumMod val="65000"/>
                    <a:lumOff val="35000"/>
                  </a:schemeClr>
                </a:solidFill>
              </a:rPr>
              <a:t>Palads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a" altLang="en-US" sz="2800">
                <a:solidFill>
                  <a:schemeClr val="tx1">
                    <a:lumMod val="65000"/>
                    <a:lumOff val="35000"/>
                  </a:schemeClr>
                </a:solidFill>
              </a:rPr>
              <a:t>③ </a:t>
            </a:r>
            <a:r xmlns:a="http://schemas.openxmlformats.org/drawingml/2006/main">
              <a:rPr lang="da" altLang="en-US" sz="2800">
                <a:solidFill>
                  <a:schemeClr val="tx1">
                    <a:lumMod val="65000"/>
                    <a:lumOff val="35000"/>
                  </a:schemeClr>
                </a:solidFill>
              </a:rPr>
              <a:t>by</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a" altLang="en-US" sz="2800">
                <a:solidFill>
                  <a:schemeClr val="tx1">
                    <a:lumMod val="65000"/>
                    <a:lumOff val="35000"/>
                  </a:schemeClr>
                </a:solidFill>
              </a:rPr>
              <a:t>④ </a:t>
            </a:r>
            <a:r xmlns:a="http://schemas.openxmlformats.org/drawingml/2006/main">
              <a:rPr lang="da" altLang="en-US" sz="2800">
                <a:solidFill>
                  <a:schemeClr val="tx1">
                    <a:lumMod val="65000"/>
                    <a:lumOff val="35000"/>
                  </a:schemeClr>
                </a:solidFill>
              </a:rPr>
              <a:t>helligdom</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a" altLang="en-US" sz="2800">
                <a:solidFill>
                  <a:srgbClr val="FF0000"/>
                </a:solidFill>
              </a:rPr>
              <a:t>④ </a:t>
            </a:r>
            <a:r xmlns:a="http://schemas.openxmlformats.org/drawingml/2006/main">
              <a:rPr lang="da" altLang="en-US" sz="2800">
                <a:solidFill>
                  <a:srgbClr val="FF0000"/>
                </a:solidFill>
              </a:rPr>
              <a:t>helligdom</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Salomo gav ordre til at bygge et tempel for Herrens navn og et kongeligt palads til sig selv.</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Anden Krønikebog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34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Ravne, der bragte brød og kød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t>Du skal drikke af bækken, og jeg har beordret ravnene til at fodre dig der.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1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700">
                <a:solidFill>
                  <a:schemeClr val="tx1">
                    <a:lumMod val="65000"/>
                    <a:lumOff val="35000"/>
                  </a:schemeClr>
                </a:solidFill>
              </a:rPr>
              <a:t>Der var en konge ved navn Akab, som var meget ond over for Gud. En profet Elias overleverede Guds ord til Akab.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"Der kommer ingen regn i landet!" Ved dette forsøgte Akab at dræbe ham. Gud fik ham til at skjule sig for kong Akab.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Elias flygtede til det land, hvor Gud havde fortalt det.</a:t>
            </a:r>
          </a:p>
          <a:p>
            <a:r xmlns:a="http://schemas.openxmlformats.org/drawingml/2006/main">
              <a:rPr lang="da" altLang="ko-KR" sz="2800">
                <a:solidFill>
                  <a:schemeClr val="tx1">
                    <a:lumMod val="65000"/>
                    <a:lumOff val="35000"/>
                  </a:schemeClr>
                </a:solidFill>
              </a:rPr>
              <a:t>Men han kunne ikke få noget mad at spise der.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Gud beordrede ravnene til at fodre Elias der. Ravnene bragte ham brød og kød om morgenen og om aftenen, og han drak af bækken.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Jonathan holdt meget af David. Jonatan blev et i ånden med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Elias adlød Guds ord med fare for sit liv, og han havde en fantastisk oplevelse af Guds beskyttelse.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2800">
                <a:solidFill>
                  <a:schemeClr val="tx1">
                    <a:lumMod val="65000"/>
                    <a:lumOff val="35000"/>
                  </a:schemeClr>
                </a:solidFill>
              </a:rPr>
              <a:t>Den onde konge Akab kunne ikke lide at adlyde Guds ord. Så han forsøgte at dræbe Guds profet, Elias, som havde fortalt Guds ord.</a:t>
            </a:r>
            <a:r xmlns:a="http://schemas.openxmlformats.org/drawingml/2006/main">
              <a:rPr lang="d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a" altLang="ko-KR" sz="2800">
                <a:solidFill>
                  <a:schemeClr val="tx1">
                    <a:lumMod val="65000"/>
                    <a:lumOff val="35000"/>
                  </a:schemeClr>
                </a:solidFill>
              </a:rPr>
              <a:t>Men Gud beskyttede og tog sig af Elias på en fantastisk måde!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a" altLang="ko-KR" sz="2800">
                <a:solidFill>
                  <a:schemeClr val="tx1">
                    <a:lumMod val="65000"/>
                    <a:lumOff val="35000"/>
                  </a:schemeClr>
                </a:solidFill>
              </a:rPr>
              <a:t>Vi er nødt til at adlyde og forkynde Guds ord under alle omstændigheder som Elias.</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a" altLang="ko-KR" sz="2800">
                <a:solidFill>
                  <a:schemeClr val="tx1">
                    <a:lumMod val="65000"/>
                    <a:lumOff val="35000"/>
                  </a:schemeClr>
                </a:solidFill>
              </a:rPr>
              <a:t>Gud vil helt sikkert beskytte os</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Hvem er 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en, der tager sig af dem, der adlyder og holder hans ord på en fantastisk måde.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Hvem bragte noget at spise til Elias?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hest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ørn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drage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ravn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ravn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t>Du skal drikke af bækken, og jeg har beordret ravnene til at fodre dig der.</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1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35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Melet og olien</a:t>
            </a:r>
          </a:p>
          <a:p>
            <a:pPr xmlns:a="http://schemas.openxmlformats.org/drawingml/2006/main" algn="ctr"/>
            <a:r xmlns:a="http://schemas.openxmlformats.org/drawingml/2006/main">
              <a:rPr lang="da" altLang="ko-KR" sz="4400"/>
              <a:t>var ikke brugt op</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Gå straks til Zarefat i Sidon og bliv der. Jeg har befalet en enke på det sted at forsyne dig med mad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1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Der var ingen regn i Israel, som Herren Gud sagde. Så der var ingen mad til folk at spise.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Herren Gud sendte Elias til en enke, der boede i Zarefat.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Elias bad hende om at lave brød til sig selv med kun en håndfuld mel og lidt olie, som hun havde tilbage.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Jonatan gav David sit eget sværd og sin pil. Det betød, at han virkelig troede på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Selvom hun ikke havde nok mel og olie, som de levede af, ifølge Elias' ord, lavede hun noget brød og gav det først til Elias og lavede til sig selv.</a:t>
            </a:r>
            <a:r xmlns:a="http://schemas.openxmlformats.org/drawingml/2006/main">
              <a:rPr lang="da" altLang="en-US" sz="2600">
                <a:solidFill>
                  <a:schemeClr val="tx1">
                    <a:lumMod val="65000"/>
                    <a:lumOff val="35000"/>
                  </a:schemeClr>
                </a:solidFill>
              </a:rPr>
              <a:t> </a:t>
            </a:r>
            <a:r xmlns:a="http://schemas.openxmlformats.org/drawingml/2006/main">
              <a:rPr lang="da" altLang="ko-KR" sz="2600">
                <a:solidFill>
                  <a:schemeClr val="tx1">
                    <a:lumMod val="65000"/>
                    <a:lumOff val="35000"/>
                  </a:schemeClr>
                </a:solidFill>
              </a:rPr>
              <a:t>Så, overraskende nok, var krukken med mel og kanden med olie</a:t>
            </a:r>
            <a:r xmlns:a="http://schemas.openxmlformats.org/drawingml/2006/main">
              <a:rPr lang="da" altLang="en-US" sz="2600">
                <a:solidFill>
                  <a:schemeClr val="tx1">
                    <a:lumMod val="65000"/>
                    <a:lumOff val="35000"/>
                  </a:schemeClr>
                </a:solidFill>
              </a:rPr>
              <a:t> </a:t>
            </a:r>
            <a:r xmlns:a="http://schemas.openxmlformats.org/drawingml/2006/main">
              <a:rPr lang="da" altLang="ko-KR" sz="2600">
                <a:solidFill>
                  <a:schemeClr val="tx1">
                    <a:lumMod val="65000"/>
                    <a:lumOff val="35000"/>
                  </a:schemeClr>
                </a:solidFill>
              </a:rPr>
              <a:t>ikke brugt op.</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En dag døde hendes søn. Men Gud Herren lod drengens liv vende tilbage til ham og leve. Hun gav Gud ære.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chemeClr val="tx1">
                    <a:lumMod val="65000"/>
                    <a:lumOff val="35000"/>
                  </a:schemeClr>
                </a:solidFill>
              </a:rPr>
              <a:t>Enken tilbød lidt mel og olie</a:t>
            </a:r>
          </a:p>
          <a:p>
            <a:pPr xmlns:a="http://schemas.openxmlformats.org/drawingml/2006/main" algn="ctr"/>
            <a:r xmlns:a="http://schemas.openxmlformats.org/drawingml/2006/main">
              <a:rPr lang="da" altLang="ko-KR" sz="3200">
                <a:solidFill>
                  <a:schemeClr val="tx1">
                    <a:lumMod val="65000"/>
                    <a:lumOff val="35000"/>
                  </a:schemeClr>
                </a:solidFill>
              </a:rPr>
              <a:t>til Gud.</a:t>
            </a:r>
            <a:r xmlns:a="http://schemas.openxmlformats.org/drawingml/2006/main">
              <a:rPr lang="d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Så modtog hun meget velsignelse</a:t>
            </a:r>
          </a:p>
          <a:p>
            <a:pPr xmlns:a="http://schemas.openxmlformats.org/drawingml/2006/main" algn="ctr"/>
            <a:r xmlns:a="http://schemas.openxmlformats.org/drawingml/2006/main">
              <a:rPr lang="da" altLang="ko-KR" sz="3200">
                <a:solidFill>
                  <a:schemeClr val="tx1">
                    <a:lumMod val="65000"/>
                    <a:lumOff val="35000"/>
                  </a:schemeClr>
                </a:solidFill>
              </a:rPr>
              <a:t>hinsides fantasi.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Nogle gange vil der være et øjeblik, hvor vi skal give noget vigtigt til Gud.</a:t>
            </a:r>
          </a:p>
          <a:p>
            <a:pPr xmlns:a="http://schemas.openxmlformats.org/drawingml/2006/main" algn="ctr"/>
            <a:r xmlns:a="http://schemas.openxmlformats.org/drawingml/2006/main">
              <a:rPr lang="da" altLang="ko-KR" sz="3200">
                <a:solidFill>
                  <a:schemeClr val="tx1">
                    <a:lumMod val="65000"/>
                    <a:lumOff val="35000"/>
                  </a:schemeClr>
                </a:solidFill>
              </a:rPr>
              <a:t>Så velsigner Gud os meget gennem dette offer og offer.</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Hvem er 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en, der giver os alt, hvad vi behøver for at leve af mad, tøj og hus osv.</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200">
                <a:solidFill>
                  <a:schemeClr val="tx1">
                    <a:lumMod val="65000"/>
                    <a:lumOff val="35000"/>
                  </a:schemeClr>
                </a:solidFill>
              </a:rPr>
              <a:t>Til hvem sagde Gud til Elias at gå??</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konge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præst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enke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generelt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③ </a:t>
            </a:r>
            <a:r xmlns:a="http://schemas.openxmlformats.org/drawingml/2006/main">
              <a:rPr lang="da" altLang="ko-KR" sz="2800">
                <a:solidFill>
                  <a:srgbClr val="FF0000"/>
                </a:solidFill>
              </a:rPr>
              <a:t>enke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Gå straks til Zarefat i Sidon og bliv der. Jeg har befalet en enke på det sted at forsyne dig med mad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1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da" altLang="ko-KR" b="1">
                <a:solidFill>
                  <a:schemeClr val="tx1">
                    <a:lumMod val="50000"/>
                    <a:lumOff val="50000"/>
                  </a:schemeClr>
                </a:solidFill>
              </a:rPr>
              <a:t>nr. 36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da" altLang="ko-KR" sz="4400"/>
              <a:t>Ilden faldt ned fra Himlen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Så faldt Herrens ild og opbrændte offeret, træet, stenene og jorden og slikkede også vandet op i skyttegraven.</a:t>
            </a:r>
            <a:r xmlns:a="http://schemas.openxmlformats.org/drawingml/2006/main">
              <a:rPr lang="d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a" altLang="ko-KR" sz="2800">
                <a:solidFill>
                  <a:schemeClr val="tx1">
                    <a:lumMod val="65000"/>
                    <a:lumOff val="35000"/>
                  </a:schemeClr>
                </a:solidFill>
              </a:rPr>
              <a:t>1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Gud sendte Elias til den onde konge Akab af Israel. "Du vil få at vide, hvem der er den rigtige Gud!"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Elias har kæmpet mod 850 falske profeter af afgudsdyrkere. "Den gud, der svarer med ild, er ægte Gud!"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Jonatan gav sit dyrebare tøj til David. Det viste Jonathans dybe venskab med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850 profeter kaldte på deres guds navn og dansede rundt om alteret, men der var ingen ildreaktion.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da" altLang="ko-KR" sz="2800">
                <a:solidFill>
                  <a:schemeClr val="tx1">
                    <a:lumMod val="65000"/>
                    <a:lumOff val="35000"/>
                  </a:schemeClr>
                </a:solidFill>
              </a:rPr>
              <a:t>Det var Elias tur. Elias bad mod himlen. Så faldt Guds ild og brændte offeret op på alteret.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da" altLang="ko-KR" sz="2600">
                <a:solidFill>
                  <a:schemeClr val="tx1">
                    <a:lumMod val="65000"/>
                    <a:lumOff val="35000"/>
                  </a:schemeClr>
                </a:solidFill>
              </a:rPr>
              <a:t>"Jehova er den sande Gud!" Israels folk omvendte sig fra deres synder og gav Gud ære.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da" altLang="ko-KR" sz="3200">
                <a:solidFill>
                  <a:schemeClr val="tx1">
                    <a:lumMod val="65000"/>
                    <a:lumOff val="35000"/>
                  </a:schemeClr>
                </a:solidFill>
              </a:rPr>
              <a:t>Falske guder kunne intet gøre.</a:t>
            </a:r>
          </a:p>
          <a:p>
            <a:pPr xmlns:a="http://schemas.openxmlformats.org/drawingml/2006/main" algn="ctr"/>
            <a:r xmlns:a="http://schemas.openxmlformats.org/drawingml/2006/main">
              <a:rPr lang="da" altLang="ko-KR" sz="3200">
                <a:solidFill>
                  <a:schemeClr val="tx1">
                    <a:lumMod val="65000"/>
                    <a:lumOff val="35000"/>
                  </a:schemeClr>
                </a:solidFill>
              </a:rPr>
              <a:t>Til</a:t>
            </a:r>
            <a:r xmlns:a="http://schemas.openxmlformats.org/drawingml/2006/main">
              <a:rPr lang="da" altLang="en-US" sz="3200">
                <a:solidFill>
                  <a:schemeClr val="tx1">
                    <a:lumMod val="65000"/>
                    <a:lumOff val="35000"/>
                  </a:schemeClr>
                </a:solidFill>
              </a:rPr>
              <a:t> </a:t>
            </a:r>
            <a:r xmlns:a="http://schemas.openxmlformats.org/drawingml/2006/main">
              <a:rPr lang="da" altLang="ko-KR" sz="3200">
                <a:solidFill>
                  <a:schemeClr val="tx1">
                    <a:lumMod val="65000"/>
                    <a:lumOff val="35000"/>
                  </a:schemeClr>
                </a:solidFill>
              </a:rPr>
              <a:t>de</a:t>
            </a:r>
            <a:r xmlns:a="http://schemas.openxmlformats.org/drawingml/2006/main">
              <a:rPr lang="da" altLang="en-US" sz="3200">
                <a:solidFill>
                  <a:schemeClr val="tx1">
                    <a:lumMod val="65000"/>
                    <a:lumOff val="35000"/>
                  </a:schemeClr>
                </a:solidFill>
              </a:rPr>
              <a:t> </a:t>
            </a:r>
            <a:r xmlns:a="http://schemas.openxmlformats.org/drawingml/2006/main">
              <a:rPr lang="da" altLang="ko-KR" sz="3200">
                <a:solidFill>
                  <a:schemeClr val="tx1">
                    <a:lumMod val="65000"/>
                    <a:lumOff val="35000"/>
                  </a:schemeClr>
                </a:solidFill>
              </a:rPr>
              <a:t>havde</a:t>
            </a:r>
            <a:r xmlns:a="http://schemas.openxmlformats.org/drawingml/2006/main">
              <a:rPr lang="da" altLang="en-US" sz="3200">
                <a:solidFill>
                  <a:schemeClr val="tx1">
                    <a:lumMod val="65000"/>
                    <a:lumOff val="35000"/>
                  </a:schemeClr>
                </a:solidFill>
              </a:rPr>
              <a:t> </a:t>
            </a:r>
            <a:r xmlns:a="http://schemas.openxmlformats.org/drawingml/2006/main">
              <a:rPr lang="da" altLang="ko-KR" sz="3200">
                <a:solidFill>
                  <a:schemeClr val="tx1">
                    <a:lumMod val="65000"/>
                    <a:lumOff val="35000"/>
                  </a:schemeClr>
                </a:solidFill>
              </a:rPr>
              <a:t>ingen</a:t>
            </a:r>
            <a:r xmlns:a="http://schemas.openxmlformats.org/drawingml/2006/main">
              <a:rPr lang="da" altLang="en-US" sz="3200">
                <a:solidFill>
                  <a:schemeClr val="tx1">
                    <a:lumMod val="65000"/>
                    <a:lumOff val="35000"/>
                  </a:schemeClr>
                </a:solidFill>
              </a:rPr>
              <a:t> </a:t>
            </a:r>
            <a:r xmlns:a="http://schemas.openxmlformats.org/drawingml/2006/main">
              <a:rPr lang="da" altLang="ko-KR" sz="3200">
                <a:solidFill>
                  <a:schemeClr val="tx1">
                    <a:lumMod val="65000"/>
                    <a:lumOff val="35000"/>
                  </a:schemeClr>
                </a:solidFill>
              </a:rPr>
              <a:t>strøm.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Gud er almægtig.</a:t>
            </a:r>
          </a:p>
          <a:p>
            <a:pPr xmlns:a="http://schemas.openxmlformats.org/drawingml/2006/main" algn="ctr"/>
            <a:r xmlns:a="http://schemas.openxmlformats.org/drawingml/2006/main">
              <a:rPr lang="da" altLang="ko-KR" sz="3200">
                <a:solidFill>
                  <a:schemeClr val="tx1">
                    <a:lumMod val="65000"/>
                    <a:lumOff val="35000"/>
                  </a:schemeClr>
                </a:solidFill>
              </a:rPr>
              <a:t>Vi kan opleve hans fantastiske mirakler, når vi stoler på og tror på ham.</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a" altLang="ko-KR" sz="3200"/>
              <a:t>Hvem er 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Han er den virkelige og levende og arbejdende Gud, som er anderledes end de falske idoler.</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da" altLang="ko-KR" sz="3200">
                <a:solidFill>
                  <a:schemeClr val="tx1">
                    <a:lumMod val="65000"/>
                    <a:lumOff val="35000"/>
                  </a:schemeClr>
                </a:solidFill>
              </a:rPr>
              <a:t>Hvad faldt ned fra himlen, da Elias bad?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sne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regn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sten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ild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ild</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Så faldt Herrens ild og opbrændte offeret, træet, stenene og jorden og slikkede også vandet op i skyttegraven.</a:t>
            </a:r>
            <a:r xmlns:a="http://schemas.openxmlformats.org/drawingml/2006/main">
              <a:rPr lang="d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da" altLang="ko-KR" sz="2800">
                <a:solidFill>
                  <a:schemeClr val="tx1">
                    <a:lumMod val="65000"/>
                    <a:lumOff val="35000"/>
                  </a:schemeClr>
                </a:solidFill>
              </a:rPr>
              <a:t>1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INGEN. 37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Naaman helbredt for spedalskhed</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Så gik han ned og dyppede sig syv gange i Jordan, som Guds mand havde sagt ham, og hans kød blev genoprettet og blev rent som en ung drengs.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2 Kongebog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400">
                <a:solidFill>
                  <a:schemeClr val="tx1">
                    <a:lumMod val="65000"/>
                    <a:lumOff val="35000"/>
                  </a:schemeClr>
                </a:solidFill>
              </a:rPr>
              <a:t>Na'aman var hærfører for kongen af Aram, men han var spedalsk. Han gik til Elisa, som var Israels profet, for at blive genoprettet.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da" altLang="ko-KR" sz="2600">
                <a:solidFill>
                  <a:schemeClr val="tx1">
                    <a:lumMod val="65000"/>
                    <a:lumOff val="35000"/>
                  </a:schemeClr>
                </a:solidFill>
              </a:rPr>
              <a:t>David var i farlige situationer til døden flere gange, for kong Saul forsøgte at dræbe ham. Han kunne dog undslippe disse farer med Jonathans hjælp.</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Elisa mødte ham ikke, men sagde bare: "Gå og vask dig syv gange i Jordanfloden."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Naaman blev vred på Elisas ord. Men hans tjenere sagde til ham: "Gå til floden og dypp din krop, tak!"</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Na'aman dyppede sig syv gange i Jordan, som Elisa og hans tjenere sagde.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500">
                <a:solidFill>
                  <a:schemeClr val="tx1">
                    <a:lumMod val="65000"/>
                    <a:lumOff val="35000"/>
                  </a:schemeClr>
                </a:solidFill>
              </a:rPr>
              <a:t>Derefter blev hans kød overraskende genoprettet og blev rent.</a:t>
            </a:r>
          </a:p>
          <a:p>
            <a:r xmlns:a="http://schemas.openxmlformats.org/drawingml/2006/main">
              <a:rPr lang="da" altLang="ko-KR" sz="2500">
                <a:solidFill>
                  <a:schemeClr val="tx1">
                    <a:lumMod val="65000"/>
                    <a:lumOff val="35000"/>
                  </a:schemeClr>
                </a:solidFill>
              </a:rPr>
              <a:t>Naaman gik tilbage til Elisa og gav Gud ære.</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chemeClr val="tx1">
                    <a:lumMod val="65000"/>
                    <a:lumOff val="35000"/>
                  </a:schemeClr>
                </a:solidFill>
              </a:rPr>
              <a:t>Da Na'aman hørte Elisa, som var Guds mand, og adlød hans ord, blev han velsignet med at blive renset for sin spedalskhed.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Vi skal ikke leve efter vores egen vilje,</a:t>
            </a:r>
          </a:p>
          <a:p>
            <a:pPr xmlns:a="http://schemas.openxmlformats.org/drawingml/2006/main" algn="ctr"/>
            <a:r xmlns:a="http://schemas.openxmlformats.org/drawingml/2006/main">
              <a:rPr lang="da" altLang="ko-KR" sz="3200">
                <a:solidFill>
                  <a:schemeClr val="tx1">
                    <a:lumMod val="65000"/>
                    <a:lumOff val="35000"/>
                  </a:schemeClr>
                </a:solidFill>
              </a:rPr>
              <a:t>men efter Guds vilje.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Når vi lever videre og adlyder Guds ord,</a:t>
            </a:r>
          </a:p>
          <a:p>
            <a:pPr xmlns:a="http://schemas.openxmlformats.org/drawingml/2006/main" algn="ctr"/>
            <a:r xmlns:a="http://schemas.openxmlformats.org/drawingml/2006/main">
              <a:rPr lang="da" altLang="ko-KR" sz="3200">
                <a:solidFill>
                  <a:schemeClr val="tx1">
                    <a:lumMod val="65000"/>
                    <a:lumOff val="35000"/>
                  </a:schemeClr>
                </a:solidFill>
              </a:rPr>
              <a:t>Vi kan blive velsignet af rigelig velsignelse, som Gud kan give os.</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rgbClr val="FF0000"/>
                </a:solidFill>
              </a:rPr>
              <a:t>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den, der kan helbrede enhver sygdom. Han er den almægtige Gud, som kan helbrede os.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Hvor mange gange dyppede Naaman sig i Jordanfloden?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tre gange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én gang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fem gange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syv</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gange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syv gange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Så gik han ned og dyppede sig syv gange i Jordan, som Guds mand havde sagt ham, og hans kød blev genoprettet og blev rent som en ung drengs.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2 Kongebog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38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400"/>
              <a:t>Reparation af Guds tempel</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bg1">
                    <a:lumMod val="50000"/>
                  </a:schemeClr>
                </a:solidFill>
              </a:rPr>
              <a:t>Derfor tilkaldte kong Joas præsten Jojada og de andre præster og spurgte dem: "Hvorfor reparerer I ikke den skade, der er sket på templet? Tag ikke flere penge fra dine skatkammerater, men giv dem til reparation af templet."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2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da" altLang="ko-KR" sz="3200">
                <a:solidFill>
                  <a:schemeClr val="tx1">
                    <a:lumMod val="65000"/>
                    <a:lumOff val="35000"/>
                  </a:schemeClr>
                </a:solidFill>
              </a:rPr>
              <a:t>Jonatan valgte ikke sit egoistiske ønske, men sin ven,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a" altLang="ko-KR" sz="3200">
                <a:solidFill>
                  <a:schemeClr val="tx1">
                    <a:lumMod val="65000"/>
                    <a:lumOff val="35000"/>
                  </a:schemeClr>
                </a:solidFill>
              </a:rPr>
              <a:t>Ligesom Jonathan,</a:t>
            </a:r>
          </a:p>
          <a:p>
            <a:pPr xmlns:a="http://schemas.openxmlformats.org/drawingml/2006/main" algn="ctr"/>
            <a:r xmlns:a="http://schemas.openxmlformats.org/drawingml/2006/main">
              <a:rPr lang="da" altLang="ko-KR" sz="3200">
                <a:solidFill>
                  <a:schemeClr val="tx1">
                    <a:lumMod val="65000"/>
                    <a:lumOff val="35000"/>
                  </a:schemeClr>
                </a:solidFill>
              </a:rPr>
              <a:t>lad os være en god ven for vores ven.</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err="1">
                <a:solidFill>
                  <a:schemeClr val="tx1">
                    <a:lumMod val="65000"/>
                    <a:lumOff val="35000"/>
                  </a:schemeClr>
                </a:solidFill>
              </a:rPr>
              <a:t>Joash, Judas konge, havde et ønske om at reparere Guds tempel, som blev efterladt beskadiget.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Budgettet var dog ikke nok til at reparere templet. Joash besluttede at modtage offer for at reparere Guds tempel.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Folk, der elskede Gud, tilbød oprigtigt penge for at reparere templet.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Penge, der blev indsamlet til at reparere templet, blev givet til arbejderne, og de reparerede templet med fuldstændig ærlighed.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"Wow! Hvor er det et smukt tempel!" Joash var glad over, at han troede, at Gud ville behage.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600" err="1">
                <a:solidFill>
                  <a:schemeClr val="tx1">
                    <a:lumMod val="65000"/>
                    <a:lumOff val="35000"/>
                  </a:schemeClr>
                </a:solidFill>
              </a:rPr>
              <a:t>Joash betragtede Guds tempel som et dyrebart sted, hvor folk tilbad Gud.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a" altLang="ko-KR" sz="3600">
                <a:solidFill>
                  <a:schemeClr val="tx1">
                    <a:lumMod val="65000"/>
                    <a:lumOff val="35000"/>
                  </a:schemeClr>
                </a:solidFill>
              </a:rPr>
              <a:t>Kirken er det sted, hvor Gud er til stede, når vi tilbeder ham.</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da" altLang="ko-KR" sz="3600">
                <a:solidFill>
                  <a:schemeClr val="tx1">
                    <a:lumMod val="65000"/>
                    <a:lumOff val="35000"/>
                  </a:schemeClr>
                </a:solidFill>
              </a:rPr>
              <a:t>Så vi er nødt til at elske kirken og overveje den meget værdifuldt.</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solidFill>
                  <a:srgbClr val="FF0000"/>
                </a:solidFill>
              </a:rPr>
              <a:t>Gud?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opretter hver enkelt af os som sit hellige tempel.</a:t>
            </a:r>
          </a:p>
          <a:p>
            <a:endParaRPr lang="en-US" altLang="ko-KR" sz="3600">
              <a:solidFill>
                <a:schemeClr val="tx1">
                  <a:lumMod val="65000"/>
                  <a:lumOff val="35000"/>
                </a:schemeClr>
              </a:solidFill>
            </a:endParaRPr>
          </a:p>
          <a:p>
            <a:r xmlns:a="http://schemas.openxmlformats.org/drawingml/2006/main">
              <a:rPr lang="da" altLang="ko-KR" sz="3600">
                <a:solidFill>
                  <a:schemeClr val="tx1">
                    <a:lumMod val="65000"/>
                    <a:lumOff val="35000"/>
                  </a:schemeClr>
                </a:solidFill>
              </a:rPr>
              <a:t>Gud møder dem, der tilbeder ham.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Hvad besluttede Joash at ordne?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palads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hans</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værelse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skole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Hellig tempel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Hellig tempel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bg1">
                    <a:lumMod val="50000"/>
                  </a:schemeClr>
                </a:solidFill>
              </a:rPr>
              <a:t>Derfor tilkaldte kong Joas præsten Jojada og de andre præster og spurgte dem: "Hvorfor reparerer I ikke den skade, der er sket på templet? Tag ikke flere penge fra dine skatkammerater, men giv dem til reparation af templet."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2 Konger</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b="1">
                <a:solidFill>
                  <a:schemeClr val="tx1">
                    <a:lumMod val="50000"/>
                    <a:lumOff val="50000"/>
                  </a:schemeClr>
                </a:solidFill>
              </a:rPr>
              <a:t>nr. 39 Guds ord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600"/>
              <a:t>Nehemias, som genopbyggede Jerusalems mur</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a" altLang="ko-KR" sz="3600">
                <a:solidFill>
                  <a:srgbClr val="C00000"/>
                </a:solidFill>
              </a:rPr>
              <a:t>Gud..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da" altLang="ko-KR" sz="3600">
                <a:solidFill>
                  <a:schemeClr val="tx1">
                    <a:lumMod val="65000"/>
                    <a:lumOff val="35000"/>
                  </a:schemeClr>
                </a:solidFill>
              </a:rPr>
              <a:t>Han er den, der giver os gode venner.</a:t>
            </a:r>
          </a:p>
          <a:p>
            <a:endParaRPr lang="en-US" altLang="ko-KR" sz="3600">
              <a:solidFill>
                <a:schemeClr val="tx1">
                  <a:lumMod val="65000"/>
                  <a:lumOff val="35000"/>
                </a:schemeClr>
              </a:solidFill>
            </a:endParaRPr>
          </a:p>
          <a:p>
            <a:r xmlns:a="http://schemas.openxmlformats.org/drawingml/2006/main">
              <a:rPr lang="da" altLang="ko-KR" sz="3600">
                <a:solidFill>
                  <a:schemeClr val="tx1">
                    <a:lumMod val="65000"/>
                    <a:lumOff val="35000"/>
                  </a:schemeClr>
                </a:solidFill>
              </a:rPr>
              <a:t>Tak til Gud for at have givet os gode venner!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bg1">
                    <a:lumMod val="50000"/>
                  </a:schemeClr>
                </a:solidFill>
              </a:rPr>
              <a:t>Jeg svarede kongen: "Hvis det behager kongen, og hvis din tjener har fundet nåde for hans øjne, så lad ham sende mig til den by i Juda, hvor mine fædre er begravet, så jeg kan genopbygge den."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Nehemias</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Den persiske konge gav kongens mundskænk Nehemias tilladelse til at genopbygge byen og citadellet, som var ødelagt.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Nehemias</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kom tilbage til Jerusalem med mange israelitter og genopbyggede Jerusalems mur med dem.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600">
                <a:solidFill>
                  <a:schemeClr val="tx1">
                    <a:lumMod val="65000"/>
                    <a:lumOff val="35000"/>
                  </a:schemeClr>
                </a:solidFill>
              </a:rPr>
              <a:t>Men de blev forstyrret af andre stammer, som ikke kunne lide israelitternes genoplivning. Derudover brød mange israelitter ud i klager.</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Nehemias bad om hjælp til Gud. Gud gav ham kraft og mod til at udføre arbejdet.</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2800">
                <a:solidFill>
                  <a:schemeClr val="tx1">
                    <a:lumMod val="65000"/>
                    <a:lumOff val="35000"/>
                  </a:schemeClr>
                </a:solidFill>
              </a:rPr>
              <a:t>Til sidst færdiggjorde Nehemias genopbygningen af Jerusalems mur med israelitiske folk. Efter at have afsluttet muren tilbad han og hans folk Gud med glæde.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600">
                <a:solidFill>
                  <a:schemeClr val="tx1">
                    <a:lumMod val="65000"/>
                    <a:lumOff val="35000"/>
                  </a:schemeClr>
                </a:solidFill>
              </a:rPr>
              <a:t>Nehemias fuldførte genopbygningen af muren med Guds hjælp, selvom der var mange uroligheder.</a:t>
            </a:r>
          </a:p>
          <a:p>
            <a:pPr xmlns:a="http://schemas.openxmlformats.org/drawingml/2006/main" algn="ctr"/>
            <a:r xmlns:a="http://schemas.openxmlformats.org/drawingml/2006/main">
              <a:rPr lang="da" altLang="ko-KR" sz="3600">
                <a:solidFill>
                  <a:schemeClr val="tx1">
                    <a:lumMod val="65000"/>
                    <a:lumOff val="35000"/>
                  </a:schemeClr>
                </a:solidFill>
              </a:rPr>
              <a:t>Når vi udfører Guds værk, kan vi stå over for svære situationer.</a:t>
            </a:r>
          </a:p>
          <a:p>
            <a:pPr xmlns:a="http://schemas.openxmlformats.org/drawingml/2006/main" algn="ctr"/>
            <a:r xmlns:a="http://schemas.openxmlformats.org/drawingml/2006/main">
              <a:rPr lang="da" altLang="ko-KR" sz="3600">
                <a:solidFill>
                  <a:schemeClr val="tx1">
                    <a:lumMod val="65000"/>
                    <a:lumOff val="35000"/>
                  </a:schemeClr>
                </a:solidFill>
              </a:rPr>
              <a:t>Men hvis Gud er med os, og vi er med ham, kan vi overvinde alle disse vanskeligheder.</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3200"/>
              <a:t>Gud?</a:t>
            </a:r>
            <a:r xmlns:a="http://schemas.openxmlformats.org/drawingml/2006/main">
              <a:rPr lang="d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rgbClr val="C00000"/>
                </a:solidFill>
              </a:rPr>
              <a:t>Gud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Gud er den, der hjælper os og giver os kraft og mod, når vi beder og beder om hjælp i svære situationer.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tx1">
                    <a:lumMod val="65000"/>
                    <a:lumOff val="35000"/>
                  </a:schemeClr>
                </a:solidFill>
              </a:rPr>
              <a:t>Hvorfor vendte Nehemias tilbage til hjembyen?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① </a:t>
            </a:r>
            <a:r xmlns:a="http://schemas.openxmlformats.org/drawingml/2006/main">
              <a:rPr lang="da" altLang="ko-KR" sz="2800">
                <a:solidFill>
                  <a:schemeClr val="tx1">
                    <a:lumMod val="65000"/>
                    <a:lumOff val="35000"/>
                  </a:schemeClr>
                </a:solidFill>
              </a:rPr>
              <a:t>at rejse..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② </a:t>
            </a:r>
            <a:r xmlns:a="http://schemas.openxmlformats.org/drawingml/2006/main">
              <a:rPr lang="da" altLang="ko-KR" sz="2800">
                <a:solidFill>
                  <a:schemeClr val="tx1">
                    <a:lumMod val="65000"/>
                    <a:lumOff val="35000"/>
                  </a:schemeClr>
                </a:solidFill>
              </a:rPr>
              <a:t>at gå i skole..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③ </a:t>
            </a:r>
            <a:r xmlns:a="http://schemas.openxmlformats.org/drawingml/2006/main">
              <a:rPr lang="da" altLang="ko-KR" sz="2800">
                <a:solidFill>
                  <a:schemeClr val="tx1">
                    <a:lumMod val="65000"/>
                    <a:lumOff val="35000"/>
                  </a:schemeClr>
                </a:solidFill>
              </a:rPr>
              <a:t>at tilbede..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chemeClr val="tx1">
                    <a:lumMod val="65000"/>
                    <a:lumOff val="35000"/>
                  </a:schemeClr>
                </a:solidFill>
              </a:rPr>
              <a:t>④ </a:t>
            </a:r>
            <a:r xmlns:a="http://schemas.openxmlformats.org/drawingml/2006/main">
              <a:rPr lang="da" altLang="ko-KR" sz="2800">
                <a:solidFill>
                  <a:schemeClr val="tx1">
                    <a:lumMod val="65000"/>
                    <a:lumOff val="35000"/>
                  </a:schemeClr>
                </a:solidFill>
              </a:rPr>
              <a:t>at genopbygge Jerusalems mur..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en-US" sz="2800">
                <a:solidFill>
                  <a:srgbClr val="FF0000"/>
                </a:solidFill>
              </a:rPr>
              <a:t>④ </a:t>
            </a:r>
            <a:r xmlns:a="http://schemas.openxmlformats.org/drawingml/2006/main">
              <a:rPr lang="da" altLang="ko-KR" sz="2800">
                <a:solidFill>
                  <a:srgbClr val="FF0000"/>
                </a:solidFill>
              </a:rPr>
              <a:t>at genopbygge Jerusalems mur..</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a" altLang="ko-KR" sz="4000">
                <a:solidFill>
                  <a:srgbClr val="FF0000"/>
                </a:solidFill>
              </a:rPr>
              <a:t>Dagens ord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a" altLang="ko-KR" sz="3600">
                <a:solidFill>
                  <a:schemeClr val="bg1">
                    <a:lumMod val="50000"/>
                  </a:schemeClr>
                </a:solidFill>
              </a:rPr>
              <a:t>Jeg svarede kongen: "Hvis det behager kongen, og hvis din tjener har fundet nåde for hans øjne, så lad ham sende mig til den by i Juda, hvor mine fædre er begravet, så jeg kan genopbygge den."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a" altLang="ko-KR" sz="2800">
                <a:solidFill>
                  <a:schemeClr val="tx1">
                    <a:lumMod val="65000"/>
                    <a:lumOff val="35000"/>
                  </a:schemeClr>
                </a:solidFill>
              </a:rPr>
              <a:t>Nehemias</a:t>
            </a:r>
            <a:r xmlns:a="http://schemas.openxmlformats.org/drawingml/2006/main">
              <a:rPr lang="da" altLang="en-US" sz="2800">
                <a:solidFill>
                  <a:schemeClr val="tx1">
                    <a:lumMod val="65000"/>
                    <a:lumOff val="35000"/>
                  </a:schemeClr>
                </a:solidFill>
              </a:rPr>
              <a:t> </a:t>
            </a:r>
            <a:r xmlns:a="http://schemas.openxmlformats.org/drawingml/2006/main">
              <a:rPr lang="d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