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dv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އެ...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ބަސް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ގެ...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4400"/>
              <a:t>ﷲ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4400"/>
              <a:t>ހެދުން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4400"/>
              <a:t>ދުނިޔެއެވެ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ފެށުނީއްސުރެ މާތްالله އުފެއްދެވިއެވެ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އުޑުތަކާއި ބިމެވެ.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އިސްޙާޤުގެ އަނބިކަނބަލުން ރިބަކާ ވިހެއީ ޓްވިންސް އެވެ. ފުރަތަމަ ދަރިކަލުންގެ ނަމަކީ ޢީސާ އާއި ދެވަނަ ދަރިފުޅަށް ޔަޢުޤޫބުގެފާނެވެ.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އީސާއަށް ޝިކާރަކުރުން ކަމުދިޔައެވެ. އެހެންކަމުން، ބޭރުގައި ކުރާ ހަރަކާތްތަކަށް އޭނާ ވަރަށް ލޯބިކުރިއެވެ. އެކަމަކު، ޔަޢުޤޫބުގެފާނަކީ ހަމަހިމޭން މީހެއް، ގޭގައި މަޑުކޮށްގެން ހުރި މީހެކެވެ.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އެއްދުވަހަކު ޔަޢުޤޫބުގެފާނު ކޮންމެވެސް ވަރަކަށް ސްޓޫ ކައްކަމުން ދިޔައިރު، ޝިކާރަކުރުމަށްފަހު ބަނޑުހައިވެފައި ހުރެ އީސާގެފާނު އެނބުރި ގެއަށް އައެވެ.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“އަހަންނަށް ސްޓޫއެއް ދީބަލަ!”، “ފުރަތަމަ އަހަރެންގެ އުފަން ހައްގު އަހަންނަށް ވިއްކާލަބަލަ. ދެން ކޮންމެވެސް އެއްޗެއް ދޭނަން.” އީސާގެފާނު ބަނޑުހައިވެފައި ހުރުމުން އޭނާގެ އުފަން ހައްގު ވިއްކާލީ އެއް ތަށި ރަތް ސްޓޫ އަށެވެ.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އެންމެ ފަހުން ޔަޢުޤޫބުގެފާނު އޭނާގެ ބައްޕައަށް އޮޅުވާލައިގެން އެ ނިޢުމަތް ލިބުނެވެ. އެންމެ ފަހުން އޭނާއަށް އެ ނިޢުމަތް ލިބުނެވެ. މިހުރިހާ ކަމެއް ހިނގީ މާތްاللهގެ ރިޒުޤުގެ ސަބަބުންނެވެ.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ޢީސާ ހީކުރީ ބަނޑުހައިހޫނުކަމުގެ މައްސަލަ ހައްލުކުރުމަކީ ރޫޙާނީ ނިޢުމަތް ލިބުމަށްވުރެ މުހިންމު ކަމެއް ކަމަށެވެ.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އެންމެފަހުން,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ޔަޢުޤޫބުގެފާނެވެ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ވުން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އެ...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އިސްރާއީލީންގެ ކާބަފައިންނެވެ.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މިއަށްވުރެ މުހިންމީ ކޮން އެއްޗެއް ކަމަށް ހީކުރައްވަނީ؟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މާތްاللهގެ ދަރިންނަށް ވުމުގެ ނިޢުމަތް އެއްވެސް ކަމަކަށް ބަދަލެއް ނުކުރެވޭނެއެވެ.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</a:t>
            </a:r>
            <a:r xmlns:a="http://schemas.openxmlformats.org/drawingml/2006/main">
              <a:rPr lang="d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އަކީ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އިންސާނުންގެ ގޯހާއި ދޮގު ކަމުގައި ވިޔަސް މާތްރަސްކަލާނގެ އަމިއްލަ އިރާދަފުޅު ފުރިހަމަ ކުރައްވަމުން ގެންދަވައެވެ.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މިއަދު'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ޢީސާގެފާނު އޭނާގެ ކުރީކޮޅުގެ ޙައްޤު ވިއްކާލީ ކޮން ކަމަކަށް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ނޫޑްލް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ރޮށި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މަސް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ރަތް ކުލައިގެ ސްޓޫ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ރަތް ކުލައިގެ ސްޓޫ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ދެން ޔަޢުޤޫބުގެފާނު ޢީސާއަށް ރޮށިކޮޅަކާއި ލެންޓިލް ސްޓޫއެއް ދެއްވިއެވެ.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ކައިބޮއިގެން ދެން ތެދުވެ ނިކުމެގެން ދިޔައެވެ.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އެހެންކަމުން، ޢީސާގެފާނު އޭނާގެ އުފަން ޙައްޤަށް ފުރައްސާރަކުރިއެވެ.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11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ޔަޢުޤޫބުގެ ހުވަފެނެވެ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ބައިބަލް ކިޑްސް ނަންބަރު 2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އެމީހުން ކެއީ ޙަރާމް މޭވާއެވެ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އޭނާއަށް ފެނުނީ ހުވަފެނެއްގައި ބިމުގައި އަރާމުކޮށްފައި އޮތް ސިޑިއެއް، އޭގެ މަތީ އުޑުމައްޗަށް ފޯރާފައި، މާތްރަސްކަލާނގެ މަލާއިކަތުން އެއަށް އަރައި ފައިބަމުން ދިޔަތަން ފެނުނެވެ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ޔަޢުޤޫބުގެފާނު އޭނާގެ ބޭބެ އޮޅުވާލީ ދޮގަކުންނެވެ. އޭނާ މަރާލާފާނެތީ ބިރުގަތެވެ. އެހެންކަމުން، ގެއިން ފިލައިގެން ދިޔައީ ހަރާންގައި ހުންނަ ދޮންބައްޕަ ކައިރިއަށެވެ.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ރޭގަނޑު އެތަނުން ހިލައެއް ހިފައިގެން ނިދާފައި އޮތީ ބާލީހެއްގެ ގޮތުގައި ބޮލުގެ ދަށަށް އަޅައިގެންނެވެ. އާއިލާއެއް ނެތި އެކަނިމާއެކަނި އެތަނުގައި ހުއްޓެވެ. އެހެންކަމުން އޭނާ ބިރުގަނެ އެކަނިވެރިކަން އިހުސާސް ކުރެވުނެވެ.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ޔަޢުޤޫބުގެފާނަށް ފެނުނީ މާތްރަސްކަލާނގެ މަލާއިކަތުން ދުނިޔޭގައި ހުރި ސިޑިއަކުން އުޑުމައްޗަށް އަރައި ފައިބައިގެން ދިޔަތަނެވެ.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އެކަލޭގެފާނަށް އިވުނީ މާތްالله ގެ އަޑު، ”އަހަރެން ކަލޭގެފާނާއެކު މިހުރީ ކަލޭ ދާ ކޮންމެ ތަނަކަށް ކަލޭގެފާނަށް ފާރަވެރިވާނަމޭ.”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ހެނދުނު ހޭލެވުމުން އޭނާއާއެކު ހުންނާނެ ކަމަށް ވަޢުދުވެވަޑައިގެންނެވި މާތްރަސްކަލާނގެއަށް އަޅުކަންކޮށް، މާތްރަސްކަލާނގެއަށް ޝަރަފުވެރިކަން ދެއްވިއެވެ.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އެކަނިވެރިވުމަށް ބިރުގަތް ޔަޢުޤޫބުގެފާނާއެކު މާތްރަސްކަލާނގެ ހުންނެވި ފަދައިން،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 އެކަނި އުޅޭއިރު އަހަރެމެންގެ ބައްޕަ ކަލާނގެވެސް އަހަރެމެންނަށް އަޅާލައްވައެވެ.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ޔަޢުޤޫބުގެފާނު ފަދައިން އަޅުގަނޑުމެންވެސް އަބަދުވެސް އަޅުގަނޑުމެންނާއެކު ހުންނެވި މާތްރަސްކަލާނގެއަށް ޝަރަފުވެރިކޮށް ޝަރަފުވެރިކަން ދޭން ޖެހެއެވެ.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ކޮންމެ ތަނެއްގައި ކޮންމެ ވަގުތެއްގައިވެސް މާތްالله އަޅުގަނޑުމެންނާއެކު ހުންނެވިއެވެ.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އަބަދުވެސް އަހަރެމެން ބަލަހައްޓަވަނީ މާތްالله.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 ނިދާއިރު ބާލީހެއްގެ ގޮތުގައި އޭނާ ނެގީ ކޮން އެއްޗެއް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ލަކުޑި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ހިލައެވެ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ކޮތަޅެވެ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ޖަނަވާރުގެ ހަންގަނޑެވެ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ހިލައެވެ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އޭނާއަށް ފެނުނީ ހުވަފެނެއްގައި ބިމުގައި އަރާމުކޮށްފައި އޮތް ސިޑިއެއް، އޭގެ މަތި އުޑުމައްޗަށް ފޯރާފައި، މާތްރަސްކަލާނގެ މަލާއިކަތުން އެއަށް އަރައި ފައިބަމުން ދިޔަތަން ފެނުނެވެ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 އިންސާނާ އުފެއްދެވީ އޭނާގެ އަމިއްލަ ސޫރައަށް، މާތްރަސްކަލާނގެ ސޫރަފުޅަށް އޭނާ އުފެއްދެވީ؛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އެކަލޭގެފާނު އެއުރެން އުފެއްދެވީ ފިރިހެނުންނާއި އަންހެނުންނެވެ.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12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އެ...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ބަސް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ގެ...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ޔޫސުފް ސޯލްޑް ބައި ހިޒް ބްރަދަރސް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"މިހާރު އާދޭ، އޭނާ މަރާލާފައި މިއިން އެއް ތަށިގަނޑަކަށް އެއްލާލަމާ ހިނގާށެވެ."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އަދި ވަރުގަދަ ޖަނަވާރަކުން އޭނާ ކެވި ކަމަށް ބުނާށެވެ.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ދެން ބަލާނަން އޭނާގެ ހުވަފެންތަކުން އަންނަނީ ކޮންކަމެއްތޯ."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(އުފެދުން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ޔަޢުޤޫބަށް ބާރަ ފިރިހެން ދަރިން ލިބިވަޑައިގެންނެވިއެވެ. އޭނާގެ އެހެން ދަރިންނަށްވުރެ ބޮޑަށް އޭނާ ޔޫސުފް ދެކެ ލޯބިވިއެވެ. އެހެންކަމުން، ޔޫސުފްއަށް މުއްސަނދި ރީތި ފޮތިގަނޑެއް ހަދައިދިނެވެ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އޭނާގެ ބޭބެމެން އޭނާއަށް ވަރަށް ނަފްރަތު ކުރީ އެމީހުންގެ ބައްޕަ އޭނާދެކެ ހާއްސަކޮށް ލޯބިވާތީއެވެ. “ހިނގާ ޔޫސުފް ވިއްކާލަން. ބައްޕައަށް އޭނާ މަރުވި ވާހަކަ ބުނަމާ ހިނގާށެވެ.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 ޔޫސުފް ވިއްކާލީ އަޅެއްގެ ގޮތުގައި ވިޔަފާރިވެރިންނަށް އައިސް ވަދެގެންނެވެ.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 އަޑު އިވުމުން ޔަޢުޤޫބުގެ ހިތަށް ފުން ހިތާމައެއް ލިބުނެވެ.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އުޅުއްވީ އަޅެއްގެ ގޮތުގައި އުނދަގޫ ދިރިއުޅުމެކެވެ. ނަމަވެސް އެއްވެސް ފާފައެއް ނުކޮށް މާތްالله އަށް އީމާންވެ ބަރޯސާވިއެވެ.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ޖަލަށް ފޮނުވާލީ ދޮގު ދައުވާއެއްގައެވެ.</a:t>
            </a:r>
            <a:r xmlns:a="http://schemas.openxmlformats.org/drawingml/2006/main">
              <a:rPr lang="dv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ނަމަވެސް ޖަލުގައިވެސް މާތްރަސްކަލާނގެ ކުރިފުޅުމަތީގައި ޞާލިޙުވުމަށް މަސައްކަތް ކުރެއްވިއެވެ. މާތްالله ޔޫސުފްގެ މަތިން ހަނދާން ނައްތާނުލާ މާތްالله އޭނާއަށްޓަކައި އަޖައިބު ކުރުވަނިވި ރޭވުންތަކެއް ރާވާފައިވެއެވެ.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އަކީ އޭނާގެ އަމިއްލަ އަޚުން ނަފްރަތުކޮށް އަޅެއްގެ ގޮތުގައި ވިއްކާލި މީހެކެވެ. އަދި އޭނާ ޖަލަށް ލާފައި ވަނީ ދޮގު ދައުވާއެއްގަ އެވެ.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ނަމަވެސް މާތްالله އަށް ބަރޯސާވެ އެއްވެސް ފާފައެއް ނުކުރުމަށް އެއަށްވުރެ ބޮޑަށް މަސައްކަތް ކުރިއެވެ.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އަޅުގަނޑުމެންނަށް ކޮންމެވެސް ވަރެއްގެ ދަތިތަކެއް ކުރިމަތިވެދާނެއެވެ.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އެއްވެސް ފާފައެއް ނުކޮށް، އަހަރެމެންގެ ދުޢާ އިޚްލާޞްތެރިކަމާއެކު އަޑުއަހަމުންދާ އަހަރެމެންގެ ބައްޕަ ކަލާނގެއަށް އެހީތެރިކަން އެދެމާ ހިނގާށެވެ.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އަހަރެމެންގެ ބައްޕަ ކަލާނގެ..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އަހަރެމެންގެ ބައްޕަ ކަލާނގެ އަހަރެމެންނަށްޓަކައި އުނދަގޫ ވަގުތުތަކުގައި ވެސް އަޖައިބު ކުރުވަނިވި ރޭވުންތަކެއް ރާވާފައިވެއެވެ.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ޔަޢުޤޫބުގެފާނުގެ ބާރަ ދަރިންގެ ތެރެއިން ހަމައެކަނި ޔޫސުފްއަށް ދެއްވީ ކޮން އެއްޗެއް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ކުޅޭ އެއްޗެހި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ބައިބަލް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މުއްސަނދި ރީތި ފޮތިގަނޑެކެވެ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ފައިސާ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މުއްސަނދި ރީތި ފޮތިގަނޑެކެވެ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އާދަމް އާއި ޙައްވާއަކީ މާތްރަސްކަލާނގެ މަޚްލޫޤުންގެ ތެރެއިން އެންމެ މޮޅު މަޚްލޫޤުންނެވެ.</a:t>
            </a:r>
          </a:p>
          <a:p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އެހެނީ އެމީހުން އުފެއްދެވީ މާތްރަސްކަލާނގެ ސޫރަފުޅަށްޓަކައެވެ.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"މިހާރު އާދޭ، އޭނާ މަރާލާފައި މިއިން އެއް ތަށިގަނޑަކަށް އެއްލާލަމާ ހިނގާށެވެ."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އަދި ވަރުގަދަ ޖަނަވާރަކުން އޭނާ ކެވި ކަމަށް ބުނާށެވެ.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ދެން ބަލާނަން އޭނާގެ ހުވަފެންތަކުން އަންނަނީ ކޮންކަމެއްތޯ."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(އުފެދުން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13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ޔޫސުފް ބޮޑުވަޒީރުކަން ކުރެއްވީ މިސްރުގައެވެ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އެހެންކަމުން ފިރުޢައުނު ޔޫސުފްގެފާނަށް ވިދާޅުވިއެވެ.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މިޞްރުގެ ރަސްގެފާނު ފިރުޢައުނަށް ހުވަފެނެއް ފެނުނެވެ. 7 ފަލަ ގާ އާއި އޭގެ ފަހުން 7 ހުތުރު ގާ ނުކުމެގެން ދިޔައެވެ. 7 ހުތުރު ގާ ކެއީ 7 ފަލަ ގާ. އެއީ ވަރަށް އާދަޔާ ހިލާފު ހުވަފެނެކެވެ.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ގަނޑުވަރުގައި އޭނާގެ ހުވަފެން އެއްވެސް މީހަކަށް މާނައެއް ނުކުރެވުނެވެ. ޔޫސުފްގެ އެހީގައި ހުރި ބޮޑު ތަށި ގެންގުޅޭ މީހާ އޭނާ ރަސްގެފާނަށް ތަޢާރަފްކޮށްދިނެވެ.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ޔޫސުފަށް ޙިކުމަތް ދެއްވިއެވެ. އެހެންކަމުން، އެ ހުވަފެނުގެ މާނަ މާނަކޮށް ރަސްގެފާނަށް ކިޔައިދެވިދާނެއެވެ.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ފިރުޢައުނުގެ ހިތަށް އެރުމުން އެ ބިމުގެ ދެވަނައަށް އެންމެ މަތީ މަޤާމަށް އަސީރެއްގެ ގޮތުގައި ހުރި ޔޫސުފް އައްޔަން ކުރެއްވިއެވެ.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މިޞްރުގެ ބޮޑުވަޒީރަކަށް ވެވަޑައިގެން، މާތްالله ދެއްވި ޙިކުމަތުން އެ ބިމުގެ މައްޗަށް ރަނގަޅަށް ވެރިކަން ކުރެއްވިއެވެ.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ޔޫސުފްއަށްޓަކައި މާތްރަސްކަލާނގެ އަޖައިބު ކުރުވަނިވި ރޭވުންތަކެއް ރާވާފައިވެއެވެ.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އަޅުގަނޑުމެންނަށް ބައެއް ދަތިތަކާ ކުރިމަތިލާއިރު، އަޅުގަނޑުމެން ވެސް މާޔޫސްވެގެން ނުވާނެ،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އެކަމަކު އަހަރެމެންނަށްޓަކައި މާތްالله ގެ އަޖައިބު ކުރުވަނިވި ރޭވުންތައް އުންމީދުކޮށް މާތްالله އަށް އީމާންވާންވީ..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މާތްالله ކުރައްވަނީ އެކަލާނގެ އިރާދަފުޅާ އެއްގޮތަށެވެ.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ދަށުދަރަޖައިގެ މީހުން މަތިވެރިވެ، މަތިވެރި މީހުން ތިރިކުރެވޭނެއެވެ.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އެމީހާއަށް މާތްالله ވިދާޅުވިއެވެ.</a:t>
            </a:r>
            <a:r xmlns:a="http://schemas.openxmlformats.org/drawingml/2006/main">
              <a:rPr lang="dv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“"ތިޔަބައިމީހުންނަށް ބަގީޗާގައި ހުރި ކޮންމެ ގަހެއް ކެއުމަށް މިނިވަންކަން ލިބިގެންވެއެވެ. އެކަމަކު </a:t>
            </a:r>
            <a:r xmlns:a="http://schemas.openxmlformats.org/drawingml/2006/main">
              <a:rPr lang="dv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ހެޔޮ ނުބައިކަން އެނގޭ ގަހުގެ ތެރެއިން ކާން ނުޖެހޭނެއެވެ </a:t>
            </a:r>
            <a:r xmlns:a="http://schemas.openxmlformats.org/drawingml/2006/main">
              <a:rPr lang="dv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ފިރުޢައުނުގެ ހުވަފެނުގައި ފެނިގެންދިޔައީ ކޮން ޖަނަވާރުތަކެއް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ދޫންޏެވެ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ބުޅަލެވެ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އަސް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ގެރިއެވެ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ގެރިއެވެ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އެހެންކަމުން ފިރުޢައުނު ޔޫސުފުގެފާނަށް ވިދާޅުވިއެވެ.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“ތިޔަބައިމީހުން މުޅި މިޞްރުގެ ބިމުގެ ވެރިޔަކަށް އަހަރެން ޙަވާލުކުރަން.”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ނޫން.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މާތްރަސްކަލާނގެ ބަސްފުޅެވެ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ޔޫސުފް އަނެއްކާވެސް އޭނާގެ އަޚުންނާ ބައްދަލުވިއެވެ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ޔޫސުފް އޭނާގެ އަޚުން ދެނެގަތް ނަމަވެސް އެމީހުން އޭނާ ދެނެގަނެފައެއް ނުވެއެވެ.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ފިރުޢައުނު ޔޫސުފް މިޞްރުގެ ބޮޑުވަޒީރަކަށް އައްޔަން ކުރެއްވިއެވެ. ޔޫސުފް ކޮންޓްރޯލް ކުރީ 7 އަހަރުގެ ގަދަ ބަނޑުހައިހޫނުކަން ބުއްދިވެރިކަމާއެކުގައެވެ.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ނަމަވެސް ބަނޑުހައިހޫނުކަމުގެ ސަބަބުން ކާނާގައި ދަނޑުވެރިކަމެއް ނެތެވެ. ކާން ދަނޑުވެރިކަމުގެ ބާވަތެއް ހޯދުމަށްޓަކައި މިޞްރަށް ފައިބައިގެން ދާން ޖެހުނެވެ. ޔޫސުފްގެފާނުގެ އަޚުންވެސް ކާބޯތަކެތި ގަންނަން މިޞްރަށް ދިޔައެވެ.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އޭނާގެ އަޚުން ދެނެގަތް ނަމަވެސް އެމީހުން އޭނާ ދެނެގަނެފައެއް ނުވެއެވެ.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އެމީހުންނަށް އޭނާއަކީ ކާކުކަން ކިޔައިދިނެވެ. އެމީހުން ސިއްސައިގެން ދިޔައީ އޭނާއަށް ބަލަން ހުރުމުން އޭނާދެކެ ބިރުގަންނަ ކަމުގެ އިހުސާސް ކުރެވުނެވެ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ޔޫސުފްއަށް މާތްރަސްކަލާނގެ އޭނާ މިޞްރަށް ފޮނުއްވި ސަބަބު ދެނެގަތެވެ. އޭނާގެ އަޚުންނަށް މާފުކޮށް އޭނާގެ ހުރިހާ އާއިލާއެއް ގޮވައިގެން މިޞްރަށް ގެންގޮސް ސަލާމަތުން ބެލެހެއްޓިއެވެ.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އޭނާއާ މެދު ނުބައިކޮށް ކަންތައްކޮށް، މާތްރަސްކަލާނގެ އިރާދަފުޅާ އެއްގޮތަށް ލޯބިވާ އޭނާގެ އަޚުންނަށް މާފުކޮށްދިނެވެ.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 ޖެހޭނީ އަހަރެމެންގެ އާއިލާއާއި ރައްޓެހިންނަށް މާފުކޮށް އެމީހުންދެކެ ލޯބިވާށެވެ.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އެކަމަކު، ހަރުފައެއްގެ ގޮތުގައި ހެދިގެން ޝައިޠާނާ ޙައްވާއަށް ވަސްވާސް ދިނެވެ.</a:t>
            </a:r>
          </a:p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އެންމެ ފަހުން ހަވާގެފާނު އެ މޭވާ ކެއީއެވެ.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އަހަރެމެންނަށް މާފުކޮށް އަހަރެމެންދެކެ ލޯބިވެއެވެ.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ޔޫސުފް ވީ ކޮން ޤައުމެއްގެ ބޮޑުވަޒީރަކަށް؟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މިޞްރު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އިސްރާއީލެވެ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ފާރިސީ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ބާބިލޯން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މިޞްރު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ޔޫސުފް އޭނާގެ އަޚުން ދެނެގަތް ނަމަވެސް އެމީހުން އޭނާ ދެނެގަނެފައެއް ނުވެއެވެ.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15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ފެނުން ސަލާމަތްވި ކުއްޖަކު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އެކުއްޖާ ބޮޑުވުމުން ފިރުޢައުނުގެ ދަރިކަނބަލުންގެ ގާތަށް ގެންގޮސް ދަރިފުޅު އޭނާގެ ދަރިއަކަށް ވެގެން ދިޔައެވެ. އެކަމަނާ އޭނާއަށް މޫސާގެފާނުގެ ނަން ދިނީ، "އަހަރެން އޭނާ ފެނުން ނެގީމެވެ."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ނިކުތުން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މިޞްރުގެ ރަސްގެފާނު ފިރުޢައުނު އަމުރުކުރެއްވީ އިސްރާއީލުގެ އަލަށް އުފަންވާ ހުރިހާ ފިރިހެން ކުދިން ނައިލް ކޯރަށް އެއްލާލައި މަރާލުމަށް ދޫކޮށްލުމަށެވެ.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މޫސާގެފާނުގެ މަންމަ ޔޫކޭބެދަށް އޭނާގެ ދަރިފުޅު ނައިލް ކޯރުގައި ގެންދެވޭނެ ގޮތް ހެދުމެއް ނޫން އެހެން ގޮތެއް ނެތެވެ.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އެވަގުތު މިޞްރުގެ ޕްރިންސެސްއަށް ކަންދިމާކުރިގޮތުން އެ ތުއްތު ކުއްޖާ ފެނުނީ ކޯރުގައި ފެންވަރާފައި ދަނިކޮށެވެ. އޭނަގެ ވިސްނުމުގައި އޮތީ އެ ފިރިހެން ކުއްޖާ ބޮޑުކުރުމަށެވެ.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އޭނާގެ ކޮއްކޮއަށް ފެނުނީ ޕްރިންސެސް ތުއްތު ފިރިހެން ކުއްޖާ ބާސްކެޓުން ނެރެގެން ދިޔަތަނެވެ. އޭނާގެ އަސްލު މަންމަ ޖޯޗެބެޑް ތައާރަފްކޮށްދިނީ އޭނާއަށްޓަކައި ތުއްތު ފިރިހެން ކުއްޖާ ކިރުދިނުމަށެވެ.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ކުއްޖާ ބޮޑުވުމުން އޭނާ އަނބުރާ ޕްރިންސެސް އަށް ގެންދިޔައީ އޭނާގެ ދަރިއަކަށް ވުމަށްޓަކައެވެ. އެކަމަނާ އޭނާއަށް މޫސާގެފާނުގެ ނަން ދިނީ، “އަހަރެން އޭނާ ފެނުން ނެގީމެވެ. މޫސާގެފާނު ބޮޑުވީ މިޞްރުގައެވެ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ގަނޑުވަރެވެ.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އަދި ޙައްވާ އާދަމްގެފާނަށް އެހެން ދެއްވިއެވެ.</a:t>
            </a:r>
          </a:p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އާދަމް ވެސް ކެއީއެވެ.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މޫސާގެފާނު ސަލާމަތް ކުރެއްވިއެވެ.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 އަހަރެމެން ސަލާމަތް ކުރެއްވީ އެކަލާނގެ އަޖައިބު ކުރުވަނިވި ޙިކުމަތާއި ބާރު (ޕްރޮވިޑެންސް) އިންނެވެ.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އަބަދުވެސް އަހަރެންގެ ރޭވުންތަކަށްވުރެ މާތްالله ގެ ރޭވުންތައް ބޮޑުވެ ފުރިހަމަ ކަމަށް ގަބޫލުކުރަމާ ހިނގާށެވެ.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ކަލާނގެއަކީ ކާކު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އެކަލާނގެއަކީ ކޮންމެ ހުރަހެއް ކުރިމަތިވިޔަސް އެކަލާނގެ އިރާދަފުޅު ފުރިހަމަ ކުރައްވާ މާތްالله 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ފެނުގައި ގެންގޮސްގެން ދިޔަ ކުއްޖާއަށް ވީ ކިހިނެއް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އޭނާ ގެނބިގެން މަސްތަކުން ކާލިއެވެ.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ދޫނިތަކުން އެކުއްޖާ ސަލާމަތް ކުރިއެވެ.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އެ ކުއްޖާ އުޑުމަތިން ސަލާމަތް ކުރެއްވިއެވެ.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މިޞްރުގެ ޕްރިންސެސް އޭނާއަށް ފެނިވަޑައިގެން ސަލާމަތްކުރެއްވިއެވެ.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މިޞްރުގެ ޕްރިންސެސް އޭނާއަށް ފެނިވަޑައިގެން ސަލާމަތްކުރެއްވިއެވެ.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އެކުއްޖާ ބޮޑުވުމުން ފިރުޢައުނުގެ ދަރިކަނބަލުންގެ ގާތަށް ގެންގޮސް ދަރިފުޅު އޭނާގެ ދަރިއަކަށް ވެގެން ދިޔައެވެ. އެކަމަނާ އޭނާއަށް މޫސާގެފާނުގެ ނަން ދިނީ، "އަހަރެން އޭނާ ފެނުން ނެގީމެވެ."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ނިކުތުން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އެމީހުން އީދާނުން ދުރުކުރެއްވީ އެމީހުން މާތްރަސްކަލާނގެ ބަސްފުޅު އަޑުއަހާތީއެވެ.</a:t>
            </a:r>
          </a:p>
          <a:p>
            <a:r xmlns:a="http://schemas.openxmlformats.org/drawingml/2006/main">
              <a:rPr lang="dv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އެ ދުވަހުން ފެށިގެން ސިން ދުނިޔެއަށް އައެވެ.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މިއަދުގެ </a:t>
            </a:r>
            <a:r xmlns:a="http://schemas.openxmlformats.org/drawingml/2006/main">
              <a:rPr lang="dv" altLang="ko-KR" sz="2800" b="1"/>
              <a:t>ފިލާވަޅެވެ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ފާފަ ދުނިޔެއަށް އައީ އާދަމް އާއި ޙައްވާގެފާނު މާތްރަސްކަލާނގެ އަމުރަށް ކިޔަމަން ނުވުމުންނެވެ.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އަހަރެން މާތްރަސްކަލާނގެ ބަސްފުޅަށް ކިޔަމަންތެރިވަނީ ހެއްޔެވެ؟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އަހަރެން މާތްالله އަށް އީމާންވާނަމަ މާތްރަސްކަލާނގެ ބަސްފުޅަށް ކިޔަމަންވާން ޖެހެއެވެ.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ނުކިޔަމަންތެރިކަން ކަމުނުދެއެވެ.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އެކަލާނގެ ބަސްފުޅަށް ކިޔަމަންތެރިވާ މީހާއަށް ބަރަކާތް ލައްވައެވެ.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4000"/>
              <a:t>މިއަދުގެ...</a:t>
            </a:r>
            <a:r xmlns:a="http://schemas.openxmlformats.org/drawingml/2006/main">
              <a:rPr lang="dv" altLang="en-US" sz="4000"/>
              <a:t> </a:t>
            </a:r>
            <a:r xmlns:a="http://schemas.openxmlformats.org/drawingml/2006/main">
              <a:rPr lang="dv" altLang="ko-KR" sz="4000"/>
              <a:t>ބަސް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ފެށުނީއްސުރެ މާތްالله އުފެއްދެވިއެވެ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އުޑުތަކާއި ބިމެވެ.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އިންސާނުންނަށް ނުކާން މާތްالله ވިދާޅުވީ ކޮން އެއްޗެއް ހެއްޔެވެ؟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މޭވާ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މަސް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ތަރުކާރީ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ހެޔޮކަމާއި ނުބައިކަން އެނގުމުގެ މޭވާއެވެ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ހެޔޮކަމާއި ނުބައިކަން އެނގުމުގެ މޭވާއެވެ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 އިންސާނާ އުފެއްދެވީ އޭނާގެ އަމިއްލަ ސޫރައަށް، މާތްރަސްކަލާނގެ ސޫރަފުޅަށް އޭނާ އުފެއްދެވީ؛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އެކަލޭގެފާނު އެއުރެން އުފެއްދެވީ ފިރިހެނުންނާއި އަންހެނުންނެވެ.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ނޫން.3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ނޫޙު އުސް ފަރުބަދަ މަތީގައި ބޮޑު ބޯޓެއް (ބޯޓެއް) އުފެއްދެވިއެވެ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މިއަދުގެ...</a:t>
            </a:r>
            <a:r xmlns:a="http://schemas.openxmlformats.org/drawingml/2006/main">
              <a:rPr lang="dv" altLang="en-US" sz="4000"/>
              <a:t> </a:t>
            </a:r>
            <a:r xmlns:a="http://schemas.openxmlformats.org/drawingml/2006/main">
              <a:rPr lang="dv" altLang="ko-KR" sz="4000"/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އެއަށްފަހު މާތްރަސްކަލާނގެ ނޫޙުގެފާނަށް ވިދާޅުވިއެވެ.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(އުފެދުން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ދުނިޔޭގައި ތިބި ހުރިހާ މީސްތަކުން އެމީހުންގެ މަގުތައް ފަސާދަ ކުރިކަން މާތްالله އަށް ފެނިވަޑައިގެންނެވިއެވެ. މާތްރަސްކަލާނގެ ނޫޙުގެފާނަށް ވިދާޅުވީ، “އަހަރެން މީސްތަކުންނާއި ބިން ވެސް ނައްތާލާނަމެވެ . ފަރުބަދަ މަތީގައި ބޮޑު ބޯޓެއް ހަދާ!“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ނޫޙު ފަރުބަދަމަތީގައި ބޯޓެއް ހަދަން ފެށީ ހަމަ މާތްالله އެންގެވި ފަދައިންނެވެ. މީހުން ހީކުރީ އޭނާއަކީ މޮޔައެއް ކަމަށެވެ.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ނޫޙު ނޫޙުގެފާނުގެ އާއިލާގެ 8 މެންބަރުންނާއެކު ކޮންމެ ބާވަތެއްގެ މަޚްލޫޤަކުވެސް މާތްالله އެންގެވި ގޮތަށް ބޯޓަށް އައުމަށް ދޫކޮށްލިއެވެ.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ވިދާޅުވި ފަދައިން 40 ދުވަސް ވަންދެން ބިމަށް ވާރޭ ވެހެމުން ދިޔައެވެ.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އާޚިރުގައި ބިންގަނޑު ފެނުން ފޮރުވިގެން ދިޔައެވެ. ދުނިޔޭގައި ހަރަކާތްތެރިވި ކޮންމެ ދިރޭ އެއްޗެއް މަރުވިއެވެ. ބާކީ އޮތީ ހަމައެކަނި ނޫޙުގެފާނާއި، އޭނާއާއެކު ބޯޓުގައި ތިބި މީހުންނެވެ.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ބޮޑު އުދައެރުމަކުން ސަލާމަތްވުމުގެ ފުރުޞަތު ދިން ނޫޙުގެ ވާހަކަ މީހުން އަޑުއަހާފައެއް ނުވެއެވެ.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 ހަމައެކަނި ބުނީ ނޫޙު މޮޔަވީއޭ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ރައްޓެހިންނަށް އިންޖީލު ފޯރުކޮށްދިނުމުން އެމީހުން ތިބާގެ ވާހަކަ ރަނގަޅަށް އަޑުއަހާކަށް ނުޖެހިދާނެއެވެ.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އެކަމަކު، އާޚިރުގައި އެމީހުންނަށް އެނގޭނީ މާތްރަސްކަލާނގެ ބަސްފުޅަކީ ތެދެއްކަން.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ފެށުނީއްސުރެ ބިމުގެ މަތީގައި އޮތީ އަނދިރިކަމެވެ.</a:t>
            </a:r>
          </a:p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ފިރިހެނަކު، އަލިކަމެއް ނެތެވެ. އެއްވެސް ކަމެއް ނެތެވެ.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/>
              <a:t>ﷲ ?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ފާފައަށް ނަފްރަތު ކުރައްވައި، ފާފަގެ މައްޗަށް ޙުކުމް ކުރައްވައެވެ.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ނޫޙުގެފާނަށް މާތްރަސްކަލާނގެ ވިދާޅުވީ ކޮން އެއްޗެއް ހަދަން ހެއްޔެވެ؟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ބޯޓެއް (ބޯޓެއް)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ކާރެއް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ގެއެއް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ބައިސްކަލެއް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ބޯޓެއް (ބޯޓެއް)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އެއަށްފަހު މާތްރަސްކަލާނގެ ނޫޙުގެފާނަށް ވިދާޅުވިއެވެ.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ނޫން.4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/>
              <a:t>ވިލާގަނޑަކީ މާތްރަސްކަލާނގެ ޢަހުދުފުޅެވެ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6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ވިލާގަނޑުގެ ތެރެއިން ވިލާގަނޑު ފެންނަ ކޮންމެ ފަހަރަކު، އަހަރެންނަށް އެކަން ފެނި، މާތްރަސްކަލާނގެއާއި ދުނިޔޭގެ ހުރިހާ ބާވަތެއްގެ ދިރޭ މަޚްލޫޤުންނާ ދެމެދު ވެވުނު ދާއިމީ ޢަހުދު ހަނދާން ކުރާނަމެވެ."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ކޮންމެ ދިރޭ އެއްޗެއް ފޮހެވިގެން ދިޔައީ ހަމައެކަނި ނޫޙުއާއި އޭނާއާއެކު ބޯޓުގައި ތިބި މީހުންނެވެ.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 ދުވަސް ވަންދެން ބިންމައްޗަށް ވާރޭ އަންނަމުން ދިޔައެވެ.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ވާރޭ ހުއްޓުނު ފަހުން ނޫޙު ފޮނުއްވީ ދޫންޏެކެވެ.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ދޫނި އެނބުރި އޭނާގެ ގާތަށް އައީ ތުންފަތުގައި ތާޒާ ޒައިތޫނި ފަތެއް ހިފައިގެންނެވެ. ނޯޔާއަށް އެނގުނީ، “ފެން ބިމުން ފަހަތަށް ޖެހިގެން ދިޔައީ!”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ނޫޙު އޭނާގެ އާއިލާއާއެކު ނުކުމެ، މާތްރަސްކަލާނގެއަށް އަޅުކަން ކުރިއެވެ. “އަހަރެމެންނަށް އާ ދުނިޔެއެއް ދެއްވީތީ މާތްالله އަށް ޝުކުރިއްޔާ.”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ޢަހުދާއި ނިޢުމަތުގެ ނިޝާނެއްގެ ގޮތުގައި މާތްالله އޭނާއަށް ވިލާގަނޑެއް ދެއްކެވިއެވެ. “އައު ދުނިޔޭގައި އުފަލުން އުޅެބަލަ!”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ވިދާޅުވީ، “އަލިކަން ލައްވާށި” ކަމަށެވެ.</a:t>
            </a:r>
          </a:p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އަދި އަލިކަން ވެސް ވިއެވެ.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ވަނީ ނޫޙުއާއި އޭނާގެ އާއިލާ ސަލާމަތްކޮށްދެއްވާފައެވެ.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އެކަލާނގެ ވަޢުދުވެވަޑައިގަތީ އެބައިމީހުންނަށް ބަރަކާތް ލައްވައި، އެބައިމީހުންގެ ތެރެއިން އާ ދުނިޔެއެއް ހައްދަވާނެ ކަމުގައެވެ.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އީސާގެފާނު މެދުވެރިކޮށް ވެސް މާތްރަސްކަލާނގެ އަހަރެމެން ސަލާމަތް ކުރައްވައިފިއެވެ.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 ގަބޫލުކުރަން ޖެހެނީ މާތްރަސްކަލާނގެ އެކަލާނގެ އާ ދުނިޔެ އަހަރެމެން މެދުވެރިކޮށް ހައްދަވާނެ ކަމަށެވެ.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/>
              <a:t>ޔަހޫދީ ކަލާނގެ؟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ޔަހޫދީ ކަލާނގެ..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ޔަހޫދީ ކަލާނގެއަކީ އަހަރެމެން އެކަލާނގެއަށް އީމާންވުމުން އެކަލާނގެ ލޯބިވާ ދަރިންނަށް ގިނައިން ސަލާމަތްކޮށް ބަރަކާތް ލައްވާ އަހަރެމެންގެ ބައްޕައެވެ.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ބިން ހިކިފައިވާތަން ބަލަން ނޫޙު ފޮނުއްވީ ކޮން އެއްޗެއް ހެއްޔެވެ؟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އީގަލް އެވެ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ސްޕަރޯ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ޑޯވް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ޑަކް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ޑޯވް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600"/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ވިލާގަނޑުގެ ތެރެއިން ވިލާގަނޑު ފެންނަ ކޮންމެ ފަހަރަކު، އަހަރެންނަށް އެކަން ފެނި، މާތްރަސްކަލާނގެއާއި ދުނިޔޭގެ ހުރިހާ ބާވަތެއްގެ ދިރޭ މަޚްލޫޤުންނާ ދެމެދު ވެވުނު ދާއިމީ ޢަހުދު ހަނދާން ކުރާނަމެވެ."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5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އެ...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ބަސް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ގެ...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600"/>
              <a:t>ބިނާކުރި މީހުން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3600"/>
              <a:t>ބާބެލްގެ ޓަވަރެވެ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އެއީ އެތަނަށް ބާބެލް ކިޔާ ސަބަބެވެ --އެހެނީ އެތަނުގައި މާތްރަސްކަލާނގެ އޮޅުން ބޮޅުން ކުރެއްވިއެވެ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މުޅި ދުނިޔޭގެ ބަހެވެ. އެތަނުން މާތްރަސްކަލާނގެ އެމީހުން އެތުރިގެން ދިޔައެވެ</a:t>
            </a: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މުޅި ބިމުގެ މައްޗަށް.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މީހުން ބޭނުންވީ މާތްالله އަށް ވުރެ ބޮޑުވެ މަޝްހޫރު ވުމަށެވެ. އެހެންކަމުން، އެމީހުން އުސް ޓަވަރެއް ހަދަން ފެށިއެވެ.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މިގޮތުން އެމީހުން އެއްކޮށް ޓަވަރު ހަދަމުން ދިޔައެވެ.</a:t>
            </a:r>
          </a:p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“ހިނގާ ދުނިޔެއަށް އަމިއްލަ ނަފްސު ދައްކާލަން. އަހަރެމެން ހާދަ މޮޅު!”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ނަމަވެސް އެމީހުންގެ ކިބުރުވެރިކަން މާތްالله ފެނިވަޑައިގަތުމުން އެމީހުންގެ ބަސް އޮޅުންފިލުވައިދެއްވީ އެދެމީހުންނަށް އެކަކު އަނެކަކަށް ނުވިސްނޭނެތީއެވެ.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އެކަކު އަނެކަކަށް ނުވިސްނޭތީ، އެކުގައި މަސައްކަތް ނުކުރެވުނެވެ. އެންމެ ފަހުން އެމީހުން ބިމުގެ މައްޗަށް އެތުރިގެން ދިޔައެވެ. މިހާތަނަށް އައިއިރު ދުނިޔޭގެ ބަސްތަކަކީ އެކަކު އަނެކަކާ ތަފާތު ބަސްތަކެކެވެ.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ފުރަތަމަ ދުވަހު މާތްالله އަލިކަމާއި އަނދިރިކަން ވަކިކުރެއްވިއެވެ. ހަ ދުވަހުގެ މުއްދަތަށް މުޅި ދުނިޔެ އުފެއްދެވިއެވެ.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v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މީހުން ބޭނުންވަނީ މާތްالله އަށް ވުރެ ބޮޑުވެ މަތިވެރި ވުމަށެވެ.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މި ސިކުނޑިއަށް ކިޔަނީ “ކިބުރުވެރިކަމެވެ”.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'ކިބުރުވެރިކަމަށް' ނަފްރަތު ކުރައްވައެވެ.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ކިބުރުވެރިކަމުގެ އިދިކޮޅަކީ 'ނިކަމެތިކަން' 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އެކަލާނގެ ރުއްސެވުމަށްޓަކައި މާތްރަސްކަލާނގެ ކުރިފުޅުމަތީގައި 'ނިކަމެތި'ވާން ޖެހެއެވެ.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v" altLang="ko-KR" sz="3200"/>
              <a:t>ޔަހޫދީ ކަލާނގެ ?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ޔަހޫދީ ކަލާނގެ..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އަހަރެމެންނަށްވުރެ ޔަހޫދީ ކަލާނގެ މާ ބޮޑު އަދި ޙިކުމަތްތެރިއެވެ.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އަހަރެމެންގެ ހުރިހާ ޙިކުމަތެއް އެއްކޮށް އެއްކޮށްލިޔަސް އަހަރެމެންނަށް މާތްރަސްކަލާނގެއަށްވުރެ ޙިކުމަތްތެރިވެވޭކަށް ނެތެވެ.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އެމީހުންނަށް ޓަވަރު ނިންމާނުލެވުނީ ކީއްވެގެން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 އުދައެރުއްވިއިރު މާތްالله އުދައެރުއްވިއެވެ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 އެ އަލިފާން ރޯކޮށްލިއިރު މާތްالله ވަނީ އަލިފާންގަނޑެއް ރޯކޮށްލައްވާފައެވެ.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 ބިންހެލުން ހެއްދެވިއިރު މާތްالله ބިންހެލުމެއް ހެއްދެވިއެވެ.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އެމީހުން އެކަން ހެއްދެވިއިރު އެކަކު އަނެކަކަށް ނުވިސްނޭ ގޮތަށް މާތްالله ހެއްދެވިއެވެ.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އެމީހުން އެކަން ހެއްދެވިއިރު އެކަކު އަނެކަކަށް ނުވިސްނޭ ގޮތަށް މާތްالله ހެއްދެވިއެވެ.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އެއީ އެތަނަށް ބާބެލް ކިޔާ ސަބަބެވެ --އެހެނީ އެތަނުގައި މާތްރަސްކަލާނގެ އޮޅުން ބޮޅުން ކުރެއްވިއެވެ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މުޅި ދުނިޔޭގެ ބަހެވެ. އެތަނުން މާތްރަސްކަލާނގެ އެމީހުން އެތުރިގެން ދިޔައެވެ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މުޅި ބިމުގެ މައްޗަށް.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6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މާތްރަސްކަލާނގެ އިބްރާހީމްގެފާނަށް ގޮވާލެއްވިއެވެ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 އިބްރާމްގެފާނަށް ވިދާޅުވެފައި އޮތީ، "ކަލޭގެފާނުގެ ޤައުމާއި، ކަލޭގެފާނުގެ ރައްޔިތުންނާއި، ކަލޭގެފާނުގެ ޤައުމު ދޫކޮށްލާށެވެ."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ބައްޕަގެ ގޭތެރެއަށް ގޮސް އަހަރެން ދައްކާނެ ބިމަކަށް ދާށެވެ.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ކަލްޑިއަނުންގެ އުރު އަކީ ބުދުތަކަށް އަޅުކަންކުރާ ސިޓީއެކެވެ.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އުފަންވެ ދިރިއުޅުއްވީ އެތަނުގައެވެ.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އެއްދުވަހަކު މާތްރަސްކަލާނގެ އޭނާއަށް ވިދާޅުވެފައި އޮތީ، “ކަލޭގެ ޤައުމު ދޫކޮށްލާ، އަހަރެން ކަލޭގެފާނަށް ބަރަކާތް ލައްވާނަމެވެ.”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އިބްރާހީމްގެފާނަށް ދާންވީ ތަނެއް ނޭނގުނު ނަމަވެސް، މާތްރަސްކަލާނގެ ބަސްފުޅަށް ކިޔަމަންތެރިވެ، މާތްރަސްކަލާނގެ ވިދާޅުވެފައިވާ ގޮތަށް ފުރައިގެން ދިޔައެވެ.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ދަތުރުގައި އުޅެނިކޮށް އުނދަގޫ އެތައް ކަމެއް ތަހައްމަލު ކުރި ނަމަވެސް މާތްالله ސަލާމަތުން ރައްކާތެރިކޮށްދެއްވިއެވެ.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ހުރިހާ ބާވަތެއްގެ ޖަނަވާރުތަކާއި ގަސްގަހާގެހި، ދޫނިތަކާއި މަސްތައް ބިމުގައި، ކަނޑުގައި އަދި އުޑުމަތީގައި ފުރިފައި ހުރެއެވެ. މާތްالله އޭނާ އުފެއްދެވި ހުރިހާ އެއްޗެއް ބަލާލަމުން ބުނީ “ވަރަށް ރަނގަޅު!.”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އެންމެ ފަހުން އިބްރާހީމް ކަނާން ބިމަށް ވަޑައިގަތެވެ. އޭނާ ދިރިއުޅެމުން ދިޔައެވެ. “ޝުކުރިއްޔާ މާތްالله.”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ފިލާވަޅު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އޭނާގެ އުފަން ރަށް ދޫކޮށް ދިޔައީ މާތްރަސްކަލާނގެ ބަސްފުޅަށް ކިޔަމަންވުމާއެކުގައެވެ.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މިހެން އަޅުގަނޑުމެން...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މާތްރަސްކަލާނގެއަށް އީމާންވެ އެކަލާނގެ ބަސްފުޅަށް ކިޔަމަންވާން ޖެހެއެވެ.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ކޮންމެ ވަގުތެއްގައިވެސް މާތްރަސްކަލާނގެ ބަސްފުޅަށް ކިޔަމަންތެރިވުމުގެ އެދުން އަހަރެމެންގެ ކިބައިގައި ހުންނަން ޖެހެއެވެ.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ޔަހޫދީ ކަލާނގެ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ޔަހޫދީންނެވެ</a:t>
            </a:r>
            <a:r xmlns:a="http://schemas.openxmlformats.org/drawingml/2006/main">
              <a:rPr lang="dv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އެކަލޭގެފާނަކީ ކޮންމެ އަގެއް ދެއްކިޔަސް އެކަލާނގެ ވަޢުދު ފުއްދަވާ އަޅުގަނޑުމެންގެ ބައްޕައެވެ.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އުފަންވީ ކޮންތާކު ހެއްޔެވެ؟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ކަނާން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ހަރާން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އިސްރާއީލް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ކަލްދީންގެ އުރު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ކަލްދީންގެ އުރު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މާތްރަސްކަލާނގެ އިބްރާހީމްގެފާނަށް ވިދާޅުވެފައި އޮތީ، “ކަލޭގެ ޤައުމާއި، ކަލޭގެފާނުގެ ރައްޔިތުންނާއި، ކަލޭގެފާނުގެ ބައްޕަގެ ގެކޮޅު ދޫކޮށް އަހަރެން ކަލޭގެފާނަށް ދައްކާނެ ބިމަށް ދާށެވެ.”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7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4400"/>
              <a:t>ވަޢުދުވެވުނު ދަރިކަލުން އިސްޙާޤުއެވެ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ބަސް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އިބްރާހީމްގެފާނުގެ ދަރިކަލުން އިސްޙާޤު އުފަންވިއިރު އޭނާގެ އުމުރަކީ ސަތޭކަ އަހަރެވެ.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އިބްރާހީމްގެފާނަށް ވަޢުދުވެވަޑައިގަތީ ރޭގަނޑުގެ އުޑުމަތީގައިވާ ތަރިތަކެއް ފަދައިން ދަރިން ދެއްވާނެ ކަމަށެވެ.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އެކަމަކު، އޭނާގެ އުމުރުން 100 އަހަރު ވަންދެން ދަރިއަކު ނެތެވެ.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އެއްދުވަހަކު މާތްالله އިބްރާހީމްގެފާނު ރޭގަނޑު ބޭރަށް ގެންދެވިއެވެ.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“އުޑުތަކަށް ބަލާބަލަ. ތަރިތައް ގުނާލެވޭނެތަ؟”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 ރީތި ބިން ވެސް ދެއްވާނެ ކަމަށް މާތްالله ވަޢުދުވެވަޑައިގެންނެވިއެވެ.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3600"/>
              <a:t>މިއަދުގެ </a:t>
            </a:r>
            <a:r xmlns:a="http://schemas.openxmlformats.org/drawingml/2006/main">
              <a:rPr lang="dv" altLang="ko-KR" sz="4000"/>
              <a:t>ފިލާވަޅެވެ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 އުފެއްދީ ކާކު ހެއްޔެވެ؟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 އުފެއްދެވީ މާތްالله އެވެ.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 ތަރުތީބުކޮށް ބަހައްޓަނީ ކާކު ހެއްޔެވެ؟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 ތަރުތީބު ކުރައްވަނީ މާތްالله އެވެ.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ދުނިޔެއަކީ އަމިއްލައަށް އުފެއްދި އެއްޗެއް ނޫނެވެ.</a:t>
            </a: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ދުނިޔެ އަމިއްލައަށް ހަރަކާތްތެރި ނުކުރެވޭނެއެވެ.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އަޅުގަނޑުމެން ހަނދާންކުރަންޖެހޭ ކަމަކީ މާތްالله މުޅި ދުނިޔެ އުފެއްދެވި ކަމާއި އަދިވެސް އެ ހުރިހާ އެއްޗެއްގެ މައްޗަށް ކޮންޓްރޯލް ކުރުން.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“ތިޔަބައިމީހުންގެ ދަރިން އުޑުމަތީގައިވާ ތަރިތަކާއި ކަނޑުގެ އައްސޭރީގައިވާ ވެލިގަނޑާއި އެއްވަރަށް ގިނަވާނެއެވެ.“ އިބްރާހީމް މާތްރަސްކަލާނގެ ވަޢުދު ޤަބޫލުކުރެއްވިއެވެ.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އެކަލާނގެ ވަޢުދު ފުއްދައިދިނެވެ. ސާރާ އިބްރާހީމްގެފާނަށް ދަރިއަކު ލިބުނެވެ. އިބްރާހީމްގެފާނު </a:t>
            </a:r>
            <a:r xmlns:a="http://schemas.openxmlformats.org/drawingml/2006/main">
              <a:rPr lang="d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އިސްޙާޤުގެ </a:t>
            </a: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ނަން ދެއްވިއިރު </a:t>
            </a: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އޭގެ މާނައަކީ </a:t>
            </a:r>
            <a:r xmlns:a="http://schemas.openxmlformats.org/drawingml/2006/main">
              <a:rPr lang="dv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އުފާވެރިކަމެވެ </a:t>
            </a: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މިއަދުގެ...</a:t>
            </a:r>
            <a:r xmlns:a="http://schemas.openxmlformats.org/drawingml/2006/main">
              <a:rPr lang="dv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ފިލާވަޅު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އިބްރާހީމްގެފާނަށް އެއީ މުސްތަޙީލު ވަޢުދެއް ކަމުގައި ފެނުނު ނަމަވެސް ޙަޤީޤަތުގައިވެސް މާތްރަސްކަލާނގެ ވަޢުދު ޤަބޫލުކުރެއްވިއެވެ.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އިބްރާހީމްގެފާނުގެ ޢަޤީދާ ފެނުމުން މާތްالله ވަރަށް އުފާވިއެވެ. މާތްالله އޭނާއަށް ވަޢުދުވެވަޑައިގެންނެވި ދަރިކަލުން އިސްޙާޤު ދެއްވިއެވެ.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އަޅުގަނޑުމެންނަށް މުސްތަޙީލު ކަމަށް ފެނުނު ނަމަވެސް، މާތްރަސްކަލާނގެ ވަޢުދު ފުއްދަވާނެކަން ޔަޤީނެވެ.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ކަލާނގެ އަކީ...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މާތްالله އަކީ...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(ހުރިހާ ކަމެއް ކުރައްވަން ކުޅަދާނަ)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އިސްޙާޤު ލިބުނުއިރު އިބްރާހީމްގެ އުމުރަކީ ކިހާ އަހަރެއް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100 އެވެ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އިބްރާހީމްގެފާނުގެ ދަރިކަލުން އިސްޙާޤު އުފަންވިއިރު އޭނާގެ އުމުރަކީ ސަތޭކަ އަހަރެވެ.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(އުފެދުން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8 މާތްރަސްކަލާނގެ ބަސްފުޅު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900"/>
              <a:t>އިބްރާހީމް އިސްޙާޤު މާތްރަސްކަލާނގެއަށް ހުށަހެޅުއްވިއެވެ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ދެން މާތްރަސްކަލާނގެ ވިދާޅުވިއެވެ.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އަދި މޮރިޔާގެ ސަރަޙައްދަށް ދާށެވެ. އެތަނުގައި އޭނާ ޤުރުބާން ކުރާށެވެ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އެއް ފަރުބަދައެއްގެ މަތީގައި އަހަރެން ކިޔައިދޭނަމެވެ.”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އެއްދުވަހަކު މާތްރަސްކަލާނގެ އިބްރާހީމްގެފާނަށް ވިދާޅުވިއެވެ.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“ކަލޭގެފާނުގެ ހަމައެކަނި ދަރިކަލުން އަނދާ ޤުރުބާނީއެއްގެ ގޮތުގައި އަހަންނަށް ހުށަހަޅުއްވާށެވެ.”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އިސްޙާޤުދެކެ ލޯބިވެވަޑައިގަތީ މާތްاللهގެ ވާހަކަ އަޑުއަހާއިރު ހަރުކަށިވެފައެވެ. އެކަމަކު އޭނާ ނިންމީ މާތްالله އަށް ކިޔަމަންވުމަށެވެ.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v" altLang="ko-KR" sz="3200"/>
              <a:t>ކަލާނގެއަކީ ކާކު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އޭނަ އަކީ...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އަހަރެން ހިމެނޭ ގޮތަށް މުޅި ދުނިޔެ އުފެއްދެވި ޚަލްޤުވެރިޔާއެވެ.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އިސްޙާޤު ބަނދެ، ޤުރުބާންކުރާ ތަނުގައި ބާއްވާފައި، އޭނާ މަރާލަން މަސައްކަތް ކުރިއެވެ. ހަމަ އެވަގުތު،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“އިބްރާހީމް، އިބްރާހީމް، އޭނާ މަރާނުލާށެވެ. އޭނާއަށް އެއްވެސް ކަމެއް ނުކުރާށެވެ. މިހާރު، ކަލޭ މާތްالله އަށް ބިރުވެތިވެ ލޯބިވާކަން އަހަންނަށް އެނގެއެވެ.” މިއީ މާތްރަސްކަލާނގެ އިބްރާހީމްގެފާނަށް ކުރެއްވި އިމްތިޙާނެވެ.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“ޝުކުރިއްޔާ މާތްالله!” އިބްރާހީމްގެފާނުގެ އީމާންތެރިކަން މާތްالله އުފަލާއެކު ޤަބޫލުކުރެއްވިއެވެ. މާތްالله އޭނާ ހެއްދެވީ ހުރިހާ މުއުމިނުންގެ ކާބަފައިންގެ ގޮތުގައެވެ.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އިބްރާހީމް އިބްރާހީމް އިސްޙާޤުދެކެ އެހާ ލޯބިވި ނަމަވެސް އޭނާއަށް މާ މުހިންމުވީ މާތްރަސްކަލާނގެ ބަސްފުޅަށް ކިޔަމަންވުމެވެ.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އަހަރެން އެހެން އެއްޗަކަށްވުރެ ބޮޑަށް، އަދި ދުނިޔޭގެ އެހެން މީހަކަށްވުރެ ބޮޑަށް މާތްރަސްކަލާނގެދެކެ ލޯބިވާންޖެހެއެވެ.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 ހެއްޔެވެ؟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މާތްالله އަކީ..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އިމްތިޙާނުގެ ތެރެއިން އަހަރެމެންގެ އީމާންތެރިކަން ވަރުގަދަކޮށްދޭ އަހަރެމެންގެ ބައްޕައެވެ.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/>
              <a:t>މިއަދުގެ...</a:t>
            </a:r>
            <a:r xmlns:a="http://schemas.openxmlformats.org/drawingml/2006/main">
              <a:rPr lang="dv" altLang="en-US" sz="4000"/>
              <a:t> </a:t>
            </a:r>
            <a:r xmlns:a="http://schemas.openxmlformats.org/drawingml/2006/main">
              <a:rPr lang="dv" altLang="ko-KR" sz="4000"/>
              <a:t>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އަނދާ ޤުރުބާނީއެއްގެ ގޮތުގައި އިބްރާހީމްގެފާނަށް މާތްالله ވިދާޅުވީ ކޮން އެއްޗެއް ހެއްޔެވެ؟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ދަރިފުޅެވެ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އަނބިމީހާ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ބުޅަލެއް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ބިކަރު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ދަރިފުޅެވެ</a:t>
            </a: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ދެން މާތްރަސްކަލާނގެ ވިދާޅުވިއެވެ.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އަދި މޮރިޔާގެ ސަރަޙައްދަށް ދާށެވެ. އެތަނުގައި އޭނާ ޤުރުބާން ކުރާށެވެ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އެއް ފަރުބަދައެއްގެ މަތީގައި އަހަރެން ކިޔައިދޭނަމެވެ.”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އުފެދުން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9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އެ...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ބަސް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ގެ...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400"/>
              <a:t>އިސްޙާޤު ޒުވާބެއް ނުކުރެއެވެ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އެތަނުން ކުރިއަށް ގޮސް އިތުރު ވަޅެއް ކޮނެލިއިރު، އެކަމާ ގުޅިގެން އެއްވެސް މީހަކު ޒުވާބެއް ނުކުރެއެވެ.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"މިހާރު މާތްރަސްކަލާނގެ އަހަރެމެންނަށް ޖާގަ ދެއްވައިފި" ކަމަށް ވިދާޅުވެ، އެތަނަށް ރަހުބޮތު ނަން ދެއްވިއެވެ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އަދި އަޅުގަނޑުމެން ބިމުގައި ފުރިހަމަ ވާނެ."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އެ...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ވަޅުތަކެވެ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ތިއްބެވެ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އެހެންކަމުން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މުހިންމު,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ސަބަބަކީ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އެމީހުން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ވެދާނެ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ލިބުން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ތާޒާ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ފެން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ފަޅުތެރޭގައެވެ. އިސްޙާޤުގެފާނަށް ވާރުތަވީ ވަޅުތަކެވެ.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ދުނިޔެ އުފެއްދެވީ ކޮން އެއްޗަކުން ހެއްޔެވެ؟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ހިލަގަނޑެވެ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ފެން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ދޮސް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ލަފުޒެވެ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ލަފުޒެވެ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ނަމަވެސް ފަލަސްޠީނުގެ މީހުން އޭނާއަށް ހަސަދަވެރިވިއެވެ. އެހެންކަމުން، އެމީހުން ވަޅުތައް ބިމުން ފުރާލިއެވެ.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އެކަމަކު، އިސްޙާޤު އެމީހުންނާ ޒުވާބެއް ނުކުރެއެވެ. އޭނާ ދުރަށް ޖެހިލާފައި ވަޅު ކޮނެލިއެވެ. އޭނާއަށް ފެނުނީ ތާޒާ ފެން ހުރި ވަޅެކެވެ.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މިވަގުތު އެހެން މީހުން އިސްޙާޤުގެ އަތުން ވަޅު ނެގިއެވެ. އެކަމަކު، އެމީހުންނާ ވެސް ޒުވާބެއް ނުކުރެއެވެ.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އިސްޙާޤުގެފާނަށް ބަރަކާތް ލެއްވިއެވެ. އަނެއްކާވެސް އިތުރު ވަޅެއް ކޮނެލިއެވެ. އެތަނުން މާތްالله އޭނާއަށް ތާޒާ ފެން ދެއްވިއެވެ. އިސްޙާޤު ޤުރުބާންކުރާ ތަނެއް ހަދައި ޝުކުރުވެރިކަމުގެ ޙަދިޔާ ދިނެވެ.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ފިލާވަޅެވެ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އިސްޙާޤު އޭނާގެ ވަޅުތައް އަތުލައިގަތް މީހުންނާ ޒުވާބެއް ނުކުރެއެވެ.</a:t>
            </a:r>
            <a:r xmlns:a="http://schemas.openxmlformats.org/drawingml/2006/main">
              <a:rPr lang="dv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މާތްالله އިސްޙާޤުގެފާނަށް ބަރަކާތް ލެއްވިއެވެ.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އަޅުގަނޑުމެންވެސް އެހެން މީހުންނާ ޒުވާބުކުރާކަށް ނުޖެހެއެވެ.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އަހަރެމެން ޖެހޭނީ އެހެން މީހުންނަށް ލޯބިކޮށް މާފުކުރަން.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200"/>
              <a:t>މާތްالله އަކީ؟؟</a:t>
            </a:r>
            <a:r xmlns:a="http://schemas.openxmlformats.org/drawingml/2006/main">
              <a:rPr lang="dv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rgbClr val="c00000"/>
                </a:solidFill>
              </a:rPr>
              <a:t>ﷲ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އެހެން މީހުންނާ ޒުވާބުކުރާ މީހުންނަށް އޭނާ ނަފްރަތުކުރެއެވެ.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އެކަކު އަނެކަކު ދެކެ ލޯބިވާ މީހުންދެކެ ލޯބިވެވަޑައިގަންނަވައެވެ.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ކުއިޒް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އިސްޙާޤުއަށް އުނދަގޫ ދުވަސްތަކެއް ކުރިމަތިވީ ކޮން ކަމަކާ ހެދި ހެއްޔެވެ؟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ގެ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ލަމްބް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chemeClr val="dk1"/>
                </a:solidFill>
              </a:rPr>
              <a:t>ރަނގަޅަށް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އާއިލާ އެވެ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dv" altLang="ko-KR" sz="2800">
                <a:solidFill>
                  <a:srgbClr val="ff0000"/>
                </a:solidFill>
              </a:rPr>
              <a:t>ރަނގަޅަށް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އެތަނުން ކުރިއަށް ގޮސް އިތުރު ވަޅެއް ކޮނެލިއިރު، އެކަމާ ގުޅިގެން އެއްވެސް މީހަކު ޒުވާބެއް ނުކުރެއެވެ.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"މިހާރު މާތްރަސްކަލާނގެ އަހަރެމެންނަށް ޖާގަ ދެއްވައިފި" ކަމަށް ވިދާޅުވެ، އެތަނަށް ރަހުބޮތު ނަން ދެއްވިއެވެ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އަދި އަޅުގަނޑުމެން ބިމުގައި ފުރިހަމަ ވާނެ."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ޖެނެސިސް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dv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v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ނަންބަރު 10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އެ...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ބަސް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ގެ...</a:t>
            </a:r>
            <a:r xmlns:a="http://schemas.openxmlformats.org/drawingml/2006/main">
              <a:rPr lang="dv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v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/>
              <a:t>ޢީސާގެފާނު ވިއްކާލީ އުފަންދުވަހުގެ ޙައްޤުގައެވެ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3600"/>
              <a:t>އެއް ތަށި ރަތް ސްޓޫއަށްޓަކައެވެ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v" altLang="ko-KR" sz="4000">
                <a:solidFill>
                  <a:srgbClr val="ff0000"/>
                </a:solidFill>
              </a:rPr>
              <a:t>މިއަދުގެ ބަހެވެ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ދެން ޔަޢުޤޫބުގެފާނު ޢީސާއަށް ރޮށިކޮޅަކާއި ލެންޓިލް ސްޓޫއެއް ދެއްވިއެވެ.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ކައިބޮއިގެން ދެން ތެދުވެ ނިކުމެގެން ދިޔައެވެ.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އެހެންކަމުން، ޢީސާގެފާނު އޭނާގެ އުފަން ޙައްޤަށް ފުރައްސާރަކުރިއެވެ.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v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v" altLang="ko-KR" sz="2800">
                <a:solidFill>
                  <a:schemeClr val="bg1">
                    <a:lumMod val="50000"/>
                  </a:schemeClr>
                </a:solidFill>
              </a:rPr>
              <a:t>އުފެދުން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