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do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o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o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o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o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doi" altLang="ko-KR" b="1">
                <a:solidFill>
                  <a:schemeClr val="tx1">
                    <a:lumMod val="50000"/>
                    <a:lumOff val="50000"/>
                  </a:schemeClr>
                </a:solidFill>
              </a:rPr>
              <a:t>नंबर 1 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ओह्</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शब्द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आहला</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doi" altLang="ko-KR" sz="4400"/>
              <a:t>ईश्वर</a:t>
            </a:r>
          </a:p>
          <a:p>
            <a:pPr xmlns:a="http://schemas.openxmlformats.org/drawingml/2006/main" algn="ctr"/>
            <a:r xmlns:a="http://schemas.openxmlformats.org/drawingml/2006/main">
              <a:rPr lang="doi" altLang="ko-KR" sz="4400"/>
              <a:t>बनाए दा</a:t>
            </a:r>
          </a:p>
          <a:p>
            <a:pPr xmlns:a="http://schemas.openxmlformats.org/drawingml/2006/main" algn="ctr"/>
            <a:r xmlns:a="http://schemas.openxmlformats.org/drawingml/2006/main">
              <a:rPr lang="doi" altLang="ko-KR" sz="4400"/>
              <a:t>दुनिया दी</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शुरू च परमात्मा ने बनाया</a:t>
            </a:r>
          </a:p>
          <a:p>
            <a:r xmlns:a="http://schemas.openxmlformats.org/drawingml/2006/main">
              <a:rPr lang="doi" altLang="ko-KR" sz="3600">
                <a:solidFill>
                  <a:schemeClr val="tx1">
                    <a:lumMod val="65000"/>
                    <a:lumOff val="35000"/>
                  </a:schemeClr>
                </a:solidFill>
              </a:rPr>
              <a:t>आकाश ते धरती।</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doi" altLang="ko-KR" sz="2800">
                <a:solidFill>
                  <a:schemeClr val="tx1">
                    <a:lumMod val="65000"/>
                    <a:lumOff val="35000"/>
                  </a:schemeClr>
                </a:solidFill>
              </a:rPr>
              <a:t>उत्पत्ति १:१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इसहाक दी घरेआली रिबका ने जुड़वां बच्चें गी जन्म दित्ता। पैले पुत्तर दा नां एसाव ते दुआ याकूब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एसाव गी शिकार करना बड़ा पसंद हा। तो, उसी बाहरी गतिविधियां बड़ी पसंद ही। पर, याकूब इक चुपचाप आदमी हा, जेड़ा घरै च गै रौंह्दा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इक दिन, जदुं याकूब किश स्टू पका करदा हा, तां एसाव शिकार करने दे बा'द भूखे अपने घर आया।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doi" altLang="ko-KR" sz="2400">
                <a:solidFill>
                  <a:schemeClr val="tx1">
                    <a:lumMod val="65000"/>
                    <a:lumOff val="35000"/>
                  </a:schemeClr>
                </a:solidFill>
              </a:rPr>
              <a:t>“भैं कुछ स्टू दे दो!”, “पहले भेये लरए अऩना जन्भनत बेचो। फिरी मैं तुगी कुछ देगा।” एसाव गी इतनी भूख लगी दी ही के उन् ने अपने जन् म दा अधिकार इक कटोरे च लाल स्टू दे बदले च बेची दित्ता।</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आख़िरकार याकूब ने आशीष पाने आस् ते अपने पिता गी धोखा देई ओड़ेया। आखिरकार उसी आशीर्वाद मिल गया। एह् सारी गल्लां परमात्मा दे प्रबंध कन्नै होई गेइयां।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rgbClr val="ff0000"/>
                </a:solidFill>
              </a:rPr>
              <a:t>आज का सबक</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एसाव ने सोचेया के भुक्खे दी समस्या दा हल करना आत् मक आशीष पाने थवां बी जादा जरूरी ऐ।</a:t>
            </a:r>
            <a:r xmlns:a="http://schemas.openxmlformats.org/drawingml/2006/main">
              <a:rPr lang="do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आखरकार,</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याकूब ने दी</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बनी गेआ</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ओह्</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इस्राएलियें दे पूर्वज।</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तुस की सोचदे ओ के इस थमां बी मता जरूरी ऐ?</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परमेसरे दे संतान होने दा आशीर्वाद कुसै बी चीजै दे बदले च नेई लैई सकदा।</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ईश्वर</a:t>
            </a:r>
            <a:r xmlns:a="http://schemas.openxmlformats.org/drawingml/2006/main">
              <a:rPr lang="doi" altLang="en-US" sz="3600">
                <a:solidFill>
                  <a:srgbClr val="c00000"/>
                </a:solidFill>
              </a:rPr>
              <a:t> </a:t>
            </a:r>
            <a:r xmlns:a="http://schemas.openxmlformats.org/drawingml/2006/main">
              <a:rPr lang="doi" altLang="ko-KR" sz="3600">
                <a:solidFill>
                  <a:srgbClr val="c00000"/>
                </a:solidFill>
              </a:rPr>
              <a:t>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परमेसरे मनुखें दी गलती ते झ़ूठ दे बावजूद बी अपनी मर्जी गी पूरा करदा ऐ।</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मकाबला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एसाव ने अपने जन् म दा अधिकार किस आस्ते बेचया?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नूडल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रोटी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मांस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dk1"/>
                </a:solidFill>
              </a:rPr>
              <a:t>4 </a:t>
            </a:r>
            <a:r xmlns:a="http://schemas.openxmlformats.org/drawingml/2006/main">
              <a:rPr lang="doi" altLang="ko-KR" sz="2800">
                <a:solidFill>
                  <a:schemeClr val="dk1"/>
                </a:solidFill>
              </a:rPr>
              <a:t>लाल स्टू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लाल स्टू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उस बेले याकूब ने एसाव गी थोड़ी रोटी ते थोड़ी मसूर दा स्टू दित्ता।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खाया पीता ते फिर उठ के चली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इस आस् ते, एसाव ने अपने जन् म दे अधिकार गी तुच्छ समझेया।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25:34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११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याकूब दा सपना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बाइबल बच्चे नंबर 2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मनाही फल खाया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t>उसी इक सपने दिक् खेया हा, जिस च उन् ने दिक् खेया के इक सीढ़ी धरती उप् पर टिका दी ही, जिसदी चोटी सुअर्गे तकर पुज्जी गेदी ही, ते परमेसरे दे सुर्गदूत उदे उप् पर चढ़दे ते उतरदे हे</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२८:</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याकूब ने अपने भ्रा गी झूठ कन्ने धोखा दित्ता। उसी मारे जाने दा डर हा। इस करिए, ओह् घरै थमां हरान च अपने चाचा कोल नस्सी गेआ।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रात नू उथे इक पत्थर लै के उस नू तकिया बना के सिर दे हेठ रख के सोंदा सी। ओह् उत्थें गै बिना कुसै परिवार दे अकेला हा। इस करिए ओह् डरदा हा ते अपने आप गी अकेला महसूस करदा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याकूब ने परमेसरे दे सुर्गदूतें गी धरती उप् पर इक सीढ़ी च चढ़दे ते सुअर्गे च उतरदे दिक् खेया।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उने परमेसरे दी आवाज़ सुनी, ”मैं तुंदे कन् ने ऐं ते जित् थें बी जाओ, उदे उप् पर तुंदी निगरानी करगा।”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जदुं ओह़ सवेरे जागदा हा, तां ओह़ परमेसरे दी भ़जन कित्ती, जिनेंगी वादा कित्ता के ओह़ उंदे कन् ने रौग, ते परमेसरे दी महिमा कित्ती।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जिय्यां परमेसरे याकूब कन् ने हा, जेका अकेले रौह़ने थवां डरदा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साढ़े पिता परमात्मा बी साढ़ा ख्याल रखदे न, जदूं अस अकेले रौंह्दे आं।</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याकूब दी तर्ज पर असेंगी परमेसरे दा आदर ते महिमा करना चाईदा जेका ह़मेसा साढ़े कन् ने रौंदा ऐ।</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भगवान साडे नाल किते वी ते कदे वी हन।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परमेसरे साढ़ा सदैव ख्याल रखदा ऐ।</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मकाबला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जदुं याकूब सोया, तां उन् ने तकिया दे रूप च केह़ लेई लेत्ता?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लकड़ी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dk1"/>
                </a:solidFill>
              </a:rPr>
              <a:t>2 </a:t>
            </a:r>
            <a:r xmlns:a="http://schemas.openxmlformats.org/drawingml/2006/main">
              <a:rPr lang="doi" altLang="ko-KR" sz="2800">
                <a:solidFill>
                  <a:schemeClr val="dk1"/>
                </a:solidFill>
              </a:rPr>
              <a:t>पत्थर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बैग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जानवर दी खाल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2 </a:t>
            </a:r>
            <a:r xmlns:a="http://schemas.openxmlformats.org/drawingml/2006/main">
              <a:rPr lang="doi" altLang="ko-KR" sz="2800">
                <a:solidFill>
                  <a:srgbClr val="ff0000"/>
                </a:solidFill>
              </a:rPr>
              <a:t>पत्थर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t>उसी इक सपने दिक् खेया हा, जिस च उन् ने दिक् खेया के इक सीढ़ी धरती उप् पर टिका दी ही, जिसदी चोटी सुअर्गे तकर पुज्जी गेदी ही, ते परमेसरे दे सुर्गदूत उदे उप् पर चढ़दे ते उतरदे हे</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२८:</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परमात्मा ने मनुख गी अपनी प्रतिरूप च बनाया, परमात्मा दे प्रतिरूप च उसी बनाया;</a:t>
            </a:r>
          </a:p>
          <a:p>
            <a:r xmlns:a="http://schemas.openxmlformats.org/drawingml/2006/main">
              <a:rPr lang="doi" altLang="ko-KR" sz="3600">
                <a:solidFill>
                  <a:schemeClr val="tx1">
                    <a:lumMod val="65000"/>
                    <a:lumOff val="35000"/>
                  </a:schemeClr>
                </a:solidFill>
              </a:rPr>
              <a:t>नर ते नारी उसी पैदा कीता।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१:२७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12 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ओह्</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शब्द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आहला</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यूसुफ गी अपने भ्राएं ने बेची दित्ता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"अब आओ, चलो उसी मारी लैचे ते इन्नें कुंडें च इक च सुट्टी देचे।"</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 आखदे न के इक क्रूर जानवर उसी खाई लेया।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तफ दे खेंगे कक उवके सऩनों भें क्मा आता शै।"</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३७: २०)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याकूब दे बारह पुत्तर हे। ओह़ अपने किसे बी पुत्तरें शा बी जादा यूसुफ कन् ने प्रेम करदा हा। इस आस् ते, उन् ने यूसुफ आस् ते इक भरपूर सुन्दर कपड़ा बनाया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उंदे भ्राएं उसी बड़ा गै नफरत करदे हे कीजे उंदे पिता उंदे कन्नै खास प्यार करदे हे। “चलो यूसुफ गी बेचने आं। चलो पिता जी को बताओ ओह मर गया।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उन् ने यूसुफ गी गुलाम बना के बपारियें गी बेच दित्ता।</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oi" altLang="ko-KR" sz="2800">
                <a:solidFill>
                  <a:schemeClr val="tx1">
                    <a:lumMod val="65000"/>
                    <a:lumOff val="35000"/>
                  </a:schemeClr>
                </a:solidFill>
              </a:rPr>
              <a:t>एह् सुनियै याकूब बड़ा दुखी होई गेआ।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यूसुफ गुलाम दे रूप च कठिन जीवन जींदा हा। पर, ओह़ कोई पाप कित्ते बगैर परमेसरे उप् पर विश् वास करदा हा ते उंदे उप् पर भ़रोसा करदा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doi" altLang="ko-KR" sz="2400">
                <a:solidFill>
                  <a:schemeClr val="tx1">
                    <a:lumMod val="65000"/>
                    <a:lumOff val="35000"/>
                  </a:schemeClr>
                </a:solidFill>
              </a:rPr>
              <a:t>यूसुफ गी झूठे इल्जाम च जेल च भेजी दित्ता गेआ।</a:t>
            </a:r>
            <a:r xmlns:a="http://schemas.openxmlformats.org/drawingml/2006/main">
              <a:rPr lang="doi" altLang="en-US" sz="2400">
                <a:solidFill>
                  <a:schemeClr val="tx1">
                    <a:lumMod val="65000"/>
                    <a:lumOff val="35000"/>
                  </a:schemeClr>
                </a:solidFill>
              </a:rPr>
              <a:t> </a:t>
            </a:r>
            <a:r xmlns:a="http://schemas.openxmlformats.org/drawingml/2006/main">
              <a:rPr lang="doi" altLang="ko-KR" sz="2400">
                <a:solidFill>
                  <a:schemeClr val="tx1">
                    <a:lumMod val="65000"/>
                    <a:lumOff val="35000"/>
                  </a:schemeClr>
                </a:solidFill>
              </a:rPr>
              <a:t>पर, जेल च बी परमेसरे दे सामने ध़रमी होने दी कोशश करदा हा। परमेसरे यूसुफ गी नेई भुल्ली गेया ते परमेसरे उदे आस् ते इक अद्भुत योजना बनाई ही।</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solidFill>
                  <a:schemeClr val="tx1">
                    <a:lumMod val="65000"/>
                    <a:lumOff val="35000"/>
                  </a:schemeClr>
                </a:solidFill>
              </a:rPr>
              <a:t>यूसुफ गी उंदे अपने गै भ़्राऐं नफरत करदे हे ते उनेंगी गुलाम दे रूप च बेची दित्ता हा। उसी झूठे इल्जाम च बी जेल च पाई दित्ता गेआ।</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oi" altLang="ko-KR" sz="3200">
                <a:solidFill>
                  <a:schemeClr val="tx1">
                    <a:lumMod val="65000"/>
                    <a:lumOff val="35000"/>
                  </a:schemeClr>
                </a:solidFill>
              </a:rPr>
              <a:t>पर, ओह़ परमेसरे उप् पर भ़रोसा करदा हा ते उदे शा बी जादा कोई पाप नेई करने दी कोशश करदा हा।</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oi" altLang="ko-KR" sz="3200">
                <a:solidFill>
                  <a:schemeClr val="tx1">
                    <a:lumMod val="65000"/>
                    <a:lumOff val="35000"/>
                  </a:schemeClr>
                </a:solidFill>
              </a:rPr>
              <a:t>साढ़े गी किश दिक्कतें दा सामना करना पौंदा ऐ।</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oi" altLang="ko-KR" sz="3200">
                <a:solidFill>
                  <a:schemeClr val="tx1">
                    <a:lumMod val="65000"/>
                    <a:lumOff val="35000"/>
                  </a:schemeClr>
                </a:solidFill>
              </a:rPr>
              <a:t>आओ अस कोई पाप नेईं करचे ते अपने पिता परमात्मा कोला मदद मंगने आं जेड़ा अपनी मर्जी कन्ने साढ़ी प्रार्थना सुनदा ऐ।</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साडे पिता परमातमा..</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साडे पिता परमेसरे ने कठिन समें च बी साढ़े आस् ते इक अद्भुत योजना बनाई ऐ।</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याकूब ने अपने बारां पुत्तरें च सिर्फ यूसुफ गी के दित्ता?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खिलौने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बाइबल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समृद्ध रूप कन्नै सुंदर कपड़ा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पैसे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3 </a:t>
            </a:r>
            <a:r xmlns:a="http://schemas.openxmlformats.org/drawingml/2006/main">
              <a:rPr lang="doi" altLang="ko-KR" sz="2800">
                <a:solidFill>
                  <a:srgbClr val="ff0000"/>
                </a:solidFill>
              </a:rPr>
              <a:t>समृद्ध रूप कन्नै सुंदर कपड़ा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आदम ते हव्वा परमेसरे दे प्राणियें च सारें शा बेहतरीन प्राणी हे।</a:t>
            </a:r>
          </a:p>
          <a:p>
            <a:r xmlns:a="http://schemas.openxmlformats.org/drawingml/2006/main">
              <a:rPr lang="doi" altLang="ko-KR" sz="2400">
                <a:solidFill>
                  <a:schemeClr val="tx1">
                    <a:lumMod val="65000"/>
                    <a:lumOff val="35000"/>
                  </a:schemeClr>
                </a:solidFill>
              </a:rPr>
              <a:t>कीहके ओह परमात्मा दी प्रतिरूप दे अनुसार रचे गेदे हे।</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"अब आओ, चलो उसी मारी लैचे ते इन्नें कुंडें च इक च सुट्टी देचे।"</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 आखदे न के इक क्रूर जानवर उसी खाई लेया।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तफ दे खेंगे कक उवके सऩनों भें क्मा आता शै।"</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३७: २०)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१३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यूसुफ मिस्र च प्रधानमंत्री बने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doi" altLang="ko-KR" sz="3600"/>
              <a:t>इस आस् ते फिरौन ने यूसुफ गी ग् लाया, “मैं तुसेंगी सारे मिस्र दे मुल् के दा प्रभारी बनाया ऐ।”</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४१ ऐ:</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मिस्र दे राजा फिरौन ने इक सपना दिक्खेआ। 7 मोटी गायें ते उसदे बाद 7 बदसूरत गायें निकली। 7 बदसूरत गायें ने 7 मोटी गायें गी खा लेया। बड़ा अजीब सपना था।</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doi" altLang="ko-KR" sz="2400">
                <a:solidFill>
                  <a:schemeClr val="tx1">
                    <a:lumMod val="65000"/>
                    <a:lumOff val="35000"/>
                  </a:schemeClr>
                </a:solidFill>
              </a:rPr>
              <a:t>महल विच उहदे सपने दी कोई व्याख्या नहीं कर सकदा सी। जिस मुखिया रसदार ने यूसुफ दी मदद कीती ही, उसी राजा कन्ने परिचय कराया।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परमात्मा ने यूसुफ गी बुद्धि दित्ती। तो, ओ सपने दे मतलब दी व्याख्या कर सकदा हा ते राजा गी दस्सी सकदा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फिरौन गी इय् यां गै ह़ोया के उन् ने यूसुफ गी जेका कैदी हा, उसी देश दे दुऐ उच्चे पद उप् पर नियुक्त करी ओड़ेया।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यूसुफ मिस्र दा प्रधानमंत्री बनी गेया ते परमेसरे गी दित्ती गेदी बुद्धि कन् ने इस मुल् के उप् पर खरी चाल्ली राज कित्ता।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परमेसरे दा यूसुफ आस् ते अद्भुत योजनाएं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जदूं असेंगी कुसै-कुसै दिक्कतें दा सामना करना पौंदा ऐ तां असेंगी बी निराश नेईं होना चाहिदा,</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 साढ़े आस् ते परमेसरे दी अद्भुत योजनाएं दी उम्मीद करनी चाईदी ते परमेसरे उप् पर विश् वास करना चाईदा..</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परमेसरे अपनी मर्जी दे मताबक करदा 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नीच गी उच्चा कीता जाग ते उच्चे गी निचे कीता जाग।</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000">
                <a:solidFill>
                  <a:schemeClr val="tx1">
                    <a:lumMod val="65000"/>
                    <a:lumOff val="35000"/>
                  </a:schemeClr>
                </a:solidFill>
              </a:rPr>
              <a:t>परमात्मा ने उस आदमी गी आखया,</a:t>
            </a:r>
            <a:r xmlns:a="http://schemas.openxmlformats.org/drawingml/2006/main">
              <a:rPr lang="doi" altLang="en-US" sz="2000">
                <a:solidFill>
                  <a:schemeClr val="tx1">
                    <a:lumMod val="65000"/>
                    <a:lumOff val="35000"/>
                  </a:schemeClr>
                </a:solidFill>
              </a:rPr>
              <a:t> </a:t>
            </a:r>
            <a:r xmlns:a="http://schemas.openxmlformats.org/drawingml/2006/main">
              <a:rPr lang="doi" altLang="ko-KR" sz="2000">
                <a:solidFill>
                  <a:schemeClr val="tx1">
                    <a:lumMod val="65000"/>
                    <a:lumOff val="35000"/>
                  </a:schemeClr>
                </a:solidFill>
              </a:rPr>
              <a:t>“"तुस बाग च कुसै बी बूह्टे दा फल खाने आस्तै आज़ाद ओ; पर </a:t>
            </a:r>
            <a:r xmlns:a="http://schemas.openxmlformats.org/drawingml/2006/main">
              <a:rPr lang="doi" altLang="ko-KR" sz="2000" u="sng">
                <a:solidFill>
                  <a:schemeClr val="tx1">
                    <a:lumMod val="65000"/>
                    <a:lumOff val="35000"/>
                  </a:schemeClr>
                </a:solidFill>
              </a:rPr>
              <a:t>भलाई-बुरे दे ज्ञान दे बूह्टे दा फल नेईं खाओ, कीजे जदूं तुस उसी खागे तां तुस जरूर मरी जागे </a:t>
            </a:r>
            <a:r xmlns:a="http://schemas.openxmlformats.org/drawingml/2006/main">
              <a:rPr lang="do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फिरौन दे सपने च केहड़े जानवर दिक्खे गे?</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चिड़िया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घोड़े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गाय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गाय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t>तां फिरौन ने यूसुफ गी आखया।</a:t>
            </a:r>
            <a:endParaRPr xmlns:a="http://schemas.openxmlformats.org/drawingml/2006/main" lang="en-US" altLang="ko-KR" sz="3600"/>
          </a:p>
          <a:p>
            <a:pPr xmlns:a="http://schemas.openxmlformats.org/drawingml/2006/main" lvl="0">
              <a:defRPr/>
            </a:pPr>
            <a:r xmlns:a="http://schemas.openxmlformats.org/drawingml/2006/main">
              <a:rPr lang="doi" altLang="ko-KR" sz="3600"/>
              <a:t>“मैं तुसेंगी इस गल् ला कन् ने सारे मिस्र दे मुल् के दा प्रभारी बनाया ऐ।”</a:t>
            </a:r>
            <a:endParaRPr xmlns:a="http://schemas.openxmlformats.org/drawingml/2006/main" lang="en-US" altLang="ko-KR" sz="3600"/>
          </a:p>
          <a:p>
            <a:pPr xmlns:a="http://schemas.openxmlformats.org/drawingml/2006/main" lvl="0">
              <a:defRPr/>
            </a:pPr>
            <a:r xmlns:a="http://schemas.openxmlformats.org/drawingml/2006/main">
              <a:rPr lang="do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४१ ऐ:</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नेईं.</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14</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यूसुफ अपने भ्राएं कन्नै फिरी मिले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हालांकि यूसुफ अपने भ़्राऐं गी पछानदा हा, पर उनेंगी उसी नेई पछानदा हा।</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४२ ऐ।</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फिरौन ने यूसुफ गी मिस्र दा प्रधानमंत्री नियुक्त कित्ता। यूसुफ ने 7 साल दे भयंकर अकाल गी समझदारी कन्नै नियंत्रित कीता।</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पर, अकाल दे कारण कनान च अनाज नेई हा। उनेंगी खाने आस् ते किश अनाज हासल करने आस् ते मिस्र च उतरना पेआ। यूसुफ दे भैन बी खाना खरीदने आस् ते मिस्र च गे।</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हालांकि यूसुफ अपने भ़्राऐं गी पछानदा हा, पर उनेंगी उसी नेई पछानदा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यूसुफ ने उनेंगी दस् सेया के ओह़ कुन ऐ। उसी दिक्खदे होई ओह् चौंक गे ते उसी डर बी लगी पेई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यूसुफ गी पछानी लेत्ता के परमेसरे उसी मिस्र च किय् यां भेजेया। उने अपने भ़्राऐं गी माफ करी ओड़ेया ते अपने सारे पराऐं गी मिस्र च लेई गेया ते उनेंगी सलाम ह़ोई गेया।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यूसुफ ने अपने भ़्राऐं गी माफ करी ओड़ेया जेके उंदे कन् ने बुरा बर्ताव करदे हे ते उंदे कन् ने परमेसरे दी मर्जी दे मताबक प्रेम करदे हे।</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असें गी अपने परिवार ते दोस्तें गी माफ करना होग ते उंदे कन्ने प्यार करना होग।</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 शैतान ने सप्प दे भेस च हव्वा गी प्रलोभन दित्ता।</a:t>
            </a:r>
          </a:p>
          <a:p>
            <a:r xmlns:a="http://schemas.openxmlformats.org/drawingml/2006/main">
              <a:rPr lang="doi" altLang="ko-KR" sz="2800">
                <a:solidFill>
                  <a:schemeClr val="tx1">
                    <a:lumMod val="65000"/>
                    <a:lumOff val="35000"/>
                  </a:schemeClr>
                </a:solidFill>
              </a:rPr>
              <a:t>आख़िरकार हव्वा ने फल खाया।</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सानु माफ करदा ऐ ते सानु प्यार करदा ऐ।</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यूसुफ किस देश दा प्रधानमंत्री बनया?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मिस्र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इस्राएल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फारस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बाबुल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1 </a:t>
            </a:r>
            <a:r xmlns:a="http://schemas.openxmlformats.org/drawingml/2006/main">
              <a:rPr lang="doi" altLang="ko-KR" sz="2800">
                <a:solidFill>
                  <a:srgbClr val="ff0000"/>
                </a:solidFill>
              </a:rPr>
              <a:t>मिस्र दा</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हालांकि यूसुफ अपने भ़्राऐं गी पछानदा हा, पर उनेंगी उसी नेई पछानदा हा।</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४२ ऐ।</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15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इक बच्चा जो पानी तों बचाया होया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जदूं बच्चा बड्डा होई गेआ तां ओह् उसी फिरौन दी कुड़ी दे कोल लेई गेई ते ओह् उंदा पुत्तर बनी गेआ। उन् ने उदा नां मूसा रखेया, "मैं उसी पानी च कड्डी लेत्ता।"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निकासी</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२:१० 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मिस्र दे राजा फिरौन ने सारे इस्राएल दे नवजात जागतें गी नील नदी च सुट्टी देने ते उनेंगी मारने देना हुक्म दित्ता।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मूसा दी मां योकेबेद गी अपने पुत्तर गी नील नदी उप्पर लेई जाने दे सिवाय होर कोई चारा नेई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उस वेले मिस्र दी राजकुमारी ने संजोग कन्ने उस बच्चे गी नदिया च नहांदे होई दिक्खेआ। उवके भन भें छोकये को फढ़ाने का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उंदी भैन ने राजकुमारी गी बच्चे गी टोकरी चों बाहर कड्डदे दिक्खेआ। उसी उंदी असली मां योकेबेद कन्नै परिचय कराया जे ओह् अपने आस्तै बच्चे गी दूध पियाई सकै।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जदूं बच्चा बड्डा होई गेआ तां उसी वापस राजकुमारी कोल लेई गेआ तां जे ओह् उंदा पुत्तर बनी सकै। उन उदा नां मूसा रखेया, ते आखया, “मैं उसी पानी चों कड्डी लेया। मूसा मिस्र च उगया</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महल।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ते हव्वा ने आदम गी इक होर देई दित्ता।</a:t>
            </a:r>
          </a:p>
          <a:p>
            <a:r xmlns:a="http://schemas.openxmlformats.org/drawingml/2006/main">
              <a:rPr lang="doi" altLang="ko-KR" sz="2800">
                <a:solidFill>
                  <a:schemeClr val="tx1">
                    <a:lumMod val="65000"/>
                    <a:lumOff val="35000"/>
                  </a:schemeClr>
                </a:solidFill>
              </a:rPr>
              <a:t>आदम ने भी खा लिया।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परमेसरे मूसा गी बचाई लेत्ता।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परमेसरे असेंगी अपने अद्भुत ज्ञान ते शक्ति (प्रोविडेंस) कन् ने बचाई लेत्ता।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आओ विश्वास करचे के परमेसरे दी योजनाएं मेरे शा बी बड्डी ते सिद्ध 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कौन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ओह् सर्वशक्तिमान परमात्मा ऐ जेह्ड़ा कुसै बी बाधा दे बावजूद बी अपनी मर्जी गी पूरा करदा ऐ।</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पानी च लेई जाने आह्ले बच्चे दा केह् होआ?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उसी डुबोई दित्ता ते मछियें ने खाया।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चिड़ियां ने बच्चे को बचाया।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परमात्मा ने उस बच्चे गी आकाश थमां बचाई लेआ।</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मिस्र दी राजकुमारी ने उसी दिक्खेया ते बचाई लेया।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मिस्र दी राजकुमारी ने उसी दिक्खेया ते बचाई लेया।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जदूं बच्चा बड्डा होई गेआ तां ओह् उसी फिरौन दी कुड़ी दे कोल लेई गेई ते ओह् उंदा पुत्तर बनी गेआ। उन् ने उदा नां मूसा रखेया, "मैं उसी पानी च कड्डी लेत्ता।"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निकासी</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२:१० 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400">
                <a:solidFill>
                  <a:schemeClr val="tx1">
                    <a:lumMod val="65000"/>
                    <a:lumOff val="35000"/>
                  </a:schemeClr>
                </a:solidFill>
              </a:rPr>
              <a:t>परमेसरे उनेंगी अदन थवां कड्डी ओड़ेया, कीजे उनेंगी परमेसरे दी गल् ल नेई सुनी।</a:t>
            </a:r>
          </a:p>
          <a:p>
            <a:r xmlns:a="http://schemas.openxmlformats.org/drawingml/2006/main">
              <a:rPr lang="doi" altLang="ko-KR" sz="2400">
                <a:solidFill>
                  <a:schemeClr val="tx1">
                    <a:lumMod val="65000"/>
                    <a:lumOff val="35000"/>
                  </a:schemeClr>
                </a:solidFill>
              </a:rPr>
              <a:t>उस वेले तों पाप दुनिया विच आ गया।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आज का </a:t>
            </a:r>
            <a:r xmlns:a="http://schemas.openxmlformats.org/drawingml/2006/main">
              <a:rPr lang="doi" altLang="ko-KR" sz="2800" b="1"/>
              <a:t>सबक</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पाप संसार च इस आस् ते आया के आदम ते हव्वा ने परमेसरे दे हुक् म नेई मनदे 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क्या मैं परमात्मा दे वचन दा पालन करदा हां?</a:t>
            </a:r>
          </a:p>
          <a:p>
            <a:pPr xmlns:a="http://schemas.openxmlformats.org/drawingml/2006/main" algn="ctr"/>
            <a:r xmlns:a="http://schemas.openxmlformats.org/drawingml/2006/main">
              <a:rPr lang="doi" altLang="ko-KR" sz="3200">
                <a:solidFill>
                  <a:schemeClr val="tx1">
                    <a:lumMod val="65000"/>
                    <a:lumOff val="35000"/>
                  </a:schemeClr>
                </a:solidFill>
              </a:rPr>
              <a:t>जेकर मैं परमेसरे उप् पर विश् वास करना, तां मिगी परमेसरे दे वचन दा पालन करना पौना ऐ।</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नापसंदगी नापसंद करदा ऐ।</a:t>
            </a:r>
          </a:p>
          <a:p>
            <a:r xmlns:a="http://schemas.openxmlformats.org/drawingml/2006/main">
              <a:rPr lang="doi" altLang="ko-KR" sz="3600">
                <a:solidFill>
                  <a:schemeClr val="tx1">
                    <a:lumMod val="65000"/>
                    <a:lumOff val="35000"/>
                  </a:schemeClr>
                </a:solidFill>
              </a:rPr>
              <a:t>अपने वचन दा पालन करने आले आदमी गी आशीर्वाद दिंदा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4000"/>
              <a:t>आज के</a:t>
            </a:r>
            <a:r xmlns:a="http://schemas.openxmlformats.org/drawingml/2006/main">
              <a:rPr lang="doi" altLang="en-US" sz="4000"/>
              <a:t> </a:t>
            </a:r>
            <a:r xmlns:a="http://schemas.openxmlformats.org/drawingml/2006/main">
              <a:rPr lang="doi" altLang="ko-KR" sz="4000"/>
              <a:t>शब्द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शुरू च परमात्मा ने बनाया</a:t>
            </a:r>
          </a:p>
          <a:p>
            <a:r xmlns:a="http://schemas.openxmlformats.org/drawingml/2006/main">
              <a:rPr lang="doi" altLang="ko-KR" sz="3600">
                <a:solidFill>
                  <a:schemeClr val="tx1">
                    <a:lumMod val="65000"/>
                    <a:lumOff val="35000"/>
                  </a:schemeClr>
                </a:solidFill>
              </a:rPr>
              <a:t>आकाश ते धरती।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doi" altLang="ko-KR" sz="2800">
                <a:solidFill>
                  <a:schemeClr val="tx1">
                    <a:lumMod val="65000"/>
                    <a:lumOff val="35000"/>
                  </a:schemeClr>
                </a:solidFill>
              </a:rPr>
              <a:t>उत्पत्ति १:१</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3200">
                <a:solidFill>
                  <a:schemeClr val="tx1">
                    <a:lumMod val="65000"/>
                    <a:lumOff val="35000"/>
                  </a:schemeClr>
                </a:solidFill>
              </a:rPr>
              <a:t>परमात्मा ने मनुख-जाति गी की आखया कि न खाओ?</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फल</a:t>
            </a:r>
            <a:r xmlns:a="http://schemas.openxmlformats.org/drawingml/2006/main">
              <a:rPr lang="do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२ </a:t>
            </a:r>
            <a:r xmlns:a="http://schemas.openxmlformats.org/drawingml/2006/main">
              <a:rPr lang="doi" altLang="ko-KR" sz="2800">
                <a:solidFill>
                  <a:schemeClr val="tx1">
                    <a:lumMod val="65000"/>
                    <a:lumOff val="35000"/>
                  </a:schemeClr>
                </a:solidFill>
              </a:rPr>
              <a:t>मांस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सब्जी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dk1"/>
                </a:solidFill>
              </a:rPr>
              <a:t>४ </a:t>
            </a:r>
            <a:r xmlns:a="http://schemas.openxmlformats.org/drawingml/2006/main">
              <a:rPr lang="doi" altLang="ko-KR" sz="2800">
                <a:solidFill>
                  <a:schemeClr val="dk1"/>
                </a:solidFill>
              </a:rPr>
              <a:t>भले-बुरे दे ज्ञान दा फल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rgbClr val="FF0000"/>
                </a:solidFill>
              </a:rPr>
              <a:t>४ </a:t>
            </a:r>
            <a:r xmlns:a="http://schemas.openxmlformats.org/drawingml/2006/main">
              <a:rPr lang="doi" altLang="ko-KR" sz="2800">
                <a:solidFill>
                  <a:srgbClr val="FF0000"/>
                </a:solidFill>
              </a:rPr>
              <a:t>भले-बुरे दे ज्ञान दा फल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परमात्मा ने मनुख गी अपनी प्रतिरूप च बनाया, परमात्मा दे प्रतिरूप च उसी बनाया;</a:t>
            </a:r>
          </a:p>
          <a:p>
            <a:r xmlns:a="http://schemas.openxmlformats.org/drawingml/2006/main">
              <a:rPr lang="doi" altLang="ko-KR" sz="3600">
                <a:solidFill>
                  <a:schemeClr val="tx1">
                    <a:lumMod val="65000"/>
                    <a:lumOff val="35000"/>
                  </a:schemeClr>
                </a:solidFill>
              </a:rPr>
              <a:t>नर ते नारी उसी पैदा कीता।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१:२७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३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नूह ने उच्चे पहाड़ उप्पर इक बड्डा जहाज (एक जहाज) बनाया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आज के</a:t>
            </a:r>
            <a:r xmlns:a="http://schemas.openxmlformats.org/drawingml/2006/main">
              <a:rPr lang="doi" altLang="en-US" sz="4000"/>
              <a:t> </a:t>
            </a:r>
            <a:r xmlns:a="http://schemas.openxmlformats.org/drawingml/2006/main">
              <a:rPr lang="doi" altLang="ko-KR" sz="4000"/>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तां परमेसरे नूह़ गी ग् लाया, "तू ते अपने सारे पराऐं गी जहाज च जाओ, कीजे मैं तुसेंगी इस पीढ़ी च ध़रमी पाया ऐ।"</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2800">
                <a:solidFill>
                  <a:schemeClr val="tx1">
                    <a:lumMod val="65000"/>
                    <a:lumOff val="35000"/>
                  </a:schemeClr>
                </a:solidFill>
              </a:rPr>
              <a:t>परमेसरे दिक् खेया के धरती उप् पर सारे लोक अपने रस् ते गी बिगाड़दे ह़न। परमेसरे नूह़ गी ग् लाया, “मैं लोकें ते धरती गी बी नाश करगा . पहाड़ उप्पर इक बड्डा जहाज बनाओ!“</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नूह ने प्हाड़े उप् पर जहाज बनाना शुरू करी ओड़ेया जिय् यां परमेसरे उदे आज्ञा दित्ती ही। लोकें उसी पागल समझेआ।</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नूह ने हर किस्म दे प्राणी गी नूह दे 8 परिवार दे सदस्यें कन्ने जहाज च औने दित्ता जिय्यां परमात्मा ने आज्ञा दित्ती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40 दिन तक धरती पर बरखा आंदी रेई जिवें भगवान ने आख्या।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2800">
                <a:solidFill>
                  <a:schemeClr val="tx1">
                    <a:lumMod val="65000"/>
                    <a:lumOff val="35000"/>
                  </a:schemeClr>
                </a:solidFill>
              </a:rPr>
              <a:t>अन्त च धरती पानी कन्नै ढकी गेई। धरती पर चलने आला हर जीव मरी गेआ। सिर्फ नूह ते जहाज च उंदे कन्ने गै बचे दे 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rgbClr val="FF0000"/>
                </a:solidFill>
              </a:rPr>
              <a:t>आज का सबक</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लोकें नूह दी गल्ल नेई सुनी जिनेंगी उनेंगी इक बड्डी बाढ़ थवां बचाने दा मौका दित्ता।</a:t>
            </a:r>
          </a:p>
          <a:p>
            <a:pPr xmlns:a="http://schemas.openxmlformats.org/drawingml/2006/main" algn="ctr"/>
            <a:r xmlns:a="http://schemas.openxmlformats.org/drawingml/2006/main">
              <a:rPr lang="doi" altLang="ko-KR" sz="3200">
                <a:solidFill>
                  <a:schemeClr val="tx1">
                    <a:lumMod val="65000"/>
                    <a:lumOff val="35000"/>
                  </a:schemeClr>
                </a:solidFill>
              </a:rPr>
              <a:t>उनेंगी सिर्फ एह़ गै ग् लाया के नूह़ पागल ऐ</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जदुं तुस सुसमाचार गी दोस्तें तकर पुजांदे ओ, तां ओह़ तुंदी गल् ल ठीक नेई सुनी सकदे।</a:t>
            </a:r>
          </a:p>
          <a:p>
            <a:pPr xmlns:a="http://schemas.openxmlformats.org/drawingml/2006/main" algn="ctr"/>
            <a:r xmlns:a="http://schemas.openxmlformats.org/drawingml/2006/main">
              <a:rPr lang="doi" altLang="ko-KR" sz="3200">
                <a:solidFill>
                  <a:schemeClr val="tx1">
                    <a:lumMod val="65000"/>
                    <a:lumOff val="35000"/>
                  </a:schemeClr>
                </a:solidFill>
              </a:rPr>
              <a:t>पर, अन्त च, ओह़ जानने आला ऐ के परमेसरे दा वचन सच् च ऐ।</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शुरू च सतह उप्पर न्हेरा हा।</a:t>
            </a:r>
          </a:p>
          <a:p>
            <a:r xmlns:a="http://schemas.openxmlformats.org/drawingml/2006/main">
              <a:rPr lang="doi" altLang="ko-KR" sz="2800">
                <a:solidFill>
                  <a:schemeClr val="tx1">
                    <a:lumMod val="65000"/>
                    <a:lumOff val="35000"/>
                  </a:schemeClr>
                </a:solidFill>
              </a:rPr>
              <a:t>ना कोई मनुख, ना कोई रोशनी। कुछ ना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ईश्वर ?</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परमात्मा पाप कन्ने नफरत करदा ऐ ते पाप दा न्याय करदा ऐ।</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3200">
                <a:solidFill>
                  <a:schemeClr val="tx1">
                    <a:lumMod val="65000"/>
                    <a:lumOff val="35000"/>
                  </a:schemeClr>
                </a:solidFill>
              </a:rPr>
              <a:t>परमेसरे नूह़ गी केह़ बनाना ग् लाया?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dk1"/>
                </a:solidFill>
              </a:rPr>
              <a:t>१ </a:t>
            </a:r>
            <a:r xmlns:a="http://schemas.openxmlformats.org/drawingml/2006/main">
              <a:rPr lang="doi" altLang="ko-KR" sz="2800">
                <a:solidFill>
                  <a:schemeClr val="dk1"/>
                </a:solidFill>
              </a:rPr>
              <a:t>इक जहाज (एक जहाज)</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इक कार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इक घर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ए बाइक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rgbClr val="FF0000"/>
                </a:solidFill>
              </a:rPr>
              <a:t>१ </a:t>
            </a:r>
            <a:r xmlns:a="http://schemas.openxmlformats.org/drawingml/2006/main">
              <a:rPr lang="doi" altLang="ko-KR" sz="2800">
                <a:solidFill>
                  <a:srgbClr val="FF0000"/>
                </a:solidFill>
              </a:rPr>
              <a:t>इक जहाज (एक जहाज)</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तां परमेसरे नूह़ गी ग् लाया, "तू ते अपने सारे पराऐं गी जहाज च जाओ, कीजे मैं तुसेंगी इस पीढ़ी च ध़रमी पाया ऐ।"</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 7:1 च</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४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t>इंद्रधनुष परमात्मा दी वाचा ही</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solidFill>
                  <a:srgbClr val="FF0000"/>
                </a:solidFill>
              </a:rPr>
              <a:t>आज के</a:t>
            </a:r>
            <a:r xmlns:a="http://schemas.openxmlformats.org/drawingml/2006/main">
              <a:rPr lang="doi" altLang="ko-KR" sz="4000">
                <a:solidFill>
                  <a:srgbClr val="FF0000"/>
                </a:solidFill>
              </a:rPr>
              <a:t> </a:t>
            </a:r>
            <a:r xmlns:a="http://schemas.openxmlformats.org/drawingml/2006/main">
              <a:rPr lang="doi" altLang="ko-KR" sz="36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जदुं बी इंद्रधनुष बादलें च प्रगट होग, तां अऊं उसी दिक् खी लैना ऐ ते परमेसरे ते धरती उप् पर हर चाल्ली दे सारे जीव-जंतुएं दे बीच सनातन वादे गी याद करगा।"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९:१६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हर जीव मिटाया गेया, सिर्फ नूह ते उंदे कन्ने जहाज च बैठे दे लोक गै रेई 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40 दिन तक धरती पर बरखा आंदी रेई।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2800">
                <a:solidFill>
                  <a:schemeClr val="tx1">
                    <a:lumMod val="65000"/>
                    <a:lumOff val="35000"/>
                  </a:schemeClr>
                </a:solidFill>
              </a:rPr>
              <a:t>बरखा रुकने दे बाद नूह ने कबूतर भेजया।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oi" altLang="ko-KR" sz="2800">
                <a:solidFill>
                  <a:schemeClr val="tx1">
                    <a:lumMod val="65000"/>
                    <a:lumOff val="35000"/>
                  </a:schemeClr>
                </a:solidFill>
              </a:rPr>
              <a:t>कबूतर अपनी चोंच च ताजा जैतून दा पत्ता लेइयै उंदे कोल वापस आई गेआ। नूह जानदा हा, “पृथ्वी थवां पानी हट गया!”</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नूह अपने परिवार कन्ने बाहर निकली आया, ते परमेसरे दी भ़जन कित्ती। “परमेसरे दा ध़नवाद जेकी असेंगी नमीं दुनिया दित्ती ऐ।”</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2800">
                <a:solidFill>
                  <a:schemeClr val="tx1">
                    <a:lumMod val="65000"/>
                    <a:lumOff val="35000"/>
                  </a:schemeClr>
                </a:solidFill>
              </a:rPr>
              <a:t>परमेसरे उसी वादे ते आशीष दी निशानी दे रूप च इंद्रधनुष दस् सेया। “नमीं दुनिया च खुशी-खुशी जीओ!”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परमात्मा ने आख्या, “उजाला होन”।</a:t>
            </a:r>
          </a:p>
          <a:p>
            <a:r xmlns:a="http://schemas.openxmlformats.org/drawingml/2006/main">
              <a:rPr lang="doi" altLang="ko-KR" sz="2800">
                <a:solidFill>
                  <a:schemeClr val="tx1">
                    <a:lumMod val="65000"/>
                    <a:lumOff val="35000"/>
                  </a:schemeClr>
                </a:solidFill>
              </a:rPr>
              <a:t>ते उजाला हा।</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rgbClr val="FF0000"/>
                </a:solidFill>
              </a:rPr>
              <a:t>आज का सबक</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solidFill>
                  <a:schemeClr val="tx1">
                    <a:lumMod val="65000"/>
                    <a:lumOff val="35000"/>
                  </a:schemeClr>
                </a:solidFill>
              </a:rPr>
              <a:t>परमेसरे नूह़ ते उदे पराऐं गी बचाई लेत्ता ऐ।</a:t>
            </a:r>
          </a:p>
          <a:p>
            <a:pPr xmlns:a="http://schemas.openxmlformats.org/drawingml/2006/main" algn="ctr"/>
            <a:r xmlns:a="http://schemas.openxmlformats.org/drawingml/2006/main">
              <a:rPr lang="doi" altLang="ko-KR" sz="3200">
                <a:solidFill>
                  <a:schemeClr val="tx1">
                    <a:lumMod val="65000"/>
                    <a:lumOff val="35000"/>
                  </a:schemeClr>
                </a:solidFill>
              </a:rPr>
              <a:t>परमेसरे वादा कित्ता के ओह़ उनेंगी आशीष देग ते उंदे जरिये इक नमीं दुनिया बनाग।</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3200">
                <a:solidFill>
                  <a:schemeClr val="tx1">
                    <a:lumMod val="65000"/>
                    <a:lumOff val="35000"/>
                  </a:schemeClr>
                </a:solidFill>
              </a:rPr>
              <a:t>परमेसरे असेंगी बी यीशु दे जरिये बचाई लेत्ता ऐ।</a:t>
            </a:r>
          </a:p>
          <a:p>
            <a:pPr xmlns:a="http://schemas.openxmlformats.org/drawingml/2006/main" algn="ctr"/>
            <a:r xmlns:a="http://schemas.openxmlformats.org/drawingml/2006/main">
              <a:rPr lang="doi" altLang="ko-KR" sz="3200">
                <a:solidFill>
                  <a:schemeClr val="tx1">
                    <a:lumMod val="65000"/>
                    <a:lumOff val="35000"/>
                  </a:schemeClr>
                </a:solidFill>
              </a:rPr>
              <a:t>साकुं विश्वास करण पवे कि परमेश्वर साडे नाल अपणी नवी दुनिया बनासी।</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यहोवा परमात्मा?</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यहोवा परमात्मा..</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यहोवा परमेसरे साढ़ा पिता ऐ जेका अपने लाडले बच् चें गी बचाई दिंदा ऐ ते उंदे उप् पर विश् वास करदे ह़न।</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3200">
                <a:solidFill>
                  <a:schemeClr val="tx1">
                    <a:lumMod val="65000"/>
                    <a:lumOff val="35000"/>
                  </a:schemeClr>
                </a:solidFill>
              </a:rPr>
              <a:t>नूह ने धरती गी सुक्की जाने आस् ते केह़ भ़ेज् जेया?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ईगल</a:t>
            </a:r>
            <a:r xmlns:a="http://schemas.openxmlformats.org/drawingml/2006/main">
              <a:rPr lang="do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गौरैया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dk1"/>
                </a:solidFill>
              </a:rPr>
              <a:t>3 </a:t>
            </a:r>
            <a:r xmlns:a="http://schemas.openxmlformats.org/drawingml/2006/main">
              <a:rPr lang="doi" altLang="ko-KR" sz="2800">
                <a:solidFill>
                  <a:schemeClr val="dk1"/>
                </a:solidFill>
              </a:rPr>
              <a:t>कबूतर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बतख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rgbClr val="FF0000"/>
                </a:solidFill>
              </a:rPr>
              <a:t>3 </a:t>
            </a:r>
            <a:r xmlns:a="http://schemas.openxmlformats.org/drawingml/2006/main">
              <a:rPr lang="doi" altLang="ko-KR" sz="2800">
                <a:solidFill>
                  <a:srgbClr val="FF0000"/>
                </a:solidFill>
              </a:rPr>
              <a:t>कबूतर</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जदुं बी इंद्रधनुष बादलें च प्रगट होग, तां अऊं उसी दिक् खी लैना ऐ ते परमेसरे ते धरती उप् पर हर चाल्ली दे सारे जीव-जंतुएं दे बीच सनातन वादे गी याद करगा।"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९:१६ 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b="1">
                <a:solidFill>
                  <a:schemeClr val="tx1">
                    <a:lumMod val="50000"/>
                    <a:lumOff val="50000"/>
                  </a:schemeClr>
                </a:solidFill>
              </a:rPr>
              <a:t>नंबर 5</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ओह्</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शब्द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आहला</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600"/>
              <a:t>बनने वाले लोग</a:t>
            </a:r>
          </a:p>
          <a:p>
            <a:pPr xmlns:a="http://schemas.openxmlformats.org/drawingml/2006/main" algn="ctr"/>
            <a:r xmlns:a="http://schemas.openxmlformats.org/drawingml/2006/main">
              <a:rPr lang="doi" altLang="ko-KR" sz="3600"/>
              <a:t>बाबेल दा बुर्ज</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इस आस् ते उसी बाबेल आखदे हे --कीजे उत्थें परमेसरे कन् ने उलझन च पेदा हा</a:t>
            </a:r>
          </a:p>
          <a:p>
            <a:r xmlns:a="http://schemas.openxmlformats.org/drawingml/2006/main">
              <a:rPr lang="doi" altLang="ko-KR" sz="3600">
                <a:solidFill>
                  <a:schemeClr val="tx1">
                    <a:lumMod val="65000"/>
                    <a:lumOff val="35000"/>
                  </a:schemeClr>
                </a:solidFill>
              </a:rPr>
              <a:t>सारी दुनिया दी भाशा। उथे थवां परमेसरे उनेंगी तितर-बितर करी ओड़ेया</a:t>
            </a:r>
          </a:p>
          <a:p>
            <a:r xmlns:a="http://schemas.openxmlformats.org/drawingml/2006/main">
              <a:rPr lang="doi" altLang="ko-KR" sz="3600">
                <a:solidFill>
                  <a:schemeClr val="tx1">
                    <a:lumMod val="65000"/>
                    <a:lumOff val="35000"/>
                  </a:schemeClr>
                </a:solidFill>
              </a:rPr>
              <a:t>सारी धरती दे चेहरे उप्पर।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११:९ 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लोक परमात्मा कोला बी बड्डा ते मशहूर होना चांह्दे हे। तो, उन्शोंने एक ऊॉचा टावर फनाना शुरू ककमा।</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इस तयह वे ऩूयी तयश वे टावर फना यशे थे।</a:t>
            </a:r>
          </a:p>
          <a:p>
            <a:r xmlns:a="http://schemas.openxmlformats.org/drawingml/2006/main">
              <a:rPr lang="doi" altLang="ko-KR" sz="2800">
                <a:solidFill>
                  <a:schemeClr val="tx1">
                    <a:lumMod val="65000"/>
                    <a:lumOff val="35000"/>
                  </a:schemeClr>
                </a:solidFill>
              </a:rPr>
              <a:t>“चलो अपने आप गी दुनिया गी दस्सो। अस किन्ना महान आं!”</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2800">
                <a:solidFill>
                  <a:schemeClr val="tx1">
                    <a:lumMod val="65000"/>
                    <a:lumOff val="35000"/>
                  </a:schemeClr>
                </a:solidFill>
              </a:rPr>
              <a:t>पर, जदुं परमेसरे उंदे घ़मंड गी दिक् खेया तां उनेंगी उंदी भाशा कन् ने कन्फ्यूज करी दित्ता तांजे ओह़ इक-दुए गी नेई समझ़न।</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2800">
                <a:solidFill>
                  <a:schemeClr val="tx1">
                    <a:lumMod val="65000"/>
                    <a:lumOff val="35000"/>
                  </a:schemeClr>
                </a:solidFill>
              </a:rPr>
              <a:t>क्मोंकक वे एक-दसू ये को नशीॊ वभझ वकते थे, लश एक साथ काभ नशीॊ कय वकते थे। आख़िरकार ओह़ धरती उप् पर बिखरी गे। अज्ज तकर दुनिया दी भाशां इक दुए कोला बक्खरी न।</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doi" altLang="ko-KR" sz="2800">
                <a:solidFill>
                  <a:schemeClr val="tx1">
                    <a:lumMod val="65000"/>
                    <a:lumOff val="35000"/>
                  </a:schemeClr>
                </a:solidFill>
              </a:rPr>
              <a:t>पैहले दिन परमात्मा ने उजाला गी न्हेरे कोला अलग करी दित्ता। छह दिन तक सारी दुनिया बनाई।</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२</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३</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४</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oi"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3600">
                <a:solidFill>
                  <a:schemeClr val="tx1">
                    <a:lumMod val="65000"/>
                    <a:lumOff val="35000"/>
                  </a:schemeClr>
                </a:solidFill>
              </a:rPr>
              <a:t>लोक परमात्मा कोला बी बड्डा ते उच्चा होना चांह्दे 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इस मन गी “अहंकार” आखदे न।</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भगवान 'अहंकार' कन्ने नफरत करदा ऐ।</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अहंकार दा उल्टा 'नम्रता' ऐ।</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परमेसरे गी खुश करने आस् ते असेंगी परमेसरे दे सामने 'नम्र' होना चाईदा।</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oi" altLang="ko-KR" sz="3200"/>
              <a:t>यहोवा परमात्मा ?</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rgbClr val="C00000"/>
                </a:solidFill>
              </a:rPr>
              <a:t>यहोवा परमात्मा..</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oi" altLang="ko-KR" sz="3600">
                <a:solidFill>
                  <a:schemeClr val="tx1">
                    <a:lumMod val="65000"/>
                    <a:lumOff val="35000"/>
                  </a:schemeClr>
                </a:solidFill>
              </a:rPr>
              <a:t>यहोवा परमात्मा साढ़े कोला बी बड्डा ते ज्ञानी ऐ।</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doi" altLang="ko-KR" sz="3600">
                <a:solidFill>
                  <a:schemeClr val="tx1">
                    <a:lumMod val="65000"/>
                    <a:lumOff val="35000"/>
                  </a:schemeClr>
                </a:solidFill>
              </a:rPr>
              <a:t>अस अपने सारे ज्ञान गी इकट्ठा करने दे बावजूद बी परमात्मा कोला बी ज्ञानी नेईं होई सकदे।</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3600">
                <a:solidFill>
                  <a:schemeClr val="tx1">
                    <a:lumMod val="65000"/>
                    <a:lumOff val="35000"/>
                  </a:schemeClr>
                </a:solidFill>
              </a:rPr>
              <a:t>बुर्ज गी कीं नेई खत्म करी सके?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परमात्मा ने जलप्रलय पैदा कर दित्ता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परमात्मा ने अग्ग फूकी दित्ती, जदुं उनेंगी बनाया।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परमात्मा ने भूंचाल बनाया, जदूं उनेंगी बनाया।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chemeClr val="dk1"/>
                </a:solidFill>
              </a:rPr>
              <a:t>4 </a:t>
            </a:r>
            <a:r xmlns:a="http://schemas.openxmlformats.org/drawingml/2006/main">
              <a:rPr lang="doi" altLang="ko-KR" sz="2800">
                <a:solidFill>
                  <a:schemeClr val="dk1"/>
                </a:solidFill>
              </a:rPr>
              <a:t>परमात्मा ने उनेंगी बनांदे होई इक दुए गी समझने आस्तै बनाया हा।</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परमात्मा ने उनेंगी बनांदे होई इक दुए गी समझने आस्तै बनाया हा।</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शब्द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oi" altLang="ko-KR" sz="3600">
                <a:solidFill>
                  <a:schemeClr val="tx1">
                    <a:lumMod val="65000"/>
                    <a:lumOff val="35000"/>
                  </a:schemeClr>
                </a:solidFill>
              </a:rPr>
              <a:t>इस आस् ते उसी बाबेल आखदे हे --कीजे उत्थें परमेसरे कन् ने उलझन च पेदा 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सारी दुनिया दी भाशा। उथे थवां परमेसरे उनेंगी तितर-बितर करी ओड़ेया</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सारी धरती दे चेहरे उप्पर।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११:९ ऐ</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६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परमेसरे अब्राह़म गी बुलाया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परमेसरे अब्राम गी ग् लाया हा, "अपने मुल् के, अपने लोकें ते अपने लोकें गी छड्डी जा।"</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पिता दे घर ते जाओ ज़मीन मैं तुहानूं दिखावांगा।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12:1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कसदीयें दा उर मूर्ति पूजा करने आला नगर हा।</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oi" altLang="ko-KR" sz="2800">
                <a:solidFill>
                  <a:schemeClr val="tx1">
                    <a:lumMod val="65000"/>
                    <a:lumOff val="35000"/>
                  </a:schemeClr>
                </a:solidFill>
              </a:rPr>
              <a:t>अब्राहम दा जन्म ते उथे रेया।</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इक दिन, प्रभु परमेसरे उसी ग् लाया हा, “अपना मुल् के छड्डी जाओ, ते अऊं तुसेंगी आशीर्वाद देगा।”</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भले ही अब्राह़म गी नेई पता हा के ओह़ कुत् थे जाना ऐ, पर परमेसरे दे वचन गी मनदा हा ते जिय् यां प्रभु ने उसी ग् लाया हा, उंवां गै चली गेया।</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सफर करदे होई उसी मते सारे मुश्कल मामलें दा सामना करना पवा करदा हा पर परमात्मा ने उंदी सुरक्षित रक्षा कीती।</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doi" altLang="ko-KR" sz="2500">
                <a:solidFill>
                  <a:schemeClr val="tx1">
                    <a:lumMod val="65000"/>
                    <a:lumOff val="35000"/>
                  </a:schemeClr>
                </a:solidFill>
              </a:rPr>
              <a:t>हर किस्म दे जानवर ते पौधे, चिड़ियां ते मछलियां धरती उप्पर, समुंदरे च ते आकाश च भरोचे दे न। परमेसरे अपने बनाए दे सारे गी दिक् खेया ते ग् लाया, “बड्डा गै भ़ला!.”</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आख़िरकार अब्राह़म कनान दे मुल् के च पुज् जी गेया। ओह् उत्थें गै रौंह्दा हा। “धन्यवाद, भगवान।”</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ध्याऽ</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अब्राह़म परमेसरे दे वचन गी मनने कन् ने अपने ग्रां गी छोड़ी ओड़ेया।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ऐसे ही, असी</a:t>
            </a:r>
            <a:r xmlns:a="http://schemas.openxmlformats.org/drawingml/2006/main">
              <a:rPr lang="doi" altLang="en-US" sz="3600">
                <a:solidFill>
                  <a:schemeClr val="tx1">
                    <a:lumMod val="65000"/>
                    <a:lumOff val="35000"/>
                  </a:schemeClr>
                </a:solidFill>
              </a:rPr>
              <a:t> </a:t>
            </a:r>
            <a:r xmlns:a="http://schemas.openxmlformats.org/drawingml/2006/main">
              <a:rPr lang="doi" altLang="ko-KR" sz="3600">
                <a:solidFill>
                  <a:schemeClr val="tx1">
                    <a:lumMod val="65000"/>
                    <a:lumOff val="35000"/>
                  </a:schemeClr>
                </a:solidFill>
              </a:rPr>
              <a:t>परमेसरे उप् पर विश् वास करना चाईदा ते उदे वचन गी मनना चाईदा।</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साकुं किसे वी वक्त परमेश्वर दे वचन कूं मनण दी इच्छा होनी चाहीदी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यहोवा परमात्मा ऐ?</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यहोवा</a:t>
            </a:r>
            <a:r xmlns:a="http://schemas.openxmlformats.org/drawingml/2006/main">
              <a:rPr lang="doi" altLang="en-US" sz="3600">
                <a:solidFill>
                  <a:srgbClr val="c00000"/>
                </a:solidFill>
              </a:rPr>
              <a:t> </a:t>
            </a:r>
            <a:r xmlns:a="http://schemas.openxmlformats.org/drawingml/2006/main">
              <a:rPr lang="do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ओ साडा पिता हे जो किसे वी कीमत ते अपणेह वादे कूं पूरा करेंदे।</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अब्राहम दा जन्म कित्थे होया?</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कनान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हरन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इस्राएल 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dk1"/>
                </a:solidFill>
              </a:rPr>
              <a:t>४ </a:t>
            </a:r>
            <a:r xmlns:a="http://schemas.openxmlformats.org/drawingml/2006/main">
              <a:rPr lang="doi" altLang="ko-KR" sz="2800">
                <a:solidFill>
                  <a:schemeClr val="dk1"/>
                </a:solidFill>
              </a:rPr>
              <a:t>कल्दीआं दा उर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४ </a:t>
            </a:r>
            <a:r xmlns:a="http://schemas.openxmlformats.org/drawingml/2006/main">
              <a:rPr lang="doi" altLang="ko-KR" sz="2800">
                <a:solidFill>
                  <a:srgbClr val="ff0000"/>
                </a:solidFill>
              </a:rPr>
              <a:t>कल्दीआं दा उर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परमेसरे परमेसरे अब्राम गी ग् लाया हा, “अपने मुल् के, अपने लोकें ते अपने पिता दे घ़र-घर गी छड्डी जाओ, ते ओह़ मुल् के च जाओ, जिसी अऊं तुसेंगी दस् सेना ऐ।”</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12:1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७परमातमा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doi" altLang="ko-KR" sz="4400"/>
              <a:t>इसहाक, वादा कित्ते गेदे पुत्तर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अब्राहम सौ साल दा हा, जदुं उदे पुत्तर इसहाक दा जन्म होया।</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२१:५ ऐ</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परमेसरे अब्राह़म कन् ने वादा कित्ता के परमेसरे उसी रातीं दे आकाश च तारे दे बराबर संतान देग।</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doi" altLang="ko-KR" sz="2600">
                <a:solidFill>
                  <a:schemeClr val="tx1">
                    <a:lumMod val="65000"/>
                    <a:lumOff val="35000"/>
                  </a:schemeClr>
                </a:solidFill>
              </a:rPr>
              <a:t>पर, 100 साल दी उम्र तक उंदा कोई बच्चा नेईं हा।</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इक दिन परमेसरे अब्राह़म गी रातीं बाह़र लेई गेया।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oi" altLang="ko-KR" sz="2800">
                <a:solidFill>
                  <a:schemeClr val="tx1">
                    <a:lumMod val="65000"/>
                    <a:lumOff val="35000"/>
                  </a:schemeClr>
                </a:solidFill>
              </a:rPr>
              <a:t>“आकाशें गी उप्पर दिक्खो। क्या तुस तारे गिन सकदे ओ?”</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भगवान ने उसदे कन्ने वादा कित्ता कि ओ सुन्दर धरती गी बी देग।</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doi" altLang="ko-KR" sz="3600"/>
              <a:t>आज का </a:t>
            </a:r>
            <a:r xmlns:a="http://schemas.openxmlformats.org/drawingml/2006/main">
              <a:rPr lang="doi" altLang="ko-KR" sz="4000"/>
              <a:t>सबक</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doi" altLang="ko-KR" sz="2800">
                <a:solidFill>
                  <a:schemeClr val="tx1">
                    <a:lumMod val="65000"/>
                    <a:lumOff val="35000"/>
                  </a:schemeClr>
                </a:solidFill>
              </a:rPr>
              <a:t>दुनियां किसने बनाया?</a:t>
            </a:r>
          </a:p>
          <a:p>
            <a:pPr xmlns:a="http://schemas.openxmlformats.org/drawingml/2006/main" algn="ctr"/>
            <a:r xmlns:a="http://schemas.openxmlformats.org/drawingml/2006/main">
              <a:rPr lang="doi" altLang="ko-KR" sz="2800">
                <a:solidFill>
                  <a:schemeClr val="tx1">
                    <a:lumMod val="65000"/>
                    <a:lumOff val="35000"/>
                  </a:schemeClr>
                </a:solidFill>
              </a:rPr>
              <a:t>परमातमा ने दुनिया बनाई।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दुनियां को कौन क्रमबद्ध रखदा है?</a:t>
            </a:r>
          </a:p>
          <a:p>
            <a:pPr xmlns:a="http://schemas.openxmlformats.org/drawingml/2006/main" algn="ctr"/>
            <a:r xmlns:a="http://schemas.openxmlformats.org/drawingml/2006/main">
              <a:rPr lang="doi" altLang="ko-KR" sz="2800">
                <a:solidFill>
                  <a:schemeClr val="tx1">
                    <a:lumMod val="65000"/>
                    <a:lumOff val="35000"/>
                  </a:schemeClr>
                </a:solidFill>
              </a:rPr>
              <a:t>परमात्मा दुनिया गी व्यवस्थित रखदा ऐ।</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दुनिया अपने आप ही नहीं बनी।</a:t>
            </a:r>
          </a:p>
          <a:p>
            <a:pPr xmlns:a="http://schemas.openxmlformats.org/drawingml/2006/main" algn="ctr"/>
            <a:r xmlns:a="http://schemas.openxmlformats.org/drawingml/2006/main">
              <a:rPr lang="doi" altLang="ko-KR" sz="2800">
                <a:solidFill>
                  <a:schemeClr val="tx1">
                    <a:lumMod val="65000"/>
                    <a:lumOff val="35000"/>
                  </a:schemeClr>
                </a:solidFill>
              </a:rPr>
              <a:t>दुनिया अपने आप नहीं हिल सकदी।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oi" altLang="ko-KR" sz="2800">
                <a:solidFill>
                  <a:schemeClr val="tx1">
                    <a:lumMod val="65000"/>
                    <a:lumOff val="35000"/>
                  </a:schemeClr>
                </a:solidFill>
              </a:rPr>
              <a:t>असेंगी एह़ याद रखना चाईदा के परमेसरे सारे संसार गी बनाया ऐ ते फी बी उंदे सारे उप् पर नियंत्रण रखना चाईदा।</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“तेरे बच्चे आकाश दे तारे ते समुंदरे दे कंडे दी रेत दे बराबर होंगन।“ अब्राहम ने प्रभु दे वादे उप्पर विश्वास कित्ता।</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परमात्मा ने अपना वादा पूरा कित्ता। सारा ने अब्राहम गी इक पुत्तर पैदा कीता। अब्राहम ने </a:t>
            </a:r>
            <a:r xmlns:a="http://schemas.openxmlformats.org/drawingml/2006/main">
              <a:rPr lang="doi" altLang="ko-KR" sz="2600" b="1">
                <a:solidFill>
                  <a:schemeClr val="tx1">
                    <a:lumMod val="65000"/>
                    <a:lumOff val="35000"/>
                  </a:schemeClr>
                </a:solidFill>
              </a:rPr>
              <a:t>इसहाक दा </a:t>
            </a:r>
            <a:r xmlns:a="http://schemas.openxmlformats.org/drawingml/2006/main">
              <a:rPr lang="doi" altLang="ko-KR" sz="2600">
                <a:solidFill>
                  <a:schemeClr val="tx1">
                    <a:lumMod val="65000"/>
                    <a:lumOff val="35000"/>
                  </a:schemeClr>
                </a:solidFill>
              </a:rPr>
              <a:t>नां दित्ता </a:t>
            </a:r>
            <a:r xmlns:a="http://schemas.openxmlformats.org/drawingml/2006/main">
              <a:rPr lang="doi" altLang="ko-KR" sz="2600">
                <a:solidFill>
                  <a:schemeClr val="tx1">
                    <a:lumMod val="65000"/>
                    <a:lumOff val="35000"/>
                  </a:schemeClr>
                </a:solidFill>
              </a:rPr>
              <a:t>जिसदा मतलब ऐ </a:t>
            </a:r>
            <a:r xmlns:a="http://schemas.openxmlformats.org/drawingml/2006/main">
              <a:rPr lang="doi" altLang="ko-KR" sz="2600" b="1">
                <a:solidFill>
                  <a:schemeClr val="tx1">
                    <a:lumMod val="65000"/>
                    <a:lumOff val="35000"/>
                  </a:schemeClr>
                </a:solidFill>
              </a:rPr>
              <a:t>आनन्द </a:t>
            </a:r>
            <a:r xmlns:a="http://schemas.openxmlformats.org/drawingml/2006/main">
              <a:rPr lang="do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a:t>
            </a:r>
            <a:r xmlns:a="http://schemas.openxmlformats.org/drawingml/2006/main">
              <a:rPr lang="doi" altLang="en-US" sz="4000">
                <a:solidFill>
                  <a:srgbClr val="ff0000"/>
                </a:solidFill>
              </a:rPr>
              <a:t> </a:t>
            </a:r>
            <a:r xmlns:a="http://schemas.openxmlformats.org/drawingml/2006/main">
              <a:rPr lang="doi" altLang="ko-KR" sz="4000">
                <a:solidFill>
                  <a:srgbClr val="ff0000"/>
                </a:solidFill>
              </a:rPr>
              <a:t>ध्याऽ</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अब्राह़म सच् चाई च परमेसरे दे वादे उप् पर विश् वास करदा हा, हालाँकि एह़ उसी असंभव लगदा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परमेसरे अब्राह़म दे विश् वास गी दिक् खीए बड़ा खुश ह़ोई गेया। परमेसरे उसी इसहाक, वादा कित्ते गेदे पुत्तर देई दित्ता।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परमेश्वर निश्चित रूप नाल अपणेह वादे कूं पूरा करेंदे, भले ही ए साडे कित्ते असंभव लगदे।</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भगवान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सर्वशक्तिमान (सब करन च समर्थ)</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जदुं इसहाक दा ह़ोना हा, तां अब्राह़म किन् ना उमर दा 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90 ऐ</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80 ऐ</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70 ऐ</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100 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100 दा</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अब्राहम सौ साल दा हा, जदुं उदे पुत्तर इसहाक दा जन्म होया।</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21: 5) ऐ।</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८ परमात्मा दा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doi" altLang="ko-KR" sz="3900"/>
              <a:t>अब्राहम ने इसहाक गी परमेसरे गी चढ़ाया</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फिरी परमात्मा ने आख्या, “अपने पुत्तर, अपने इकलौते पुत्तर इसहाक गी लेई जाओ, जिसी तुस प्यार करदे 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ते मोरिया दे इलाके च जाओ। उसी उथे होमबलि दे रूप च बलिदान करो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इक प्हाड़े उप् पर अऊं तुसेंगी दस् सेना ऐ।”</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22:2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इक दिन परमेसरे अब्राह़म गी ग् लाया।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oi" altLang="ko-KR" sz="2800">
                <a:solidFill>
                  <a:schemeClr val="tx1">
                    <a:lumMod val="65000"/>
                    <a:lumOff val="35000"/>
                  </a:schemeClr>
                </a:solidFill>
              </a:rPr>
              <a:t>“अपना इकलौते पुत्तर मिगी होमबलि दे रूप च चढ़ाओ।”</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अब्राहम इसहाक गी इय् यां प्यार करदा हा के परमेसरे थवां सुनदे गै ओह़ कठोर ह़ोई गेया। पर उन् ने परमेसरे दी आज्ञा मनने दा फैसला कित्ता।</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doi" altLang="ko-KR" sz="3200"/>
              <a:t>परमातमा कौन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oi" altLang="ko-KR" sz="3600">
                <a:solidFill>
                  <a:srgbClr val="C00000"/>
                </a:solidFill>
              </a:rPr>
              <a:t>ओह् ऐ...</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doi" altLang="ko-KR" sz="3600">
                <a:solidFill>
                  <a:schemeClr val="tx1">
                    <a:lumMod val="65000"/>
                    <a:lumOff val="35000"/>
                  </a:schemeClr>
                </a:solidFill>
              </a:rPr>
              <a:t>सृष्टिकर्ता जिसने मेरे समेत सारी दुनिया बनाई।</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अब्राहम ने इसहाक गी बन्नी लैता ते वेदी उप्पर सुट्टी दित्ता, ते उसी मारने दी कोशश कित्ती। उसी पल च,</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“अब्राहम, अब्राहम, उसी नेई मारना। उदे कन्ने किश नेई करो। ह़ुन, अऊं जानना ऐ के तुस परमेसरे थवां डरदे ओ ते उंदे कन् ने प्रेम करदे ओ।” इय् यां परमेसरे अब्राह़म कन् ने कित्ता हा।</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“धन्यवाद, भगवान!” परमेसरे अब्राह़म दे विश् वास गी खुशी कन् ने स्वीकार कित्ता। परमेसरे उसी सारे विश् वासियें दा पुरख बनाया।</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solidFill>
                  <a:schemeClr val="tx1">
                    <a:lumMod val="65000"/>
                    <a:lumOff val="35000"/>
                  </a:schemeClr>
                </a:solidFill>
              </a:rPr>
              <a:t>अब्राहम इसहाक गी बड़ा गै प्यार करदा हा, पर उदे आस् ते परमेसरे दे वचन दा पालन करना बड़ा जरूरी हा।</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doi" altLang="ko-KR" sz="3200">
                <a:solidFill>
                  <a:schemeClr val="tx1">
                    <a:lumMod val="65000"/>
                    <a:lumOff val="35000"/>
                  </a:schemeClr>
                </a:solidFill>
              </a:rPr>
              <a:t>मैं परमेसरे गी कुसे बी चीज थवां बी जादा प्रेम करना चाईदा, ते संसार दे कुसे बी मानुऐं थवां बी जादा प्रेम करना चाईदा।</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परमातमा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साडे पिता जो साडे विश्वास नू परीक्षा दे जरिए मजबूत बनांदे 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t>आज के</a:t>
            </a:r>
            <a:r xmlns:a="http://schemas.openxmlformats.org/drawingml/2006/main">
              <a:rPr lang="doi" altLang="en-US" sz="4000"/>
              <a:t> </a:t>
            </a:r>
            <a:r xmlns:a="http://schemas.openxmlformats.org/drawingml/2006/main">
              <a:rPr lang="doi" altLang="ko-KR" sz="4000"/>
              <a:t>मकाबला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doi" altLang="ko-KR" sz="3200">
                <a:solidFill>
                  <a:schemeClr val="tx1">
                    <a:lumMod val="65000"/>
                    <a:lumOff val="35000"/>
                  </a:schemeClr>
                </a:solidFill>
              </a:rPr>
              <a:t>परमेसरे अब्राह़म गी होमबलि दे रूप च चढ़ाने आस् ते केह़ ग् लाया 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dk1"/>
                </a:solidFill>
              </a:rPr>
              <a:t>1 </a:t>
            </a:r>
            <a:r xmlns:a="http://schemas.openxmlformats.org/drawingml/2006/main">
              <a:rPr lang="doi" altLang="ko-KR" sz="2800">
                <a:solidFill>
                  <a:schemeClr val="dk1"/>
                </a:solidFill>
              </a:rPr>
              <a:t>पुत्तर</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पत्नी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भेड़ें 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1 </a:t>
            </a:r>
            <a:r xmlns:a="http://schemas.openxmlformats.org/drawingml/2006/main">
              <a:rPr lang="doi" altLang="ko-KR" sz="2800">
                <a:solidFill>
                  <a:srgbClr val="ff0000"/>
                </a:solidFill>
              </a:rPr>
              <a:t>पुत्तर</a:t>
            </a:r>
            <a:r xmlns:a="http://schemas.openxmlformats.org/drawingml/2006/main">
              <a:rPr lang="do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फिरी परमात्मा ने आख्या, “अपने पुत्तर, अपने इकलौते पुत्तर इसहाक गी लेई जाओ, जिसी तुस प्यार करदे ओ।</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ते मोरिया दे इलाके च जाओ। उसी उथे होमबलि दे रूप च बलिदान करो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इक प्हाड़े उप् पर अऊं तुसेंगी दस् सेना ऐ।”</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 22:2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9</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ओह्</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शब्द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आहला</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doi" altLang="ko-KR" sz="4400"/>
              <a:t>इसहाक ने झगड़ा नहीं कित्ता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उथे तों अग्गे वद्ध के इक होर कुआल खोदया, ते इस ते किसे दा झगड़ा नहीं होया।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उन उदा नां रेहोबोत रखेया, ते ग् लाया, "ह़ुन परमेसरे असेंगी जगह दित्ती ऐ।"</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 अस मुल्ख च पनपगे।"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२६:</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ओह्</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कुएं</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हे</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इसलेई</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जरूरी,</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की जे</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ओह्</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सकदा</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आहनो</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ताजा</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पानी</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रेगिस्तान च। इसहाक दे कुएं गी उंदे पिता दे विरासत च मिले हे।</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परमेसरे किस कन् ने संसार गी बनाया?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पत्थर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पानी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3 </a:t>
            </a:r>
            <a:r xmlns:a="http://schemas.openxmlformats.org/drawingml/2006/main">
              <a:rPr lang="doi" altLang="ko-KR" sz="2800">
                <a:solidFill>
                  <a:schemeClr val="tx1">
                    <a:lumMod val="65000"/>
                    <a:lumOff val="35000"/>
                  </a:schemeClr>
                </a:solidFill>
              </a:rPr>
              <a:t>धूल</a:t>
            </a:r>
            <a:r xmlns:a="http://schemas.openxmlformats.org/drawingml/2006/main">
              <a:rPr lang="do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शब्द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4 </a:t>
            </a:r>
            <a:r xmlns:a="http://schemas.openxmlformats.org/drawingml/2006/main">
              <a:rPr lang="doi" altLang="ko-KR" sz="2800">
                <a:solidFill>
                  <a:srgbClr val="FF0000"/>
                </a:solidFill>
              </a:rPr>
              <a:t>शब्द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पर, पलिस्ती उदे कन् ने ईर्ष्या करदे हे। तो, उन्होनें कुएं गी मिट्टी कन्ने भर दित्ता।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पर, इसहाक ने उंदे कन् ने झगड़ा नेई कित्ता। दूर हट के कुआं खोदया। उसी ताजे पानी दा कुआल लब्भा।</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oi" altLang="ko-KR" sz="2800">
                <a:solidFill>
                  <a:schemeClr val="tx1">
                    <a:lumMod val="65000"/>
                    <a:lumOff val="35000"/>
                  </a:schemeClr>
                </a:solidFill>
              </a:rPr>
              <a:t>इस समें बाकी लोकें इसहाक कोला कुआल लेई लेआ। पर, उ'नें उंदे कन्नै बी झगड़ा नेईं कीता।</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doi" altLang="ko-KR" sz="2600">
                <a:solidFill>
                  <a:schemeClr val="tx1">
                    <a:lumMod val="65000"/>
                    <a:lumOff val="35000"/>
                  </a:schemeClr>
                </a:solidFill>
              </a:rPr>
              <a:t>परमेसरे इसहाक गी आशीर्वाद दित्ता। उसने फिर इक होर कुआल खोदया। भगवान ने उसे उथे से ताजा पानी दे दिया। इसहाक ने इक वेदी बनाई ते ध़नवाद देई दित्ता।</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सबक</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solidFill>
                  <a:schemeClr val="tx1">
                    <a:lumMod val="65000"/>
                    <a:lumOff val="35000"/>
                  </a:schemeClr>
                </a:solidFill>
              </a:rPr>
              <a:t>इसहाक ने उंदे कुएं गी लेई जाने आलें कन् ने झगड़ा नेई कित्ता।</a:t>
            </a:r>
            <a:r xmlns:a="http://schemas.openxmlformats.org/drawingml/2006/main">
              <a:rPr lang="do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परमेसरे इसहाक गी आशीर्वाद दित्ता।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असें गी बी दुए कन्नै झगड़ा नेईं करना पौंदा।</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oi" altLang="ko-KR" sz="3600">
                <a:solidFill>
                  <a:schemeClr val="tx1">
                    <a:lumMod val="65000"/>
                    <a:lumOff val="35000"/>
                  </a:schemeClr>
                </a:solidFill>
              </a:rPr>
              <a:t>असें गी दुए कन्ने प्यार करना ते माफ करना पौना ऐ।</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oi" altLang="ko-KR" sz="3200"/>
              <a:t>भगवान है??</a:t>
            </a:r>
            <a:r xmlns:a="http://schemas.openxmlformats.org/drawingml/2006/main">
              <a:rPr lang="do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rgbClr val="c00000"/>
                </a:solidFill>
              </a:rPr>
              <a:t>ईश्वर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ओह् दूएं कन्नै झगड़े करने आह्लें कन्नै नफरत करदा ऐ।</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doi" altLang="ko-KR" sz="3600">
                <a:solidFill>
                  <a:schemeClr val="tx1">
                    <a:lumMod val="65000"/>
                    <a:lumOff val="35000"/>
                  </a:schemeClr>
                </a:solidFill>
              </a:rPr>
              <a:t>ओह् उनें लोकें कन्नै प्यार करदा ऐ जेह्ड़े इक दुए कन्नै प्यार करने आह्ले।</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क्विज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tx1">
                    <a:lumMod val="65000"/>
                    <a:lumOff val="35000"/>
                  </a:schemeClr>
                </a:solidFill>
              </a:rPr>
              <a:t>इसहाक गी किस कारण कठिनाई दा सामना करना पवा?</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1 </a:t>
            </a:r>
            <a:r xmlns:a="http://schemas.openxmlformats.org/drawingml/2006/main">
              <a:rPr lang="doi" altLang="ko-KR" sz="2800">
                <a:solidFill>
                  <a:schemeClr val="tx1">
                    <a:lumMod val="65000"/>
                    <a:lumOff val="35000"/>
                  </a:schemeClr>
                </a:solidFill>
              </a:rPr>
              <a:t>घर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2 </a:t>
            </a:r>
            <a:r xmlns:a="http://schemas.openxmlformats.org/drawingml/2006/main">
              <a:rPr lang="doi" altLang="ko-KR" sz="2800">
                <a:solidFill>
                  <a:schemeClr val="tx1">
                    <a:lumMod val="65000"/>
                    <a:lumOff val="35000"/>
                  </a:schemeClr>
                </a:solidFill>
              </a:rPr>
              <a:t>मेमने 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dk1"/>
                </a:solidFill>
              </a:rPr>
              <a:t>3 </a:t>
            </a:r>
            <a:r xmlns:a="http://schemas.openxmlformats.org/drawingml/2006/main">
              <a:rPr lang="doi" altLang="ko-KR" sz="2800">
                <a:solidFill>
                  <a:schemeClr val="dk1"/>
                </a:solidFill>
              </a:rPr>
              <a:t>खैर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chemeClr val="tx1">
                    <a:lumMod val="65000"/>
                    <a:lumOff val="35000"/>
                  </a:schemeClr>
                </a:solidFill>
              </a:rPr>
              <a:t>4 </a:t>
            </a:r>
            <a:r xmlns:a="http://schemas.openxmlformats.org/drawingml/2006/main">
              <a:rPr lang="doi" altLang="ko-KR" sz="2800">
                <a:solidFill>
                  <a:schemeClr val="tx1">
                    <a:lumMod val="65000"/>
                    <a:lumOff val="35000"/>
                  </a:schemeClr>
                </a:solidFill>
              </a:rPr>
              <a:t>परिवार 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doi" altLang="en-US" sz="2800">
                <a:solidFill>
                  <a:srgbClr val="ff0000"/>
                </a:solidFill>
              </a:rPr>
              <a:t>3 </a:t>
            </a:r>
            <a:r xmlns:a="http://schemas.openxmlformats.org/drawingml/2006/main">
              <a:rPr lang="doi" altLang="ko-KR" sz="2800">
                <a:solidFill>
                  <a:srgbClr val="ff0000"/>
                </a:solidFill>
              </a:rPr>
              <a:t>खैर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बात</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उथे तों अग्गे वद्ध के इक होर कुआल खोदया, ते इस ते किसे दा झगड़ा नहीं होया।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उन उदा नां रेहोबोत रखेया, ते ग् लाया, "ह़ुन परमेसरे असेंगी जगह दित्ती ऐ।"</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ते अस मुल्ख च पनपगे।"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tx1">
                    <a:lumMod val="65000"/>
                    <a:lumOff val="35000"/>
                  </a:schemeClr>
                </a:solidFill>
              </a:rPr>
              <a:t>उत्पत्ति</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२६:</a:t>
            </a:r>
            <a:r xmlns:a="http://schemas.openxmlformats.org/drawingml/2006/main">
              <a:rPr lang="doi" altLang="en-US" sz="2800">
                <a:solidFill>
                  <a:schemeClr val="tx1">
                    <a:lumMod val="65000"/>
                    <a:lumOff val="35000"/>
                  </a:schemeClr>
                </a:solidFill>
              </a:rPr>
              <a:t> </a:t>
            </a:r>
            <a:r xmlns:a="http://schemas.openxmlformats.org/drawingml/2006/main">
              <a:rPr lang="do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doi" altLang="ko-KR" b="1">
                <a:solidFill>
                  <a:schemeClr val="tx1">
                    <a:lumMod val="50000"/>
                    <a:lumOff val="50000"/>
                  </a:schemeClr>
                </a:solidFill>
              </a:rPr>
              <a:t>नंबर 10 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ओह्</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शब्द</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आहला</a:t>
            </a:r>
            <a:r xmlns:a="http://schemas.openxmlformats.org/drawingml/2006/main">
              <a:rPr lang="doi" altLang="en-US" b="1">
                <a:solidFill>
                  <a:schemeClr val="tx1">
                    <a:lumMod val="50000"/>
                    <a:lumOff val="50000"/>
                  </a:schemeClr>
                </a:solidFill>
              </a:rPr>
              <a:t> </a:t>
            </a:r>
            <a:r xmlns:a="http://schemas.openxmlformats.org/drawingml/2006/main">
              <a:rPr lang="do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doi" altLang="ko-KR" sz="3600"/>
              <a:t>एसाव ने जमने दा अधिकार बेच दित्ता</a:t>
            </a:r>
            <a:endParaRPr xmlns:a="http://schemas.openxmlformats.org/drawingml/2006/main" lang="en-US" altLang="ko-KR" sz="3600"/>
          </a:p>
          <a:p>
            <a:pPr xmlns:a="http://schemas.openxmlformats.org/drawingml/2006/main" algn="ctr">
              <a:defRPr/>
            </a:pPr>
            <a:r xmlns:a="http://schemas.openxmlformats.org/drawingml/2006/main">
              <a:rPr lang="doi" altLang="ko-KR" sz="3600"/>
              <a:t>लाल स्टू दे इक कटोरे आस्ते</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oi" altLang="ko-KR" sz="4000">
                <a:solidFill>
                  <a:srgbClr val="ff0000"/>
                </a:solidFill>
              </a:rPr>
              <a:t>आज 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doi" altLang="ko-KR" sz="3600">
                <a:solidFill>
                  <a:schemeClr val="bg1">
                    <a:lumMod val="50000"/>
                  </a:schemeClr>
                </a:solidFill>
              </a:rPr>
              <a:t>उस बेले याकूब ने एसाव गी थोड़ी रोटी ते थोड़ी मसूर दा स्टू दित्ता।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खाया पीता ते फिर उठ के चली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इस आस् ते, एसाव ने अपने जन् म दे अधिकार गी तुच्छ समझेया।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o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oi" altLang="ko-KR" sz="2800">
                <a:solidFill>
                  <a:schemeClr val="bg1">
                    <a:lumMod val="50000"/>
                  </a:schemeClr>
                </a:solidFill>
              </a:rPr>
              <a:t>उत्पत्ति 25:34 च</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