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do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doi" altLang="en-US" err="1"/>
              <a:t>토ᅇ दा</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doi" altLang="ko-KR" b="1">
                <a:solidFill>
                  <a:schemeClr val="tx1">
                    <a:lumMod val="50000"/>
                    <a:lumOff val="50000"/>
                  </a:schemeClr>
                </a:solidFill>
              </a:rPr>
              <a:t>नेईं.</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३१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doi" altLang="ko-KR" sz="4000"/>
              <a:t>जोनाथन,</a:t>
            </a:r>
          </a:p>
          <a:p>
            <a:pPr xmlns:a="http://schemas.openxmlformats.org/drawingml/2006/main" algn="ctr"/>
            <a:r xmlns:a="http://schemas.openxmlformats.org/drawingml/2006/main">
              <a:rPr lang="doi" altLang="ko-KR" sz="4000"/>
              <a:t>दाऊद दा अच्छा दोस्त</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doi" altLang="ko-KR" sz="3200">
                <a:solidFill>
                  <a:schemeClr val="tx1">
                    <a:lumMod val="65000"/>
                    <a:lumOff val="35000"/>
                  </a:schemeClr>
                </a:solidFill>
              </a:rPr>
              <a:t>जोनाथन ने दाऊद गी की नेई दित्ता?</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तलवार</a:t>
            </a:r>
            <a:r xmlns:a="http://schemas.openxmlformats.org/drawingml/2006/main">
              <a:rPr lang="doi"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ढाल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तीर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कपड़े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doi" altLang="en-US" sz="2800">
                <a:solidFill>
                  <a:srgbClr val="FF0000"/>
                </a:solidFill>
              </a:rPr>
              <a:t>2 </a:t>
            </a:r>
            <a:r xmlns:a="http://schemas.openxmlformats.org/drawingml/2006/main">
              <a:rPr lang="doi" altLang="ko-KR" sz="2800">
                <a:solidFill>
                  <a:srgbClr val="FF0000"/>
                </a:solidFill>
              </a:rPr>
              <a:t>ढाल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४०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400"/>
              <a:t>रानी एस्थर दी हिम्मत।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फिरी राजा ने पुच्छया, "केह़ ऐ, रानी एस्थर? तुंदी केह़ मंग ऐ? आधे राज तकर बी तुसेंगी दित्ता जाग।"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एस्थर ने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५:३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ओह़ ओह़ समां हा, जदुं इक ज्ञानी यह़ूदी जनानी एस् तर फारस दी रानी ही। पर, हामान ने राजा दे नियम दा इस्तेमाल करदे होई यह़ूदियें गी नाश करने दी साजिश रची।</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उसने सोचेया, 'मैं राजा दे बिना बुलाए राजा दे कोल जा सकदा हां।' पर, उसी अपने लोकें गी बचाने आस् ते आखने आस् ते राजा दे कश जाने दा फैसला कित्ता, हालाँकि एह़ कानून दे खलाफ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पर, जदुं उनेंगी रानी एस्टर गी दरबार च खड़ोती दी दिक् खेया, तां ओह़ उदे कन् ने बड़ा खुश ह़ोई गेया ते ग् लाया, “तुंदी केह़ गुजारिश ऐ? मैं तुगी देगा।”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हामान दी यहूदियां गी नष्ट करने दी साजिश राजा ने प्रगट कीती। नतीजे च उसी राजा ने नफरत कीती ते उसी मारी दित्ता गेआ।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600">
                <a:solidFill>
                  <a:schemeClr val="tx1">
                    <a:lumMod val="65000"/>
                    <a:lumOff val="35000"/>
                  </a:schemeClr>
                </a:solidFill>
              </a:rPr>
              <a:t>“धन्यवाद प्रभु, साडी रक्षा करने आस्ते!” रानी एस्थर दी हिम्मत दे कारण यहूदियां दी रक्षा होई गेई।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chemeClr val="tx1">
                    <a:lumMod val="65000"/>
                    <a:lumOff val="35000"/>
                  </a:schemeClr>
                </a:solidFill>
              </a:rPr>
              <a:t>भले ही एस्टर गी मारी ओड़ना हा, पर परमेसरे गी हिम्मत कन् ने बचाने आस् ते परमेसरे थवां पराथना करदी ही।</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परमेसरे अपने अद्भुत बुद्धि ते ताकत कन् ने एस् तर दी प्रार्थना दे जरिये यह़ूदियें गी संकट थवां बचाई लेत्ता।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आओ विश्वास करचे ते अपणेह रोजमर्रा दे जीवन एच परमेश्वर दी अद्भुत मदद ते उद्धार दी उम्मीद करेंदे से।</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ईश्वर?</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परमेसरे ओह़ गै ऐ, जेका अपने लोकें गी अंत तकर रखदा ऐ ते उंदी मदद करदा ऐ।</a:t>
            </a:r>
            <a:r xmlns:a="http://schemas.openxmlformats.org/drawingml/2006/main">
              <a:rPr lang="doi"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doi" altLang="ko-KR" sz="3600">
                <a:solidFill>
                  <a:schemeClr val="tx1">
                    <a:lumMod val="65000"/>
                    <a:lumOff val="35000"/>
                  </a:schemeClr>
                </a:solidFill>
              </a:rPr>
              <a:t>परमेसरे मिगी संसार दे अंत तकर रखदा ऐ ते मेरी मदद करदा ऐ।</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200">
                <a:solidFill>
                  <a:schemeClr val="tx1">
                    <a:lumMod val="65000"/>
                    <a:lumOff val="35000"/>
                  </a:schemeClr>
                </a:solidFill>
              </a:rPr>
              <a:t>एस्तेर दा केह़ ह़ोया, जदुं ओह़ बिनां बुलाने दे राजा दे कश आई गेई?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उसी मारी दित्ता जाना 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उसी बाहर कड्डी दित्ता गेआ।</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राजा कन्नै नेईं मिल सकदी ही।</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ओह राजा गी ओह गल्ल आख सकदी ही जेह्ड़ी ओह् मंगना चाह्दिी ही।</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rgbClr val="FF0000"/>
                </a:solidFill>
              </a:rPr>
              <a:t>4 </a:t>
            </a:r>
            <a:r xmlns:a="http://schemas.openxmlformats.org/drawingml/2006/main">
              <a:rPr lang="doi" altLang="ko-KR" sz="2800">
                <a:solidFill>
                  <a:srgbClr val="FF0000"/>
                </a:solidFill>
              </a:rPr>
              <a:t>ओह राजा गी ओह गल्ल आख सकदी ही जेह्ड़ी ओह् मंगना चाह्दिी ही।</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दाऊद दे शाऊल कन् ने गल् ल करने दे बा'द योनातन दाऊद कन् ने आत् मा च इक ह़ोई गेया, ते ओह़ उसी अपने आंगर गै प्रेम करदा 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oi" altLang="ko-KR" sz="2800">
                <a:solidFill>
                  <a:schemeClr val="tx1">
                    <a:lumMod val="65000"/>
                    <a:lumOff val="35000"/>
                  </a:schemeClr>
                </a:solidFill>
              </a:rPr>
              <a:t>१ शमूएल १८:</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फिरी राजा ने पुच्छया, "केह़ ऐ, रानी एस्थर? तुंदी केह़ मंग ऐ? आधे राज तकर बी तुसेंगी दित्ता जाग।"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एस्थर ने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५:३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doi" altLang="ko-KR" b="1">
                <a:solidFill>
                  <a:schemeClr val="tx1">
                    <a:lumMod val="50000"/>
                    <a:lumOff val="50000"/>
                  </a:schemeClr>
                </a:solidFill>
              </a:rPr>
              <a:t>नंबर ४१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doi" altLang="ko-KR" sz="4400"/>
              <a:t>अय्यूब जिसगी परमात्मा ने आशीष दित्ती ही</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उज दे देश च इक मनुख रौंदा हा, जिसदा नां अय्यूब हा। ए आदमी निर्दोष ते सीधा हा; ओह़ परमेसरे थवां डरदा हा ते बुराई थवां परहेज करदा 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oi" altLang="ko-KR" sz="2800">
                <a:solidFill>
                  <a:schemeClr val="tx1">
                    <a:lumMod val="65000"/>
                    <a:lumOff val="35000"/>
                  </a:schemeClr>
                </a:solidFill>
              </a:rPr>
              <a:t>नौकरी</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१:१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अय्यूब जेका पूरब दे देश दे उज दे मुल्ख च रौंदा हा, ओह़ सारें शा अमीर हा। ओह़ परमेसरे दा डर हा ते निर्दोष ते सच् चाईदा हा।</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“तुस अय्यूब गी आशीष देने आस् ते ओह़ तुंदे शा डरदा हा! के अय्यूब बेकार परमेसरे कोला डरदा ऐ?” शैतान ने अय्यूब गी परखने दी साजिश रची।</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doi" altLang="ko-KR" sz="2400">
                <a:solidFill>
                  <a:schemeClr val="tx1">
                    <a:lumMod val="65000"/>
                    <a:lumOff val="35000"/>
                  </a:schemeClr>
                </a:solidFill>
              </a:rPr>
              <a:t>शैतान ने रातों-रात सब कुछ, उदे बच्चे ते उंदी सारी संपत्ति गी लेई लेया। ओह् दुनिया दा सबतूं दयनीय आदमी बनी गेआ।</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doi" altLang="ko-KR" sz="2600">
                <a:solidFill>
                  <a:schemeClr val="tx1">
                    <a:lumMod val="65000"/>
                    <a:lumOff val="35000"/>
                  </a:schemeClr>
                </a:solidFill>
              </a:rPr>
              <a:t>उदी घ़रेआली उसी एह़ ग् लांदे होई चली गेई के "परमेसर गी शाप देओ ते मर जाओ!" अय्यूब दे दोस्त आए ते उसी दोश लाया।पर, अय्यूब ने हमेशा दी तरह परमात्मा उप्पर भरोसा कीता।</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doi" altLang="ko-KR" sz="2600">
                <a:solidFill>
                  <a:schemeClr val="tx1">
                    <a:lumMod val="65000"/>
                    <a:lumOff val="35000"/>
                  </a:schemeClr>
                </a:solidFill>
              </a:rPr>
              <a:t>दुख ते कड़वाहट च समां हा। हालांकि अय्यूब परीक्षा कोला गुजरी गेया ते परमेसरे उसी पैह़लैं थवां बी बड्डा आशीर्वाद दित्ता। ओह़ इक ऐसा मानू बनी गेया, जेका पैह़लैं थवां बी परमेसरे दा डर करदा हा।</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doi" altLang="ko-KR" sz="3200">
                <a:solidFill>
                  <a:schemeClr val="tx1">
                    <a:lumMod val="65000"/>
                    <a:lumOff val="35000"/>
                  </a:schemeClr>
                </a:solidFill>
              </a:rPr>
              <a:t>अय्यूब भले ही सीधा आदमी हा, पर शैतान ने उसी परेशानी दित्ती।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कठिनाइयें दे बावजूद बी अय्यूब परमेसरे उप् पर विश् वास करदा हा ते परमेसरे उप् पर ध़् यान रखदा हा।</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वे कठिनाइयां साडे उप्पर आ सकदियां न।</a:t>
            </a:r>
          </a:p>
          <a:p>
            <a:pPr xmlns:a="http://schemas.openxmlformats.org/drawingml/2006/main" algn="ctr"/>
            <a:r xmlns:a="http://schemas.openxmlformats.org/drawingml/2006/main">
              <a:rPr lang="doi" altLang="ko-KR" sz="3200">
                <a:solidFill>
                  <a:schemeClr val="tx1">
                    <a:lumMod val="65000"/>
                    <a:lumOff val="35000"/>
                  </a:schemeClr>
                </a:solidFill>
              </a:rPr>
              <a:t>उस वेले असेंगी परमेसरे उप् पर विश् वास करना पौना ऐ ते परमेसरे उप् पर ध़् यान रखना पौना ऐ।</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doi" altLang="ko-KR" sz="3200"/>
              <a:t>ईश्वर?</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परमातमा ही है</a:t>
            </a:r>
          </a:p>
          <a:p>
            <a:r xmlns:a="http://schemas.openxmlformats.org/drawingml/2006/main">
              <a:rPr lang="doi" altLang="ko-KR" sz="3600">
                <a:solidFill>
                  <a:schemeClr val="tx1">
                    <a:lumMod val="65000"/>
                    <a:lumOff val="35000"/>
                  </a:schemeClr>
                </a:solidFill>
              </a:rPr>
              <a:t>जेड़ा अपनी मर्जी दे मताबक असेंगी अमीर जां गरीब बनाई सकदा ऐ।</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३२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400"/>
              <a:t>सुलेमान जिसने बुद्धि गी दान दे रूप च हासल कीता।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अय्यूब दे बारे च कुन कुन गलत ऐ?</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ओह अमीर 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२ </a:t>
            </a:r>
            <a:r xmlns:a="http://schemas.openxmlformats.org/drawingml/2006/main">
              <a:rPr lang="doi" altLang="ko-KR" sz="2800">
                <a:solidFill>
                  <a:schemeClr val="tx1">
                    <a:lumMod val="65000"/>
                    <a:lumOff val="35000"/>
                  </a:schemeClr>
                </a:solidFill>
              </a:rPr>
              <a:t>ओह पूरब दे देश विच रहंदा सी।</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ओह इक राजा हा।</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ओह परमातमा दा डर करदा 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doi" altLang="en-US" sz="2800">
                <a:solidFill>
                  <a:srgbClr val="FF0000"/>
                </a:solidFill>
              </a:rPr>
              <a:t>3 </a:t>
            </a:r>
            <a:r xmlns:a="http://schemas.openxmlformats.org/drawingml/2006/main">
              <a:rPr lang="doi" altLang="ko-KR" sz="2800">
                <a:solidFill>
                  <a:srgbClr val="FF0000"/>
                </a:solidFill>
              </a:rPr>
              <a:t>ओह इक राजा हा।</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उज दे देश च इक मनुख रौंदा हा, जिसदा नां अय्यूब हा। ए आदमी निर्दोष ते सीधा हा; ओह़ परमेसरे थवां डरदा हा ते बुराई थवां परहेज करदा 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oi" altLang="ko-KR" sz="2800">
                <a:solidFill>
                  <a:schemeClr val="tx1">
                    <a:lumMod val="65000"/>
                    <a:lumOff val="35000"/>
                  </a:schemeClr>
                </a:solidFill>
              </a:rPr>
              <a:t>नौकरी</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१:१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नेईं. ४२परमातमा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400"/>
              <a:t>डैनियल ने राजा दा खाना खाने थमां इन्कार करी दित्ता।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 दानिय्येल ने राजी खाने ते मदिरे कन् ने अपने आप गी अशुद्ध नेई करने दा फैसला कित्ता, ते उन् ने अपने आप गी इस चाल्ली अशुद्ध नेई करने आस् ते प्रधान अधिकारी गी इजाजत मंगी।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डैनियल ने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१:८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500">
                <a:solidFill>
                  <a:schemeClr val="tx1">
                    <a:lumMod val="65000"/>
                    <a:lumOff val="35000"/>
                  </a:schemeClr>
                </a:solidFill>
              </a:rPr>
              <a:t>दानिय्येल ते उदे त्रै दोस्तें गी कैदी बनाइयै बाबुल च लेई आए गे। राजा ने अपने अधिकारियें गी राजा दा खाना ते शराब देइयै उनेंगी सिखाने दा हुक्म दित्ता।</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400">
                <a:solidFill>
                  <a:schemeClr val="tx1">
                    <a:lumMod val="65000"/>
                    <a:lumOff val="35000"/>
                  </a:schemeClr>
                </a:solidFill>
              </a:rPr>
              <a:t>“अस परमेसरे दे कनून दे मताबक मनाही आला खाना नेई खाना चांह़दे आं!” डैनियल ते उंदे त्रै दोस्तें मुक्ख अधिकारी कोला इस चाल्ली अपने आप गी गंदा नेईं करने दी अनुमति मंगी।</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600">
                <a:solidFill>
                  <a:schemeClr val="tx1">
                    <a:lumMod val="65000"/>
                    <a:lumOff val="35000"/>
                  </a:schemeClr>
                </a:solidFill>
              </a:rPr>
              <a:t>डैनियल ते उंदे त्रै दोस्तें आइडल गी चढ़ाया गेदा खाना खाने दे बजाय सब्जियां ते पानी खांदे हे। परमेसरे उनेंगी कीमत दित्ती ते उनेंगी होर बी बुद्धि दित्ती।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500">
                <a:solidFill>
                  <a:schemeClr val="tx1">
                    <a:lumMod val="65000"/>
                    <a:lumOff val="35000"/>
                  </a:schemeClr>
                </a:solidFill>
              </a:rPr>
              <a:t>“ओह् किन्नी बुद्धिमान न!” राजा गी इस गल्लै दा आश्चर्य नेईं होई सकदा हा जे ओह् शाही खाना खाने आह्ले कुसै बी नौजवान कोला बी सेह्तमंद ते बुद्धिमान दिक्खने गी मिलदे न।</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600">
                <a:solidFill>
                  <a:schemeClr val="tx1">
                    <a:lumMod val="65000"/>
                    <a:lumOff val="35000"/>
                  </a:schemeClr>
                </a:solidFill>
              </a:rPr>
              <a:t>उसदे बाद दानिय्येल ते उदे त्रै दोस्तें बाबुल दी जरूरी चीजें दा जिम्मा लैता ते अपने आप गी परमेसरे दे सामने पबित्तर रखेया।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200">
                <a:solidFill>
                  <a:schemeClr val="tx1">
                    <a:lumMod val="65000"/>
                    <a:lumOff val="35000"/>
                  </a:schemeClr>
                </a:solidFill>
              </a:rPr>
              <a:t>दानिय्येल ते उदे त्रै दोस्तें गै परमेसरे दे नियम गी कैदी दी स्थिति च बी रखने दा फैसला कित्ता।</a:t>
            </a:r>
          </a:p>
          <a:p>
            <a:r xmlns:a="http://schemas.openxmlformats.org/drawingml/2006/main">
              <a:rPr lang="doi" altLang="ko-KR" sz="3200">
                <a:solidFill>
                  <a:schemeClr val="tx1">
                    <a:lumMod val="65000"/>
                    <a:lumOff val="35000"/>
                  </a:schemeClr>
                </a:solidFill>
              </a:rPr>
              <a:t>फिर, ओह् कुसै बी माह्नू कोला बी सेह्तमंद ते बुद्धिमान होई गे जेह्ड़े शाही खाना खांदे हे।</a:t>
            </a:r>
          </a:p>
          <a:p>
            <a:r xmlns:a="http://schemas.openxmlformats.org/drawingml/2006/main">
              <a:rPr lang="doi" altLang="ko-KR" sz="3200">
                <a:solidFill>
                  <a:schemeClr val="tx1">
                    <a:lumMod val="65000"/>
                    <a:lumOff val="35000"/>
                  </a:schemeClr>
                </a:solidFill>
              </a:rPr>
              <a:t>असेंगी कुसै बी हालत च परमात्मा दी आज्ञा मननी पौंदी ऐ।</a:t>
            </a:r>
          </a:p>
          <a:p>
            <a:r xmlns:a="http://schemas.openxmlformats.org/drawingml/2006/main">
              <a:rPr lang="doi" altLang="ko-KR" sz="3200">
                <a:solidFill>
                  <a:schemeClr val="tx1">
                    <a:lumMod val="65000"/>
                    <a:lumOff val="35000"/>
                  </a:schemeClr>
                </a:solidFill>
              </a:rPr>
              <a:t>परमेसरे कन् ने प्रेम करने थवां कोई बी जरुरी नेई ऐ।</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राजा सुलेमान धन ते बुद्धि च धरती दे बाकी सारे राजाएं कोला बी बड्डा हा।</a:t>
            </a:r>
            <a:r xmlns:a="http://schemas.openxmlformats.org/drawingml/2006/main">
              <a:rPr lang="do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२ इतिहास ९: १.</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कु'न</a:t>
            </a:r>
            <a:r xmlns:a="http://schemas.openxmlformats.org/drawingml/2006/main">
              <a:rPr lang="doi" altLang="en-US" sz="3200"/>
              <a:t> </a:t>
            </a:r>
            <a:r xmlns:a="http://schemas.openxmlformats.org/drawingml/2006/main">
              <a:rPr lang="doi" altLang="ko-KR" sz="3200"/>
              <a:t>ऐ</a:t>
            </a:r>
            <a:r xmlns:a="http://schemas.openxmlformats.org/drawingml/2006/main">
              <a:rPr lang="doi" altLang="en-US" sz="3200"/>
              <a:t> </a:t>
            </a:r>
            <a:r xmlns:a="http://schemas.openxmlformats.org/drawingml/2006/main">
              <a:rPr lang="doi" altLang="ko-KR" sz="3200"/>
              <a:t>ईश्वर?</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परमेसरे ओह़ गै ऐ, जेका इक गै समें च (सर्वव्यापी) हर थाह् र पर बी होई सकदा ऐ। ते ओह़ सर्वशक्तिमान ऐ।</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दानिय्येल ते उदे त्रै दोस्तें राजा दे खाने दे बजाए केह़ खाना खांदे 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पानी ते सब्जियां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कुकीज़ ते कोक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नूडल दा</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चावल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rgbClr val="FF0000"/>
                </a:solidFill>
              </a:rPr>
              <a:t>1 </a:t>
            </a:r>
            <a:r xmlns:a="http://schemas.openxmlformats.org/drawingml/2006/main">
              <a:rPr lang="doi" altLang="ko-KR" sz="2800">
                <a:solidFill>
                  <a:srgbClr val="FF0000"/>
                </a:solidFill>
              </a:rPr>
              <a:t>पानी ते सब्जियां</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 दानिय्येल ने राजी खाने ते मदिरे कन् ने अपने आप गी अशुद्ध नेई करने दा फैसला कित्ता, ते उन् ने अपने आप गी इस चाल्ली अशुद्ध नेई करने आस् ते प्रधान अधिकारी गी इजाजत मंगी।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डैनियल ने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१:८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४३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400"/>
              <a:t>शेर दे मांद दा डैनियल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राजा गी बड़ा खुशी होई ते दानिय्येल गी मांद च कड्डने दा हुक्म दित्ता। जदुं दानिय्येल गी खोह़रे थवां उट्ठेया गेया, तां उदे उप् पर कोई जख् म नेई लब् बेया, कीजे उसी अपने परमेसरे उप् पर भ़रोसा 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डैनियल ने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६: १.</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500">
                <a:solidFill>
                  <a:schemeClr val="tx1">
                    <a:lumMod val="65000"/>
                    <a:lumOff val="35000"/>
                  </a:schemeClr>
                </a:solidFill>
              </a:rPr>
              <a:t>बाबुल च ऐसे लोक हेन जेके दानिय्येल गी नफरत करदे हे, जेके कैद च लेई गेया ते प्रधानमंत्री बनी गेया। ओह़ दानिय्येल गी मारना चांह़दे हे।</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400">
                <a:solidFill>
                  <a:schemeClr val="tx1">
                    <a:lumMod val="65000"/>
                    <a:lumOff val="35000"/>
                  </a:schemeClr>
                </a:solidFill>
              </a:rPr>
              <a:t>''जो कोई राजा दे अलावा कुसै होर चीजै गी प्रणाम करदा ऐ, उसी शेर दे मांद च सुट्टी दित्ता जाग!' दानिय्येल ने दिन च त्रै बारी प्रार्थना करना नेई छड्डदा हा, हालाँकि उसी एह़ पता हा।</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इस आस् ते अन्त च दानिय्येल गी डरावने शेर दे मांद च सुट्टी दित्ता गेआ।</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500">
                <a:solidFill>
                  <a:schemeClr val="tx1">
                    <a:lumMod val="65000"/>
                    <a:lumOff val="35000"/>
                  </a:schemeClr>
                </a:solidFill>
              </a:rPr>
              <a:t>राजा अगले दिन सवेरे-सवेरे शेर दे मांद च आया ते पुच्छया, 'दानियल! तुस सुरक्षित ओ?' दरअसल, राजा चाहन्दा हा के दानिय्येल नेई मरे, कीजे ओह़ दानिय्येल कन् ने बड़ा गै प्यार करदा हा।</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600">
                <a:solidFill>
                  <a:schemeClr val="tx1">
                    <a:lumMod val="65000"/>
                    <a:lumOff val="35000"/>
                  </a:schemeClr>
                </a:solidFill>
              </a:rPr>
              <a:t>“भैं ठीक हां कि भगवान मेरी रक्षा करन!” दानिय्येल गी कोई चोट नेई आई। राजा ने दानिय्येल दे परमेसरे दी बी स्तुति कित्ती।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सुलेमान राजा दाऊद दे बाद इस्राएल दा त्रीया राजा बनी गेया।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chemeClr val="tx1">
                    <a:lumMod val="65000"/>
                    <a:lumOff val="35000"/>
                  </a:schemeClr>
                </a:solidFill>
              </a:rPr>
              <a:t>दानिय्येल, जेस ने मूर्तियें दे सामने प्रणाम नेई कित्ता;</a:t>
            </a:r>
          </a:p>
          <a:p>
            <a:pPr xmlns:a="http://schemas.openxmlformats.org/drawingml/2006/main" algn="ctr"/>
            <a:r xmlns:a="http://schemas.openxmlformats.org/drawingml/2006/main">
              <a:rPr lang="doi" altLang="ko-KR" sz="3200">
                <a:solidFill>
                  <a:schemeClr val="tx1">
                    <a:lumMod val="65000"/>
                    <a:lumOff val="35000"/>
                  </a:schemeClr>
                </a:solidFill>
              </a:rPr>
              <a:t>आखिरकार, शेर दे मांद च सुट्टी दित्ता गेआ, पर ओह् सुरक्षित हा।</a:t>
            </a:r>
          </a:p>
          <a:p>
            <a:pPr xmlns:a="http://schemas.openxmlformats.org/drawingml/2006/main" algn="ctr"/>
            <a:r xmlns:a="http://schemas.openxmlformats.org/drawingml/2006/main">
              <a:rPr lang="doi" altLang="ko-KR" sz="3200">
                <a:solidFill>
                  <a:schemeClr val="tx1">
                    <a:lumMod val="65000"/>
                    <a:lumOff val="35000"/>
                  </a:schemeClr>
                </a:solidFill>
              </a:rPr>
              <a:t>दानिय्येल दे विश् वास दे कारण बाबुल दे राजा ने बी परमेसरे दी स्तुति कित्ती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सानु सिर्फ परमातमा दी पूजा करनी है ते...</a:t>
            </a:r>
          </a:p>
          <a:p>
            <a:pPr xmlns:a="http://schemas.openxmlformats.org/drawingml/2006/main" algn="ctr"/>
            <a:r xmlns:a="http://schemas.openxmlformats.org/drawingml/2006/main">
              <a:rPr lang="doi" altLang="ko-KR" sz="3200">
                <a:solidFill>
                  <a:schemeClr val="tx1">
                    <a:lumMod val="65000"/>
                    <a:lumOff val="35000"/>
                  </a:schemeClr>
                </a:solidFill>
              </a:rPr>
              <a:t>साकुं विश्वास हे जो मूर्तियां दी सेवा काहनी करेंदे!</a:t>
            </a:r>
          </a:p>
          <a:p>
            <a:pPr xmlns:a="http://schemas.openxmlformats.org/drawingml/2006/main" algn="ctr"/>
            <a:r xmlns:a="http://schemas.openxmlformats.org/drawingml/2006/main">
              <a:rPr lang="doi" altLang="ko-KR" sz="3200">
                <a:solidFill>
                  <a:schemeClr val="tx1">
                    <a:lumMod val="65000"/>
                    <a:lumOff val="35000"/>
                  </a:schemeClr>
                </a:solidFill>
              </a:rPr>
              <a:t>उस किस्म दा विश्वास दुए लोकें गी परमेसरे उप् पर विश् वास करने आस् ते मजबूर करी सकदा ऐ।</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परमातमा है?</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भगवान ही इक..</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भगवान इक भरोसेमंद ऐ</a:t>
            </a:r>
            <a:r xmlns:a="http://schemas.openxmlformats.org/drawingml/2006/main">
              <a:rPr lang="doi" altLang="en-US" sz="3600">
                <a:solidFill>
                  <a:schemeClr val="tx1">
                    <a:lumMod val="65000"/>
                    <a:lumOff val="35000"/>
                  </a:schemeClr>
                </a:solidFill>
              </a:rPr>
              <a:t> </a:t>
            </a:r>
            <a:r xmlns:a="http://schemas.openxmlformats.org/drawingml/2006/main">
              <a:rPr lang="doi" altLang="ko-KR" sz="3600">
                <a:solidFill>
                  <a:schemeClr val="tx1">
                    <a:lumMod val="65000"/>
                    <a:lumOff val="35000"/>
                  </a:schemeClr>
                </a:solidFill>
              </a:rPr>
              <a:t>जेके उदे उप् पर सच् चाई कन् ने विश् वास करने ते उदी सेवा करने आलें गी बचाई सकदा ऐ।</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की</a:t>
            </a:r>
            <a:r xmlns:a="http://schemas.openxmlformats.org/drawingml/2006/main">
              <a:rPr lang="doi" altLang="en-US" sz="3600">
                <a:solidFill>
                  <a:schemeClr val="tx1">
                    <a:lumMod val="65000"/>
                    <a:lumOff val="35000"/>
                  </a:schemeClr>
                </a:solidFill>
              </a:rPr>
              <a:t> </a:t>
            </a:r>
            <a:r xmlns:a="http://schemas.openxmlformats.org/drawingml/2006/main">
              <a:rPr lang="doi" altLang="ko-KR" sz="3600">
                <a:solidFill>
                  <a:schemeClr val="tx1">
                    <a:lumMod val="65000"/>
                    <a:lumOff val="35000"/>
                  </a:schemeClr>
                </a:solidFill>
              </a:rPr>
              <a:t>हा</a:t>
            </a:r>
            <a:r xmlns:a="http://schemas.openxmlformats.org/drawingml/2006/main">
              <a:rPr lang="doi" altLang="en-US" sz="3600">
                <a:solidFill>
                  <a:schemeClr val="tx1">
                    <a:lumMod val="65000"/>
                    <a:lumOff val="35000"/>
                  </a:schemeClr>
                </a:solidFill>
              </a:rPr>
              <a:t> </a:t>
            </a:r>
            <a:r xmlns:a="http://schemas.openxmlformats.org/drawingml/2006/main">
              <a:rPr lang="doi" altLang="ko-KR" sz="3600">
                <a:solidFill>
                  <a:schemeClr val="tx1">
                    <a:lumMod val="65000"/>
                    <a:lumOff val="35000"/>
                  </a:schemeClr>
                </a:solidFill>
              </a:rPr>
              <a:t>डैनियल गी शेर दे मांद च सुट्टी दित्ता गेआ?</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क्योंकि उसने राजा कन्ने झूठ बोलया।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क्मोंकक उसने राजा की मूर्ति को प्रणाम न ककमा।</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क्मोंकक लश राजा को मारने जा यशा था।</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४ </a:t>
            </a:r>
            <a:r xmlns:a="http://schemas.openxmlformats.org/drawingml/2006/main">
              <a:rPr lang="doi" altLang="ko-KR" sz="2800">
                <a:solidFill>
                  <a:schemeClr val="tx1">
                    <a:lumMod val="65000"/>
                    <a:lumOff val="35000"/>
                  </a:schemeClr>
                </a:solidFill>
              </a:rPr>
              <a:t>किउंकि उह परमातमा दा अच्छा उपासना नहीं करदा 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rgbClr val="FF0000"/>
                </a:solidFill>
              </a:rPr>
              <a:t>2 </a:t>
            </a:r>
            <a:r xmlns:a="http://schemas.openxmlformats.org/drawingml/2006/main">
              <a:rPr lang="doi" altLang="ko-KR" sz="2800">
                <a:solidFill>
                  <a:srgbClr val="FF0000"/>
                </a:solidFill>
              </a:rPr>
              <a:t>क्मोंकक उसने राजा की मूर्ति को प्रणाम न ककमा।</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राजा गी बड़ा खुशी होई ते दानिय्येल गी मांद च कड्डने दा हुक्म दित्ता। जदुं दानिय्येल गी खोह़रे थवां उट्ठेया गेया, तां उदे उप् पर कोई जख् म नेई लब् बेया, कीजे उसी अपने परमेसरे उप् पर भ़रोसा 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डैनियल ने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६: १.</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४४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400"/>
              <a:t>योना, जेड़ा बड्डी मछियें दे अंदर हा</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 परमेसरे ने योना गी निगलने आस् ते इक बड्डी मछी दित्ती, ते योना त्रै दिनें ते त्रै रातें तकर मछियें दे अंदर गै रेह़या।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योना ने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१:१७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500">
                <a:solidFill>
                  <a:schemeClr val="tx1">
                    <a:lumMod val="65000"/>
                    <a:lumOff val="35000"/>
                  </a:schemeClr>
                </a:solidFill>
              </a:rPr>
              <a:t>इक दिन परमेसरे योना गी प्रगट होईये ग् लाया।</a:t>
            </a:r>
          </a:p>
          <a:p>
            <a:r xmlns:a="http://schemas.openxmlformats.org/drawingml/2006/main">
              <a:rPr lang="doi" altLang="ko-KR" sz="2500">
                <a:solidFill>
                  <a:schemeClr val="tx1">
                    <a:lumMod val="65000"/>
                    <a:lumOff val="35000"/>
                  </a:schemeClr>
                </a:solidFill>
              </a:rPr>
              <a:t>“नीनवे दे महान शहर च जाइयै उदे खलाफ प्रचार करो! मैं उनेंगी उंदी बुराई थवां बचाई लैना ऐ।”</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योना परमेसरे दी आज्ञा नेई मनना चांह़दा हा। ओह़ परमेसरे थवां भ़ेज् जेया, ते परमेसरे थवां भ़गने आस् ते तारशीश चली गेया।</a:t>
            </a:r>
            <a:r xmlns:a="http://schemas.openxmlformats.org/drawingml/2006/main">
              <a:rPr lang="doi"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400">
                <a:solidFill>
                  <a:schemeClr val="tx1">
                    <a:lumMod val="65000"/>
                    <a:lumOff val="35000"/>
                  </a:schemeClr>
                </a:solidFill>
              </a:rPr>
              <a:t>पर, परमात्मा ने इक बड्डी हवा भेजी ते उंदे सारें गी मरना हा। नाविकें योना गी समुंदरे च सुट्टी दित्ता। इक बड्डी मछी आई ते उसी निगल लेआ।</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योना ने मछी दे अंदर 3 दिन अपने पापें दा पछतावा कित्ता।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“मेरे लोकें गी खरी चाल्ली अगुवाई करने दी बुद्धि देओ।” परमेसरे गी इस गल् ला कन् ने खुश ह़ोया के सुलेमान ने एह़ मंगेया। तो, परमेसरे उसी ओह़ गै देई ओड़ेया, जेका सुलेमान ने मंगेया 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400">
                <a:solidFill>
                  <a:schemeClr val="tx1">
                    <a:lumMod val="65000"/>
                    <a:lumOff val="35000"/>
                  </a:schemeClr>
                </a:solidFill>
              </a:rPr>
              <a:t>मछियें उसी सूखी जमीन उप्पर उल्टी करी दित्ती। ओह़ नीनवे च गेया ते उनेंगी परमेसरे दा संदेश अनिच्छा कन् ने चिल्लाया।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500">
                <a:solidFill>
                  <a:schemeClr val="tx1">
                    <a:lumMod val="65000"/>
                    <a:lumOff val="35000"/>
                  </a:schemeClr>
                </a:solidFill>
              </a:rPr>
              <a:t>परमेसरे दी चेतावनी सुनीए नीनवी लोकें पछतावा कित्ता ते परमेसरे दी कृपा मंगी। परमेसरे नीनवे दे लोकें गी माफ करी ओड़ेया।</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chemeClr val="tx1">
                    <a:lumMod val="65000"/>
                    <a:lumOff val="35000"/>
                  </a:schemeClr>
                </a:solidFill>
              </a:rPr>
              <a:t>योना ने परमेसरे दे वचन दी अवहेलना कित्ती।</a:t>
            </a:r>
          </a:p>
          <a:p>
            <a:pPr xmlns:a="http://schemas.openxmlformats.org/drawingml/2006/main" algn="ctr"/>
            <a:r xmlns:a="http://schemas.openxmlformats.org/drawingml/2006/main">
              <a:rPr lang="doi" altLang="ko-KR" sz="3200">
                <a:solidFill>
                  <a:schemeClr val="tx1">
                    <a:lumMod val="65000"/>
                    <a:lumOff val="35000"/>
                  </a:schemeClr>
                </a:solidFill>
              </a:rPr>
              <a:t>पर परमेसरे योना गी आज्ञा नेई मनने आस् ते इस्तेमाल कित्ता ते अंत च नीनवे दे लोकें गी बचाई लेत्ता।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ऐसे वक्त बी आंदे ने कि परमेसरे दी मर्जी मेरे विचारें थवां बखरी होंदी ऐ।</a:t>
            </a:r>
          </a:p>
          <a:p>
            <a:pPr xmlns:a="http://schemas.openxmlformats.org/drawingml/2006/main" algn="ctr"/>
            <a:r xmlns:a="http://schemas.openxmlformats.org/drawingml/2006/main">
              <a:rPr lang="doi" altLang="ko-KR" sz="3200">
                <a:solidFill>
                  <a:schemeClr val="tx1">
                    <a:lumMod val="65000"/>
                    <a:lumOff val="35000"/>
                  </a:schemeClr>
                </a:solidFill>
              </a:rPr>
              <a:t>पर परमेसरे दी मर्जी हमेशा ठीक ऐ।</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असेंगी हमेशा परमेसरे दी मर्जी दा आज्ञाकारी रौह़ना चाईदा।</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परमातमा कौन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परमेसरे ओह़ गै ऐ, जेके उनें लोकें गी बचांदा ऐ, जेके अपने पापें दा सच् चाई कन् ने पछतांदे न ते माफी मंगदे 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3 दिन तक योना किस दे पेट च 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शेर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हाथी 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कुत्ता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मछलियां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rgbClr val="FF0000"/>
                </a:solidFill>
              </a:rPr>
              <a:t>4 </a:t>
            </a:r>
            <a:r xmlns:a="http://schemas.openxmlformats.org/drawingml/2006/main">
              <a:rPr lang="doi" altLang="ko-KR" sz="2800">
                <a:solidFill>
                  <a:srgbClr val="FF0000"/>
                </a:solidFill>
              </a:rPr>
              <a:t>मछलियां</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 परमेसरे ने योना गी निगलने आस् ते इक बड्डी मछी दित्ती, ते योना त्रै दिनें ते त्रै रातें तकर मछियें दे अंदर गै रेह़या।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योना ने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१:१७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इक दिन दो जनानियां इक निक्के बच्चे कन्ने सुलेमान दे कोल आईयां। उह लड़दे सी कि बच्चा राजा तों पहलां उहदा बच्चा 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राजा ने आख्या, “किउंकि दो जनानियां इस गल्लै पर अड़े दे न जे बच्चे गी उंदा बच्चा ऐ, इस करी बच्चे गी दो च कट्टियै इक गी आधा ते दुए गी आधा देओ!”</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इक जनानी अपने पुत्तर उप्पर करुणा कन्नै भरोची दी ही। तो, उसने कहा, “जिंदा बच्चा उसी दे दो। उसी नेई मारना!“ एह़ सुनदे गै सुलेमान ने फैसला कित्ता के ओह़ जनानी उंदी असली मां ऐ। राजा ने कहा, “बच्चा उसे दे दे। असली मां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600">
                <a:solidFill>
                  <a:schemeClr val="tx1">
                    <a:lumMod val="65000"/>
                    <a:lumOff val="35000"/>
                  </a:schemeClr>
                </a:solidFill>
              </a:rPr>
              <a:t>सुलेमान ने इक ज्ञानी दिल मंगेया ना के धन या सत्ता दी</a:t>
            </a:r>
          </a:p>
          <a:p>
            <a:pPr xmlns:a="http://schemas.openxmlformats.org/drawingml/2006/main" algn="ctr"/>
            <a:r xmlns:a="http://schemas.openxmlformats.org/drawingml/2006/main">
              <a:rPr lang="doi" altLang="ko-KR" sz="3600">
                <a:solidFill>
                  <a:schemeClr val="tx1">
                    <a:lumMod val="65000"/>
                    <a:lumOff val="35000"/>
                  </a:schemeClr>
                </a:solidFill>
              </a:rPr>
              <a:t>अपने देश पर राज करने के लिये।</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oi" altLang="ko-KR" sz="3600">
                <a:solidFill>
                  <a:schemeClr val="tx1">
                    <a:lumMod val="65000"/>
                    <a:lumOff val="35000"/>
                  </a:schemeClr>
                </a:solidFill>
              </a:rPr>
              <a:t>साढ़े गी न सिर्फ अपने आस् ते परमेसरे थवां परमेसरे थवां पराथना करना पौना ऐ, पर दुऐं दी सेवा करने आस् ते बी।</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दाऊद दे शाऊल कन् ने गल् ल करने दे बा'द योनातन दाऊद कन् ने आत् मा च इक ह़ोई गेया, ते ओह़ उसी अपने आंगर गै प्रेम करदा 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oi" altLang="ko-KR" sz="2800">
                <a:solidFill>
                  <a:schemeClr val="tx1">
                    <a:lumMod val="65000"/>
                    <a:lumOff val="35000"/>
                  </a:schemeClr>
                </a:solidFill>
              </a:rPr>
              <a:t>१ शमूएल १८:</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ईश्वर?</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परमेसरे ओह़ गै ऐ, जेका असेंगी ज्ञान देई सकदा ऐ, जिसी तुस संसार थवां नेई हासल करी सकदे।</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सुलेमान ने परमेसरे गी केह़ मंगेया 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खाना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दौलत 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सेहत दा</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४ </a:t>
            </a:r>
            <a:r xmlns:a="http://schemas.openxmlformats.org/drawingml/2006/main">
              <a:rPr lang="doi" altLang="ko-KR" sz="2800">
                <a:solidFill>
                  <a:schemeClr val="tx1">
                    <a:lumMod val="65000"/>
                    <a:lumOff val="35000"/>
                  </a:schemeClr>
                </a:solidFill>
              </a:rPr>
              <a:t>बुद्धि दा</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rgbClr val="FF0000"/>
                </a:solidFill>
              </a:rPr>
              <a:t>४ </a:t>
            </a:r>
            <a:r xmlns:a="http://schemas.openxmlformats.org/drawingml/2006/main">
              <a:rPr lang="doi" altLang="ko-KR" sz="2800">
                <a:solidFill>
                  <a:srgbClr val="FF0000"/>
                </a:solidFill>
              </a:rPr>
              <a:t>बुद्धि दा</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राजा सुलेमान धन ते बुद्धि च धरती दे बाकी सारे राजाएं कोला बी बड्डा हा।</a:t>
            </a:r>
            <a:r xmlns:a="http://schemas.openxmlformats.org/drawingml/2006/main">
              <a:rPr lang="do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२ इतिहास ९: १.</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३३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400"/>
              <a:t>परमातमा दे नाम दा मंदिर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सुलेमान ने परमेसरे दे नां आस् ते इक मंदर ते अपने आस् ते राजमहल बनाने दा हुक् म दित्ता।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२ इतिहास २:१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सुलेमान अपने पिता दे रूप च परमेसरे आस् ते इक मंदर बनाने दी इच्छा रखदा हा, दाऊद ने आज्ञा दित्ती।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इस करिए, उने कुशल बढ़ई गी मंदिर आस्ते बेहतरीन पेड़ लाने दा हुक्म दित्ता।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उने मंदर आस्तै पत्थर तैयार कीते। उनें कुशल कारीगरें गी आखेआ जे ओह् बड्डे-बड्डे, शानदार ते मजबूत पत्थर लेई औन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किश कारीगरें परमात्मा दे मंदर गी रंग-बिरंगे कपड़े ते सोने दे धागे कन्नै सजाया।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600">
                <a:solidFill>
                  <a:schemeClr val="tx1">
                    <a:lumMod val="65000"/>
                    <a:lumOff val="35000"/>
                  </a:schemeClr>
                </a:solidFill>
              </a:rPr>
              <a:t>जदुं परमेसरे दा मंदर बनी गेया, तां सुलेमान ते इस्राएल दे सारे मानू बड़ी खुशी कन् ने परमेसरे दी भ़जन कित्ती।</a:t>
            </a:r>
            <a:r xmlns:a="http://schemas.openxmlformats.org/drawingml/2006/main">
              <a:rPr lang="doi" altLang="en-US" sz="2600">
                <a:solidFill>
                  <a:schemeClr val="tx1">
                    <a:lumMod val="65000"/>
                    <a:lumOff val="35000"/>
                  </a:schemeClr>
                </a:solidFill>
              </a:rPr>
              <a:t> </a:t>
            </a:r>
            <a:r xmlns:a="http://schemas.openxmlformats.org/drawingml/2006/main">
              <a:rPr lang="doi" altLang="ko-KR" sz="2600">
                <a:solidFill>
                  <a:schemeClr val="tx1">
                    <a:lumMod val="65000"/>
                    <a:lumOff val="35000"/>
                  </a:schemeClr>
                </a:solidFill>
              </a:rPr>
              <a:t>“हे प्रभु परमात्मा! आओ ते साढ़े उप्पर इत्थै राज करो!”</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दाऊद महल च रौहना बनी गेआ। उसी जोनाथन कन्ने मिलेया, जेड़ा राजा शाऊल दा पुत्तर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600">
                <a:solidFill>
                  <a:schemeClr val="tx1">
                    <a:lumMod val="65000"/>
                    <a:lumOff val="35000"/>
                  </a:schemeClr>
                </a:solidFill>
              </a:rPr>
              <a:t>सुलेमान ते उदे लोकें प्रभु परमेसरे आस् ते इक खूबसूरत मंदर बनाने कन् ने परमेसरे कन् ने अपने दिलें दे प्रेम दा प्रदर्शन कित्ता।</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oi" altLang="ko-KR" sz="3600">
                <a:solidFill>
                  <a:schemeClr val="tx1">
                    <a:lumMod val="65000"/>
                    <a:lumOff val="35000"/>
                  </a:schemeClr>
                </a:solidFill>
              </a:rPr>
              <a:t>कलीसिया इक ऐसी जगह ऐ जित्थे अस परमेसरे कन् ने मिलने आं ते अस परमेसरे कन् ने अपने दिलें गी प्रेम दा प्रदर्शन करी सकने आं।</a:t>
            </a:r>
          </a:p>
          <a:p>
            <a:pPr xmlns:a="http://schemas.openxmlformats.org/drawingml/2006/main" algn="ctr"/>
            <a:r xmlns:a="http://schemas.openxmlformats.org/drawingml/2006/main">
              <a:rPr lang="doi" altLang="ko-KR" sz="3600">
                <a:solidFill>
                  <a:schemeClr val="tx1">
                    <a:lumMod val="65000"/>
                    <a:lumOff val="35000"/>
                  </a:schemeClr>
                </a:solidFill>
              </a:rPr>
              <a:t>असेंगी अपनी कलीसिया कन् ने प्रेम करना पौना ऐ।</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ईश्वर?</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परमेसरे ओह़ गै ऐ, जेका उपासक गी खोजी लैंदा ऐ ते उनेंगी आशीर्वाद दिंदा ऐ।</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oi" altLang="ko-KR" sz="4000">
                <a:solidFill>
                  <a:srgbClr val="FF0000"/>
                </a:solidFill>
              </a:rPr>
              <a:t>आज की क्विज</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3600">
                <a:solidFill>
                  <a:schemeClr val="tx1">
                    <a:lumMod val="65000"/>
                    <a:lumOff val="35000"/>
                  </a:schemeClr>
                </a:solidFill>
              </a:rPr>
              <a:t>सुलेमान ते इस्राएल ने परमेसरे कन् ने अपने प्रेम गी प्रगट करने आस् ते केह़ बनाया?</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en-US" sz="2800">
                <a:solidFill>
                  <a:schemeClr val="tx1">
                    <a:lumMod val="65000"/>
                    <a:lumOff val="35000"/>
                  </a:schemeClr>
                </a:solidFill>
              </a:rPr>
              <a:t>मूर्ति</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en-US" sz="2800">
                <a:solidFill>
                  <a:schemeClr val="tx1">
                    <a:lumMod val="65000"/>
                    <a:lumOff val="35000"/>
                  </a:schemeClr>
                </a:solidFill>
              </a:rPr>
              <a:t>महल दा</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en-US" sz="2800">
                <a:solidFill>
                  <a:schemeClr val="tx1">
                    <a:lumMod val="65000"/>
                    <a:lumOff val="35000"/>
                  </a:schemeClr>
                </a:solidFill>
              </a:rPr>
              <a:t>शहर दा</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en-US" sz="2800">
                <a:solidFill>
                  <a:schemeClr val="tx1">
                    <a:lumMod val="65000"/>
                    <a:lumOff val="35000"/>
                  </a:schemeClr>
                </a:solidFill>
              </a:rPr>
              <a:t>अभयारण्य</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rgbClr val="FF0000"/>
                </a:solidFill>
              </a:rPr>
              <a:t>4 </a:t>
            </a:r>
            <a:r xmlns:a="http://schemas.openxmlformats.org/drawingml/2006/main">
              <a:rPr lang="doi" altLang="en-US" sz="2800">
                <a:solidFill>
                  <a:srgbClr val="FF0000"/>
                </a:solidFill>
              </a:rPr>
              <a:t>अभयारण्य</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सुलेमान ने परमेसरे दे नां आस् ते इक मंदर ते अपने आस् ते राजमहल बनाने दा हुक् म दित्ता।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२ इतिहास २:१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३४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400"/>
              <a:t>काग जो रोटी ते मांस लेई आए</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t>तुस धार च पीगे, ते मैं कागें गी हुक्म दित्ता ऐ जे ओह् तुसेंगी उत्थें गै खिलान।</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१राजां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१७:४ दी</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700">
                <a:solidFill>
                  <a:schemeClr val="tx1">
                    <a:lumMod val="65000"/>
                    <a:lumOff val="35000"/>
                  </a:schemeClr>
                </a:solidFill>
              </a:rPr>
              <a:t>अहाब नां दा इक राजा हा जेड़ा परमात्मा दे सामने बड़ा दुष्ट हा। इक नबी एलिय्याह ने परमेसरे दा वचन अहाब गी सौंपी दित्ता।</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600">
                <a:solidFill>
                  <a:schemeClr val="tx1">
                    <a:lumMod val="65000"/>
                    <a:lumOff val="35000"/>
                  </a:schemeClr>
                </a:solidFill>
              </a:rPr>
              <a:t>“जमीं च बरखा नेई होग!” इस पर अहाब ने उसी मारने दी कोशश कीती। परमेसरे उसी राजा अहाब कोला छुपाई दित्ता।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एलिय्याह़ उस मुल् के च भागी गेया, जित् थें परमेसरे ने ग् लाया हा।</a:t>
            </a:r>
          </a:p>
          <a:p>
            <a:r xmlns:a="http://schemas.openxmlformats.org/drawingml/2006/main">
              <a:rPr lang="doi" altLang="ko-KR" sz="2800">
                <a:solidFill>
                  <a:schemeClr val="tx1">
                    <a:lumMod val="65000"/>
                    <a:lumOff val="35000"/>
                  </a:schemeClr>
                </a:solidFill>
              </a:rPr>
              <a:t>पर, उसी उत्थें खाने दा कोई खाना नेई थ्होई सकेआ।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परमेसरे कागें गी एलियाह़ गी उत्थें गै खिलाने दा हुक् म दित्ता। काग उसी सवेरे ते शाम गी रोटी ते मांस लेई आंदे हे, ते ओह धार च पींदा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जोनाथन दाऊद गी बड़ा पसंद आया। योनातन दाऊद कन् ने आत् मा च इक ह़ोई गेया।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एलिय्याह ने अपनी जान दे खतरे च परमेसरे दे वचन दा पालन कित्ता ते उसी परमेसरे दी रक्षा दा अद्भुत अनुभव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2800">
                <a:solidFill>
                  <a:schemeClr val="tx1">
                    <a:lumMod val="65000"/>
                    <a:lumOff val="35000"/>
                  </a:schemeClr>
                </a:solidFill>
              </a:rPr>
              <a:t>दुष्ट राजा, अहाब गी परमात्मा दे वचन दा पालन करना नापसंद हा। इस आस् ते, उनेंगी परमेसरे दे नबी, एलिय्याह़ गी मारी ओड़ने दी कोशश कित्ती, जिनेंगी परमेसरे दा वचन ग् लाया हा।</a:t>
            </a:r>
            <a:r xmlns:a="http://schemas.openxmlformats.org/drawingml/2006/main">
              <a:rPr lang="doi"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oi" altLang="ko-KR" sz="2800">
                <a:solidFill>
                  <a:schemeClr val="tx1">
                    <a:lumMod val="65000"/>
                    <a:lumOff val="35000"/>
                  </a:schemeClr>
                </a:solidFill>
              </a:rPr>
              <a:t>लेकिन, परमेश्वर ने एलिय्याह दी रक्षा कित्ती ते अद्भुत तरीके नाल देखभाल कित्ती!</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oi" altLang="ko-KR" sz="2800">
                <a:solidFill>
                  <a:schemeClr val="tx1">
                    <a:lumMod val="65000"/>
                    <a:lumOff val="35000"/>
                  </a:schemeClr>
                </a:solidFill>
              </a:rPr>
              <a:t>साकुं एलिय्याह दी तरह किसे वी हालात एच परमेश्वर दे वचन कूं मनणा ते प्रचार करण दी जरूरत हे।</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oi" altLang="ko-KR" sz="2800">
                <a:solidFill>
                  <a:schemeClr val="tx1">
                    <a:lumMod val="65000"/>
                    <a:lumOff val="35000"/>
                  </a:schemeClr>
                </a:solidFill>
              </a:rPr>
              <a:t>भगवान साडी रक्षा जरूर करग</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परमातमा कौन है ?</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परमेसरे ओह़ गै ह़न, जेका उदे वचनें दी आज्ञा मनने ते उंदे उप् पर अद्भुत तरीके कन् ने ख्याल रखदा ऐ।</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एलिय्याह गी कुन कुन खाने आस्ते लेई आया?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घोड़े दा</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चील 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३ </a:t>
            </a:r>
            <a:r xmlns:a="http://schemas.openxmlformats.org/drawingml/2006/main">
              <a:rPr lang="doi" altLang="ko-KR" sz="2800">
                <a:solidFill>
                  <a:schemeClr val="tx1">
                    <a:lumMod val="65000"/>
                    <a:lumOff val="35000"/>
                  </a:schemeClr>
                </a:solidFill>
              </a:rPr>
              <a:t>अजगर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काग दा</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rgbClr val="FF0000"/>
                </a:solidFill>
              </a:rPr>
              <a:t>4 </a:t>
            </a:r>
            <a:r xmlns:a="http://schemas.openxmlformats.org/drawingml/2006/main">
              <a:rPr lang="doi" altLang="ko-KR" sz="2800">
                <a:solidFill>
                  <a:srgbClr val="FF0000"/>
                </a:solidFill>
              </a:rPr>
              <a:t>काग दा</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t>तुस धार च पीगे, ते मैं कागें गी हुक्म दित्ता ऐ जे ओह् तुसेंगी उत्थें गै खिलान।</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१राजां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१७:४ दी</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३५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400"/>
              <a:t>आटा ते तेल</a:t>
            </a:r>
          </a:p>
          <a:p>
            <a:pPr xmlns:a="http://schemas.openxmlformats.org/drawingml/2006/main" algn="ctr"/>
            <a:r xmlns:a="http://schemas.openxmlformats.org/drawingml/2006/main">
              <a:rPr lang="doi" altLang="ko-KR" sz="4400"/>
              <a:t>इस्तेमाल नहीं हो गया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इक बारी सीदोन दे सरफत च जाओ ते उत्थें गै रौह्ओ। मैं उस थाह्रै च इक विधवा गी आज्ञा दित्ती ऐ जे ओह् तुसेंगी खाने दी आपूर्ति करै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१राजां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१७:९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इस्राएल च बरखा नेई होई जिय् यां प्रभु परमेसरे ने ग् लाया हा। इस करिए लोकें गी खाने दा कोई खाना नेई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प्रभु परमात्मा ने एलिय्याह गी इक विधवा दे कोल भेजेया जेड़ी सरफात च रौंदी ही।</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एलिय्याह ने उसी आखेआ जे ओह् सिर्फ इक मुट्ठी आटे ते थोह् ड़ा तेल कन्नै गै अपने आस्तै रोटी बनान जेह्ड़ा उसी बचे दा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जोनाथन दाऊद गी अपनी तलवार ते बाण देई दित्ता। इसदा मतलब ए हा के ओह़ सच् चाई च दाऊद उप् पर विश् वास करदा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600">
                <a:solidFill>
                  <a:schemeClr val="tx1">
                    <a:lumMod val="65000"/>
                    <a:lumOff val="35000"/>
                  </a:schemeClr>
                </a:solidFill>
              </a:rPr>
              <a:t>भले ही उदे कोल इन्ना आटा ते तेल नेई हा, जिदे उप् पर ओह़ रौंदे हे, पर एलियाह़ दी गल् लें दे मताबक, ओह़ किश रोटी बनाईये पैह़लैं एलिय्याह़ गी देई ओड़दी ही ते अपने आस् ते बनाई लेदी ही।</a:t>
            </a:r>
            <a:r xmlns:a="http://schemas.openxmlformats.org/drawingml/2006/main">
              <a:rPr lang="doi" altLang="en-US" sz="2600">
                <a:solidFill>
                  <a:schemeClr val="tx1">
                    <a:lumMod val="65000"/>
                    <a:lumOff val="35000"/>
                  </a:schemeClr>
                </a:solidFill>
              </a:rPr>
              <a:t> </a:t>
            </a:r>
            <a:r xmlns:a="http://schemas.openxmlformats.org/drawingml/2006/main">
              <a:rPr lang="doi" altLang="ko-KR" sz="2600">
                <a:solidFill>
                  <a:schemeClr val="tx1">
                    <a:lumMod val="65000"/>
                    <a:lumOff val="35000"/>
                  </a:schemeClr>
                </a:solidFill>
              </a:rPr>
              <a:t>फिर हैरानी दी गल्ल एह् ऐ जे आटे दा जार ते तेल दा मटका बी हा</a:t>
            </a:r>
            <a:r xmlns:a="http://schemas.openxmlformats.org/drawingml/2006/main">
              <a:rPr lang="doi" altLang="en-US" sz="2600">
                <a:solidFill>
                  <a:schemeClr val="tx1">
                    <a:lumMod val="65000"/>
                    <a:lumOff val="35000"/>
                  </a:schemeClr>
                </a:solidFill>
              </a:rPr>
              <a:t> </a:t>
            </a:r>
            <a:r xmlns:a="http://schemas.openxmlformats.org/drawingml/2006/main">
              <a:rPr lang="doi" altLang="ko-KR" sz="2600">
                <a:solidFill>
                  <a:schemeClr val="tx1">
                    <a:lumMod val="65000"/>
                    <a:lumOff val="35000"/>
                  </a:schemeClr>
                </a:solidFill>
              </a:rPr>
              <a:t>इस्तेमाल नहीं हो गया।</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600">
                <a:solidFill>
                  <a:schemeClr val="tx1">
                    <a:lumMod val="65000"/>
                    <a:lumOff val="35000"/>
                  </a:schemeClr>
                </a:solidFill>
              </a:rPr>
              <a:t>इक दिन उंदा पुत्तर मरी गेआ। पर प्रभु परमात्मा ने मुंडे दी जिंदगी गी अपने कोल वापस आने ते जीने दित्ता। उसने परमातमा दी महिमा दी।</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chemeClr val="tx1">
                    <a:lumMod val="65000"/>
                    <a:lumOff val="35000"/>
                  </a:schemeClr>
                </a:solidFill>
              </a:rPr>
              <a:t>विधवा ने थोडा आटा ते तेल चढ़ाया</a:t>
            </a:r>
          </a:p>
          <a:p>
            <a:pPr xmlns:a="http://schemas.openxmlformats.org/drawingml/2006/main" algn="ctr"/>
            <a:r xmlns:a="http://schemas.openxmlformats.org/drawingml/2006/main">
              <a:rPr lang="doi" altLang="ko-KR" sz="3200">
                <a:solidFill>
                  <a:schemeClr val="tx1">
                    <a:lumMod val="65000"/>
                    <a:lumOff val="35000"/>
                  </a:schemeClr>
                </a:solidFill>
              </a:rPr>
              <a:t>परमातमा गी।</a:t>
            </a:r>
            <a:r xmlns:a="http://schemas.openxmlformats.org/drawingml/2006/main">
              <a:rPr lang="doi"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फिर, उसी बड़ा आशीर्वाद मिलया</a:t>
            </a:r>
          </a:p>
          <a:p>
            <a:pPr xmlns:a="http://schemas.openxmlformats.org/drawingml/2006/main" algn="ctr"/>
            <a:r xmlns:a="http://schemas.openxmlformats.org/drawingml/2006/main">
              <a:rPr lang="doi" altLang="ko-KR" sz="3200">
                <a:solidFill>
                  <a:schemeClr val="tx1">
                    <a:lumMod val="65000"/>
                    <a:lumOff val="35000"/>
                  </a:schemeClr>
                </a:solidFill>
              </a:rPr>
              <a:t>कल्पना से परे।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कदें-कदें, इक पल बी औग जेह् ड़ा असेंगी परमेसरे गी कोई जरूरी चीज देना पौग।</a:t>
            </a:r>
          </a:p>
          <a:p>
            <a:pPr xmlns:a="http://schemas.openxmlformats.org/drawingml/2006/main" algn="ctr"/>
            <a:r xmlns:a="http://schemas.openxmlformats.org/drawingml/2006/main">
              <a:rPr lang="doi" altLang="ko-KR" sz="3200">
                <a:solidFill>
                  <a:schemeClr val="tx1">
                    <a:lumMod val="65000"/>
                    <a:lumOff val="35000"/>
                  </a:schemeClr>
                </a:solidFill>
              </a:rPr>
              <a:t>फिरी, इस प्रसाद ते बलिदान दे जरिए परमेसरे असेंगी मता आशीर्वाद दिंदा ऐ।</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परमातमा कौन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परमेसरे ओह़ ऐ, जेका असेंगी ओह़ सब किश उपलब्ध करोआंदा ऐ, जेकी असेंगी जीने आस् ते लोड़चदी ऐ- खाने-पीने, कपड़े, ते घर बगैरा।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200">
                <a:solidFill>
                  <a:schemeClr val="tx1">
                    <a:lumMod val="65000"/>
                    <a:lumOff val="35000"/>
                  </a:schemeClr>
                </a:solidFill>
              </a:rPr>
              <a:t>परमात्मा ने एलिय्याह गी किस कोल जाना आखया 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राजा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पुजारी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विधवा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जनरल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rgbClr val="FF0000"/>
                </a:solidFill>
              </a:rPr>
              <a:t>3 </a:t>
            </a:r>
            <a:r xmlns:a="http://schemas.openxmlformats.org/drawingml/2006/main">
              <a:rPr lang="doi" altLang="ko-KR" sz="2800">
                <a:solidFill>
                  <a:srgbClr val="FF0000"/>
                </a:solidFill>
              </a:rPr>
              <a:t>विधवा</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इक बारी सीदोन दे सरफत च जाओ ते उत्थें गै रौह्ओ। मैं उस थाह्रै च इक विधवा गी आज्ञा दित्ती ऐ जे ओह् तुसेंगी खाने दी आपूर्ति करै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१राजां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१७:९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doi" altLang="ko-KR" b="1">
                <a:solidFill>
                  <a:schemeClr val="tx1">
                    <a:lumMod val="50000"/>
                    <a:lumOff val="50000"/>
                  </a:schemeClr>
                </a:solidFill>
              </a:rPr>
              <a:t>नंबर ३६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doi" altLang="ko-KR" sz="4400"/>
              <a:t>अग्ग स्वर्ग तों डिग्गी</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फिरी परमेसरे दी अग्ग ने बलिदान, लकड़ी, पत्थर ते मिट्टी गी जला दित्ता ते खाई च पानी गी बी चाटी लेआ।</a:t>
            </a:r>
            <a:r xmlns:a="http://schemas.openxmlformats.org/drawingml/2006/main">
              <a:rPr lang="do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oi" altLang="ko-KR" sz="2800">
                <a:solidFill>
                  <a:schemeClr val="tx1">
                    <a:lumMod val="65000"/>
                    <a:lumOff val="35000"/>
                  </a:schemeClr>
                </a:solidFill>
              </a:rPr>
              <a:t>१राजां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18:38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परमेसरे एलिय्याह़ गी इस्राएल दे दुष्ट राजा अहाब दे कश भ़ेज् जेया। “तुसें गी पता लग्गी जाग जे असली परमेसरे कुन ऐ!”</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एलिय्याह ने मूर्ति उपासक दे 850 झूठे भविष्यवक्ताएं कन्ने लड़े दा ऐ। “जो देवता अग्ग नाल जवाब डेंदा हे, ओ असली परमात्मा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जोनाथन ने अपने कीमती कपड़े दाऊद गी देई दित्ते। इस च योनाथन दी दाऊद कन् ने गहरी दोस्ती दा पता लग्गी गेदा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850 नबी अपने देवता दा नां पुकारे ते वेदी दे चारों पासे नचदे रेह पर अग्ग दा कोई जवाब नहीं आया।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एलियाह दी बारी आई। एलिय्याह ने सुर्ग दी ओर प्रार्थना कित्ती। फिर, परमात्मा दी अग्ग डिग्गी गेई ते वेदी उप्पर बलिदान गी जला दित्ता।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doi" altLang="ko-KR" sz="2600">
                <a:solidFill>
                  <a:schemeClr val="tx1">
                    <a:lumMod val="65000"/>
                    <a:lumOff val="35000"/>
                  </a:schemeClr>
                </a:solidFill>
              </a:rPr>
              <a:t>“यहोवा असली परमेसरे ऐ!” इस्राएल दे लोकें अपने पापें दा पछतावा कित्ता ते परमेसरे दी महिमा कित्ती।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doi" altLang="ko-KR" sz="3200">
                <a:solidFill>
                  <a:schemeClr val="tx1">
                    <a:lumMod val="65000"/>
                    <a:lumOff val="35000"/>
                  </a:schemeClr>
                </a:solidFill>
              </a:rPr>
              <a:t>झूठे देवता कुछ भी नहीं कर सकदे थे।</a:t>
            </a:r>
          </a:p>
          <a:p>
            <a:pPr xmlns:a="http://schemas.openxmlformats.org/drawingml/2006/main" algn="ctr"/>
            <a:r xmlns:a="http://schemas.openxmlformats.org/drawingml/2006/main">
              <a:rPr lang="doi" altLang="ko-KR" sz="3200">
                <a:solidFill>
                  <a:schemeClr val="tx1">
                    <a:lumMod val="65000"/>
                    <a:lumOff val="35000"/>
                  </a:schemeClr>
                </a:solidFill>
              </a:rPr>
              <a:t>लेई</a:t>
            </a:r>
            <a:r xmlns:a="http://schemas.openxmlformats.org/drawingml/2006/main">
              <a:rPr lang="doi" altLang="en-US" sz="3200">
                <a:solidFill>
                  <a:schemeClr val="tx1">
                    <a:lumMod val="65000"/>
                    <a:lumOff val="35000"/>
                  </a:schemeClr>
                </a:solidFill>
              </a:rPr>
              <a:t> </a:t>
            </a:r>
            <a:r xmlns:a="http://schemas.openxmlformats.org/drawingml/2006/main">
              <a:rPr lang="doi" altLang="ko-KR" sz="3200">
                <a:solidFill>
                  <a:schemeClr val="tx1">
                    <a:lumMod val="65000"/>
                    <a:lumOff val="35000"/>
                  </a:schemeClr>
                </a:solidFill>
              </a:rPr>
              <a:t>ओह्</a:t>
            </a:r>
            <a:r xmlns:a="http://schemas.openxmlformats.org/drawingml/2006/main">
              <a:rPr lang="doi" altLang="en-US" sz="3200">
                <a:solidFill>
                  <a:schemeClr val="tx1">
                    <a:lumMod val="65000"/>
                    <a:lumOff val="35000"/>
                  </a:schemeClr>
                </a:solidFill>
              </a:rPr>
              <a:t> </a:t>
            </a:r>
            <a:r xmlns:a="http://schemas.openxmlformats.org/drawingml/2006/main">
              <a:rPr lang="doi" altLang="ko-KR" sz="3200">
                <a:solidFill>
                  <a:schemeClr val="tx1">
                    <a:lumMod val="65000"/>
                    <a:lumOff val="35000"/>
                  </a:schemeClr>
                </a:solidFill>
              </a:rPr>
              <a:t>हा</a:t>
            </a:r>
            <a:r xmlns:a="http://schemas.openxmlformats.org/drawingml/2006/main">
              <a:rPr lang="doi" altLang="en-US" sz="3200">
                <a:solidFill>
                  <a:schemeClr val="tx1">
                    <a:lumMod val="65000"/>
                    <a:lumOff val="35000"/>
                  </a:schemeClr>
                </a:solidFill>
              </a:rPr>
              <a:t> </a:t>
            </a:r>
            <a:r xmlns:a="http://schemas.openxmlformats.org/drawingml/2006/main">
              <a:rPr lang="doi" altLang="ko-KR" sz="3200">
                <a:solidFill>
                  <a:schemeClr val="tx1">
                    <a:lumMod val="65000"/>
                    <a:lumOff val="35000"/>
                  </a:schemeClr>
                </a:solidFill>
              </a:rPr>
              <a:t>नेईं</a:t>
            </a:r>
            <a:r xmlns:a="http://schemas.openxmlformats.org/drawingml/2006/main">
              <a:rPr lang="doi" altLang="en-US" sz="3200">
                <a:solidFill>
                  <a:schemeClr val="tx1">
                    <a:lumMod val="65000"/>
                    <a:lumOff val="35000"/>
                  </a:schemeClr>
                </a:solidFill>
              </a:rPr>
              <a:t> </a:t>
            </a:r>
            <a:r xmlns:a="http://schemas.openxmlformats.org/drawingml/2006/main">
              <a:rPr lang="doi" altLang="ko-KR" sz="3200">
                <a:solidFill>
                  <a:schemeClr val="tx1">
                    <a:lumMod val="65000"/>
                    <a:lumOff val="35000"/>
                  </a:schemeClr>
                </a:solidFill>
              </a:rPr>
              <a:t>ताकत.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परमातमा सर्वशक्तिमान है।</a:t>
            </a:r>
          </a:p>
          <a:p>
            <a:pPr xmlns:a="http://schemas.openxmlformats.org/drawingml/2006/main" algn="ctr"/>
            <a:r xmlns:a="http://schemas.openxmlformats.org/drawingml/2006/main">
              <a:rPr lang="doi" altLang="ko-KR" sz="3200">
                <a:solidFill>
                  <a:schemeClr val="tx1">
                    <a:lumMod val="65000"/>
                    <a:lumOff val="35000"/>
                  </a:schemeClr>
                </a:solidFill>
              </a:rPr>
              <a:t>अस उदे अद्भुत चमत्कारें दा अनुभव करी सकने आं, जदुं अस उदे उप् पर भ़रोसा करदे आं ते उदे उप् पर विश् वास करदे आं।</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doi" altLang="ko-KR" sz="3200"/>
              <a:t>परमातमा कौन है?</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ओह़ असली ते जिंदा ते कम्म करने आला परमेसरे ऐ जेका झ़ूठ मूर्तियें थवां बखरा ऐ।</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doi" altLang="ko-KR" sz="3200">
                <a:solidFill>
                  <a:schemeClr val="tx1">
                    <a:lumMod val="65000"/>
                    <a:lumOff val="35000"/>
                  </a:schemeClr>
                </a:solidFill>
              </a:rPr>
              <a:t>जदुं एलिय्याह़ ने पराथना कित्ती, तां सुअर्गे थवां केह़ ह़ोई गेया?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बर्फ दा</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बरखा</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पत्थर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आग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doi" altLang="en-US" sz="2800">
                <a:solidFill>
                  <a:srgbClr val="FF0000"/>
                </a:solidFill>
              </a:rPr>
              <a:t>4 </a:t>
            </a:r>
            <a:r xmlns:a="http://schemas.openxmlformats.org/drawingml/2006/main">
              <a:rPr lang="doi" altLang="ko-KR" sz="2800">
                <a:solidFill>
                  <a:srgbClr val="FF0000"/>
                </a:solidFill>
              </a:rPr>
              <a:t>आग</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फिरी परमेसरे दी अग्ग ने बलिदान, लकड़ी, पत्थर ते मिट्टी गी जला दित्ता ते खाई च पानी गी बी चाटी लेआ।</a:t>
            </a:r>
            <a:r xmlns:a="http://schemas.openxmlformats.org/drawingml/2006/main">
              <a:rPr lang="do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oi" altLang="ko-KR" sz="2800">
                <a:solidFill>
                  <a:schemeClr val="tx1">
                    <a:lumMod val="65000"/>
                    <a:lumOff val="35000"/>
                  </a:schemeClr>
                </a:solidFill>
              </a:rPr>
              <a:t>१राजां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18:38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नेईं. ३७परमातमा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400"/>
              <a:t>नामान कोढ़ से ठीक हो गया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इस आस् ते ओह़ उतरीये यरदन च सत्त बारी डुबकी लाया, जिय् यां परमेसरे दे मानू ने उसी ग् लाया हा, ते उदा शरीर ठीक होई गेया ते इक जवान जागत दे समान साफ ह़ोई गेया।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२ राजा ५:१४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400">
                <a:solidFill>
                  <a:schemeClr val="tx1">
                    <a:lumMod val="65000"/>
                    <a:lumOff val="35000"/>
                  </a:schemeClr>
                </a:solidFill>
              </a:rPr>
              <a:t>नामान अराम दे राजा दी फौज दा सेनापति हा, पर उसी कोढ़ हा। ओह़ एलीशा दे कश चली गेया जेका इसराइल दा भ़विखवानी हा।</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doi" altLang="ko-KR" sz="2600">
                <a:solidFill>
                  <a:schemeClr val="tx1">
                    <a:lumMod val="65000"/>
                    <a:lumOff val="35000"/>
                  </a:schemeClr>
                </a:solidFill>
              </a:rPr>
              <a:t>दाऊद गी केई बारी मौतें आस् ते खतरनाक हालातें च पेदा हा, कीजे राजा शाऊल उसी मारने दी कोशश करदा हा। पर, ओह़ जोनाथन दी मदद कन् ने उनें खतरे थवां बची सकदा हा।</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एलीशा उदे कन् ने नेई मिलेया, पर बस इय् यां गै ग् लाया, “जाओ, यरदन नदी च अपने आप गी सत्त बारी धोओ।”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नामान एलीशा दे वचन दे खिलाफ गुस्सा आया। लेकन उदे नौकरें उसी आखया, “ मेहरबानी करियै नदियें च जाइयै अपने शरीर गी डुबोई लैओ।”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नामान ने अपने आप गी सत्त बारी यरदन च डुबोया जिय् यां एलीशा ते उदे नौकरें आखेया हा।</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500">
                <a:solidFill>
                  <a:schemeClr val="tx1">
                    <a:lumMod val="65000"/>
                    <a:lumOff val="35000"/>
                  </a:schemeClr>
                </a:solidFill>
              </a:rPr>
              <a:t>फिरी हैरानी दी गल्ल एह् ऐ जे उंदा मांस बहाल होई गेआ ते साफ होई गेआ।</a:t>
            </a:r>
          </a:p>
          <a:p>
            <a:r xmlns:a="http://schemas.openxmlformats.org/drawingml/2006/main">
              <a:rPr lang="doi" altLang="ko-KR" sz="2500">
                <a:solidFill>
                  <a:schemeClr val="tx1">
                    <a:lumMod val="65000"/>
                    <a:lumOff val="35000"/>
                  </a:schemeClr>
                </a:solidFill>
              </a:rPr>
              <a:t>नामान वापस एलीशा दे कोल चली गेया ते परमेसरे दी महिमा कित्ती।</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chemeClr val="tx1">
                    <a:lumMod val="65000"/>
                    <a:lumOff val="35000"/>
                  </a:schemeClr>
                </a:solidFill>
              </a:rPr>
              <a:t>जदुं नामान ने एलीशा गी सुनेया जेका परमेसरे दा मानू हा ते उदे वचन मनदा हा, तां उसी अपने कोढ़ थवां शुद्ध होने दा आशीष मिली।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असी अपनी मर्जी कन्ने नेईं जीना चाइदा,</a:t>
            </a:r>
          </a:p>
          <a:p>
            <a:pPr xmlns:a="http://schemas.openxmlformats.org/drawingml/2006/main" algn="ctr"/>
            <a:r xmlns:a="http://schemas.openxmlformats.org/drawingml/2006/main">
              <a:rPr lang="doi" altLang="ko-KR" sz="3200">
                <a:solidFill>
                  <a:schemeClr val="tx1">
                    <a:lumMod val="65000"/>
                    <a:lumOff val="35000"/>
                  </a:schemeClr>
                </a:solidFill>
              </a:rPr>
              <a:t>लेकन परमात्मा दी मर्जी कन्ने।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जदुं अस परमेसरे दे वचन उप्पर जींदे आं ते उंदे आज्ञा मनने आं,</a:t>
            </a:r>
          </a:p>
          <a:p>
            <a:pPr xmlns:a="http://schemas.openxmlformats.org/drawingml/2006/main" algn="ctr"/>
            <a:r xmlns:a="http://schemas.openxmlformats.org/drawingml/2006/main">
              <a:rPr lang="doi" altLang="ko-KR" sz="3200">
                <a:solidFill>
                  <a:schemeClr val="tx1">
                    <a:lumMod val="65000"/>
                    <a:lumOff val="35000"/>
                  </a:schemeClr>
                </a:solidFill>
              </a:rPr>
              <a:t>अस भरपूर आशीष कन् ने आशीष पाई सकने आं जेका परमेसरे असेंगी उपलब्ध करोआई सकदा ऐ।</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rgbClr val="FF0000"/>
                </a:solidFill>
              </a:rPr>
              <a:t>ईश्वर?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परमातमा ही हर बीमारी ठीक कर सकदा है। ओह़ सर्वशक्तिमान परमेसरे ऐ, जेका असेंगी ठीक करी सकदा ऐ।</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नामान ने कितनी बारी अपने आप गी यरदन नदी च डुबोया?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त्रै बारी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इक बारी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पंज बारी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सात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बार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rgbClr val="FF0000"/>
                </a:solidFill>
              </a:rPr>
              <a:t>4 </a:t>
            </a:r>
            <a:r xmlns:a="http://schemas.openxmlformats.org/drawingml/2006/main">
              <a:rPr lang="doi" altLang="ko-KR" sz="2800">
                <a:solidFill>
                  <a:srgbClr val="FF0000"/>
                </a:solidFill>
              </a:rPr>
              <a:t>सात बारी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इस आस् ते ओह़ उतरीये यरदन च सत्त बारी डुबकी लाया, जिय् यां परमेसरे दे मानू ने उसी ग् लाया हा, ते उदा शरीर ठीक होई गेया ते इक जवान जागत दे समान साफ ह़ोई गेया।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२ राजा ५:१४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३८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400"/>
              <a:t>परमातमा दे मंदिर दी मरम्मत करना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bg1">
                    <a:lumMod val="50000"/>
                  </a:schemeClr>
                </a:solidFill>
              </a:rPr>
              <a:t>इस आस् ते राजा योआश ने यहोयादा याजक ते दुऐ याजकें गी बुलाया ते उंदे शा पुच् छेया, "तुस मंदर दे नुकसान गी कीं नेई ठीक करदे ओ? अपने खजानदारें थवां फी पैसे नेई लैओ, पर मंदर दी मरम्मत आस् ते उसी सौंपी देओ।"</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२राजा</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१२:७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doi" altLang="ko-KR" sz="3200">
                <a:solidFill>
                  <a:schemeClr val="tx1">
                    <a:lumMod val="65000"/>
                    <a:lumOff val="35000"/>
                  </a:schemeClr>
                </a:solidFill>
              </a:rPr>
              <a:t>जोनाथन ने अपनी स्वार्थी इच्छा गी नेई चुनेया, लेकन अपने दोस्त दाऊद गी चुनेआ।</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जोनाथन दी तरह,</a:t>
            </a:r>
          </a:p>
          <a:p>
            <a:pPr xmlns:a="http://schemas.openxmlformats.org/drawingml/2006/main" algn="ctr"/>
            <a:r xmlns:a="http://schemas.openxmlformats.org/drawingml/2006/main">
              <a:rPr lang="doi" altLang="ko-KR" sz="3200">
                <a:solidFill>
                  <a:schemeClr val="tx1">
                    <a:lumMod val="65000"/>
                    <a:lumOff val="35000"/>
                  </a:schemeClr>
                </a:solidFill>
              </a:rPr>
              <a:t>आओ अपने दोस्त दे वास्ते इक अच्छा दोस्त बनो।</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err="1">
                <a:solidFill>
                  <a:schemeClr val="tx1">
                    <a:lumMod val="65000"/>
                    <a:lumOff val="35000"/>
                  </a:schemeClr>
                </a:solidFill>
              </a:rPr>
              <a:t>यहूदा दे राजा योआश दा मन परमेसरे दे मंदर गी ठीक करने दा मन हा, जेका क्षतिग्रस्त होई गेदा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पर, मंदर दी मरम्मत आस्तै बजट काफी नेईं हा। योआश ने परमेसरे दे मंदर गी ठीक करने आस् ते चढ़ावा हासल करने दा फैसला कित्ता।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जेके लोग परमेसरे कन् ने सच् चाई कन् ने प्रेम करदे हे, उनेंगी मंदर दी मरम्मत आस् ते पैसे दी पेशकश कीती।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मंदर दी मरम्मत आस्तै इकट्ठे कीते गेदे पैसे मजदूरें गी दित्ते जंदे हे ते उनेंगी पूरी ईमानदारी कन्नै मंदर दी मरम्मत कीती जंदी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"बड़ा शैल! केह़ सुन्दर मंदर ऐ!” योआश इस सोचने कन्नै खत्म होई गेआ जे परमेसरे गी खुश करग।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600" err="1">
                <a:solidFill>
                  <a:schemeClr val="tx1">
                    <a:lumMod val="65000"/>
                    <a:lumOff val="35000"/>
                  </a:schemeClr>
                </a:solidFill>
              </a:rPr>
              <a:t>योआश परमेसरे दे मंदर गी कीमती थाह़र समझदा हा, जित् थें लोक परमेसरे दी भ़जन करदे हे।</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oi" altLang="ko-KR" sz="3600">
                <a:solidFill>
                  <a:schemeClr val="tx1">
                    <a:lumMod val="65000"/>
                    <a:lumOff val="35000"/>
                  </a:schemeClr>
                </a:solidFill>
              </a:rPr>
              <a:t>कलीसिया ओ जगह हे जिथां परमेश्वर हुन्दी आराधना करेंदे वेले मौजूद हेन।</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oi" altLang="ko-KR" sz="3600">
                <a:solidFill>
                  <a:schemeClr val="tx1">
                    <a:lumMod val="65000"/>
                    <a:lumOff val="35000"/>
                  </a:schemeClr>
                </a:solidFill>
              </a:rPr>
              <a:t>इस आस् ते, असेंगी कलीसिया कन् ने प्रेम करना पौना ऐ ते उदे उप् पर बड़ा गै कीमती समझना पौना ऐ।</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rgbClr val="FF0000"/>
                </a:solidFill>
              </a:rPr>
              <a:t>ईश्वर?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परमेसरे साढ़े च हर इक गी अपने पबित्तर मंदर दे रूप च स्थापित करदा ऐ।</a:t>
            </a:r>
          </a:p>
          <a:p>
            <a:endParaRPr lang="en-US" altLang="ko-KR" sz="3600">
              <a:solidFill>
                <a:schemeClr val="tx1">
                  <a:lumMod val="65000"/>
                  <a:lumOff val="35000"/>
                </a:schemeClr>
              </a:solidFill>
            </a:endParaRPr>
          </a:p>
          <a:p>
            <a:r xmlns:a="http://schemas.openxmlformats.org/drawingml/2006/main">
              <a:rPr lang="doi" altLang="ko-KR" sz="3600">
                <a:solidFill>
                  <a:schemeClr val="tx1">
                    <a:lumMod val="65000"/>
                    <a:lumOff val="35000"/>
                  </a:schemeClr>
                </a:solidFill>
              </a:rPr>
              <a:t>परमेसरे उदी भ़जन करने आलें कन् ने मिलदा ऐ।</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योआश ने केह़ ठीक करने दा फैसला कित्ता?</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महल दा</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अपने</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कमरा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स्कूल दा</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४ </a:t>
            </a:r>
            <a:r xmlns:a="http://schemas.openxmlformats.org/drawingml/2006/main">
              <a:rPr lang="doi" altLang="ko-KR" sz="2800">
                <a:solidFill>
                  <a:schemeClr val="tx1">
                    <a:lumMod val="65000"/>
                    <a:lumOff val="35000"/>
                  </a:schemeClr>
                </a:solidFill>
              </a:rPr>
              <a:t>पवित्र मंदिर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rgbClr val="FF0000"/>
                </a:solidFill>
              </a:rPr>
              <a:t>४ </a:t>
            </a:r>
            <a:r xmlns:a="http://schemas.openxmlformats.org/drawingml/2006/main">
              <a:rPr lang="doi" altLang="ko-KR" sz="2800">
                <a:solidFill>
                  <a:srgbClr val="FF0000"/>
                </a:solidFill>
              </a:rPr>
              <a:t>पवित्र मंदिर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bg1">
                    <a:lumMod val="50000"/>
                  </a:schemeClr>
                </a:solidFill>
              </a:rPr>
              <a:t>इस आस् ते राजा योआश ने यहोयादा याजक ते दुऐ याजकें गी बुलाया ते उंदे शा पुच् छेया, "तुस मंदर दे नुकसान गी कीं नेई ठीक करदे ओ? अपने खजानदारें थवां फी पैसे नेई लैओ, पर मंदर दी मरम्मत आस् ते उसी सौंपी देओ।"</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२राजा</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१२:७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३९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600"/>
              <a:t>नहेमायाह, जिसने यरूशलेम दी दीवार गी दुबारा बनाया</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doi" altLang="ko-KR" sz="3200"/>
              <a:t>ईश्वर?</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o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उह ही सानू अच्छे दोस्त देंदा है।</a:t>
            </a:r>
          </a:p>
          <a:p>
            <a:endParaRPr lang="en-US" altLang="ko-KR" sz="3600">
              <a:solidFill>
                <a:schemeClr val="tx1">
                  <a:lumMod val="65000"/>
                  <a:lumOff val="35000"/>
                </a:schemeClr>
              </a:solidFill>
            </a:endParaRPr>
          </a:p>
          <a:p>
            <a:r xmlns:a="http://schemas.openxmlformats.org/drawingml/2006/main">
              <a:rPr lang="doi" altLang="ko-KR" sz="3600">
                <a:solidFill>
                  <a:schemeClr val="tx1">
                    <a:lumMod val="65000"/>
                    <a:lumOff val="35000"/>
                  </a:schemeClr>
                </a:solidFill>
              </a:rPr>
              <a:t>परमेसरे दा ध़नवाद करो के ओह़ असेंगी अच्छे दोस्तें देई ओड़दे 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bg1">
                    <a:lumMod val="50000"/>
                  </a:schemeClr>
                </a:solidFill>
              </a:rPr>
              <a:t>मैं राजा गी जवाब दित्ता, "जेकर राजा गी पसंद ऐ ते जेकर तुंदे नौकर गी उंदी नजर च कृपा होई गेई ऐ तां ओह् मिगी यहूदा दे उस शैह् र च भेजी दे जित्थें मेरे पिता दफनाए गेदे न तां जे मैं उसी दुबारा बनाई सकां।"</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नहेमायाह ने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२:५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फारसी राजा ने राजा दे रौहने आले नहेमायाह गी उस शहर ते किले गी दुबारा बनाने दी अनुमति दित्ती जेड़ी बर्बाद होई गेई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नहेमायाह ने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कई इस्राएलियें कन् ने यरूशलेम च बापस आई गे ते उंदे कन् ने यरूशलेम दी दीवार गी दुबारा बनाई लेत्ता।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600">
                <a:solidFill>
                  <a:schemeClr val="tx1">
                    <a:lumMod val="65000"/>
                    <a:lumOff val="35000"/>
                  </a:schemeClr>
                </a:solidFill>
              </a:rPr>
              <a:t>पर, उनेंगी इस्राएल दे पुनरुद्धार गी नापसंद करने आले होर कबीले बी परेशान करी ओड़ेया। इसदे अलावा, मते सारे इसराइली लोकें गी शिकायतें च फट्टी गे।</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नहेमाया ने परमेसरे गी मदद मंगी। परमात्मा ने उसी कम्म करने दी शक्ति ते हिम्मत दित्ती।</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आख़िरकार, नहेमायाह़ ने इसराइली लोकें कन् ने यरूशलेम दी दीवार गी दुबारा बनाने दा कम्म पूरा करी ओड़ेया। दीवार गी खत्म करने दे बाद ओह् ते उंदे लोकें खुशी-खुशी परमात्मा दी पूजा कीती।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600">
                <a:solidFill>
                  <a:schemeClr val="tx1">
                    <a:lumMod val="65000"/>
                    <a:lumOff val="35000"/>
                  </a:schemeClr>
                </a:solidFill>
              </a:rPr>
              <a:t>नहेमाया ने परमेसरे दी मदद कन् ने दीवार गी दुबारा बनाना पूरा करी ओड़ेया, भ़लेआं बी मते सारे गड़बड़ी ह़ोई गेई ही।</a:t>
            </a:r>
          </a:p>
          <a:p>
            <a:pPr xmlns:a="http://schemas.openxmlformats.org/drawingml/2006/main" algn="ctr"/>
            <a:r xmlns:a="http://schemas.openxmlformats.org/drawingml/2006/main">
              <a:rPr lang="doi" altLang="ko-KR" sz="3600">
                <a:solidFill>
                  <a:schemeClr val="tx1">
                    <a:lumMod val="65000"/>
                    <a:lumOff val="35000"/>
                  </a:schemeClr>
                </a:solidFill>
              </a:rPr>
              <a:t>जदुं अस परमेसरे दा कम्म करदे आं तां असेंगी कठिन परिस्थितियें दा सामना करना पौना ऐ।</a:t>
            </a:r>
          </a:p>
          <a:p>
            <a:pPr xmlns:a="http://schemas.openxmlformats.org/drawingml/2006/main" algn="ctr"/>
            <a:r xmlns:a="http://schemas.openxmlformats.org/drawingml/2006/main">
              <a:rPr lang="doi" altLang="ko-KR" sz="3600">
                <a:solidFill>
                  <a:schemeClr val="tx1">
                    <a:lumMod val="65000"/>
                    <a:lumOff val="35000"/>
                  </a:schemeClr>
                </a:solidFill>
              </a:rPr>
              <a:t>पर, जेकर परमेसरे साढ़े कन् ने रौह़ना ऐ ते अस उंदे कन् ने रौह़ने आं, तां अस उनें सारे मुश्कलें गी पार करी सकने आं।</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ईश्वर?</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परमेश्वर ही हे जो साडी मदद करेंदे ते साकुं शक्ति ते हिम्मत डेंदे, जब अस्सां कठिन परिस्थिति एच प्रार्थना करेंदे से ते मदद मंगदे से।</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नहेमायाह ग्रां च कीं परतोई आया?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यात्रा करना..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स्कूल जाने 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पूजा करना..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यरूशलेम दी दीवार गी दुबारा बनाने लेई..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en-US" sz="2800">
                <a:solidFill>
                  <a:srgbClr val="FF0000"/>
                </a:solidFill>
              </a:rPr>
              <a:t>4 </a:t>
            </a:r>
            <a:r xmlns:a="http://schemas.openxmlformats.org/drawingml/2006/main">
              <a:rPr lang="doi" altLang="ko-KR" sz="2800">
                <a:solidFill>
                  <a:srgbClr val="FF0000"/>
                </a:solidFill>
              </a:rPr>
              <a:t>यरूशलेम दी दीवार गी दुबारा बनाने लेई..</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bg1">
                    <a:lumMod val="50000"/>
                  </a:schemeClr>
                </a:solidFill>
              </a:rPr>
              <a:t>मैं राजा गी जवाब दित्ता, "जेकर राजा गी पसंद ऐ ते जेकर तुंदे नौकर गी उंदी नजर च कृपा होई गेई ऐ तां ओह् मिगी यहूदा दे उस शैह् र च भेजी दे जित्थें मेरे पिता दफनाए गेदे न तां जे मैं उसी दुबारा बनाई सकां।"</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नहेमायाह ने 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२:५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