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9" r:id="rId1"/>
    <p:sldMasterId id="2147483740" r:id="rId2"/>
    <p:sldMasterId id="2147483741" r:id="rId3"/>
    <p:sldMasterId id="2147483742" r:id="rId4"/>
    <p:sldMasterId id="214748374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  <p:sldId id="412" r:id="rId163"/>
    <p:sldId id="413" r:id="rId164"/>
    <p:sldId id="414" r:id="rId165"/>
    <p:sldId id="415" r:id="rId166"/>
    <p:sldId id="416" r:id="rId167"/>
    <p:sldId id="417" r:id="rId168"/>
    <p:sldId id="418" r:id="rId169"/>
  </p:sldIdLst>
  <p:sldSz cx="9144000" cy="6858000" type="screen4x3"/>
  <p:notesSz cx="6858000" cy="9144000"/>
  <p:defaultTextStyle>
    <a:defPPr>
      <a:defRPr lang="et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512" y="4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4.xml"  /><Relationship Id="rId100" Type="http://schemas.openxmlformats.org/officeDocument/2006/relationships/slide" Target="slides/slide94.xml"  /><Relationship Id="rId101" Type="http://schemas.openxmlformats.org/officeDocument/2006/relationships/slide" Target="slides/slide95.xml"  /><Relationship Id="rId102" Type="http://schemas.openxmlformats.org/officeDocument/2006/relationships/slide" Target="slides/slide96.xml"  /><Relationship Id="rId103" Type="http://schemas.openxmlformats.org/officeDocument/2006/relationships/slide" Target="slides/slide97.xml"  /><Relationship Id="rId104" Type="http://schemas.openxmlformats.org/officeDocument/2006/relationships/slide" Target="slides/slide98.xml"  /><Relationship Id="rId105" Type="http://schemas.openxmlformats.org/officeDocument/2006/relationships/slide" Target="slides/slide99.xml"  /><Relationship Id="rId106" Type="http://schemas.openxmlformats.org/officeDocument/2006/relationships/slide" Target="slides/slide100.xml"  /><Relationship Id="rId107" Type="http://schemas.openxmlformats.org/officeDocument/2006/relationships/slide" Target="slides/slide101.xml"  /><Relationship Id="rId108" Type="http://schemas.openxmlformats.org/officeDocument/2006/relationships/slide" Target="slides/slide102.xml"  /><Relationship Id="rId109" Type="http://schemas.openxmlformats.org/officeDocument/2006/relationships/slide" Target="slides/slide103.xml"  /><Relationship Id="rId11" Type="http://schemas.openxmlformats.org/officeDocument/2006/relationships/slide" Target="slides/slide5.xml"  /><Relationship Id="rId110" Type="http://schemas.openxmlformats.org/officeDocument/2006/relationships/slide" Target="slides/slide104.xml"  /><Relationship Id="rId111" Type="http://schemas.openxmlformats.org/officeDocument/2006/relationships/slide" Target="slides/slide105.xml"  /><Relationship Id="rId112" Type="http://schemas.openxmlformats.org/officeDocument/2006/relationships/slide" Target="slides/slide106.xml"  /><Relationship Id="rId113" Type="http://schemas.openxmlformats.org/officeDocument/2006/relationships/slide" Target="slides/slide107.xml"  /><Relationship Id="rId114" Type="http://schemas.openxmlformats.org/officeDocument/2006/relationships/slide" Target="slides/slide108.xml"  /><Relationship Id="rId115" Type="http://schemas.openxmlformats.org/officeDocument/2006/relationships/slide" Target="slides/slide109.xml"  /><Relationship Id="rId116" Type="http://schemas.openxmlformats.org/officeDocument/2006/relationships/slide" Target="slides/slide110.xml"  /><Relationship Id="rId117" Type="http://schemas.openxmlformats.org/officeDocument/2006/relationships/slide" Target="slides/slide111.xml"  /><Relationship Id="rId118" Type="http://schemas.openxmlformats.org/officeDocument/2006/relationships/slide" Target="slides/slide112.xml"  /><Relationship Id="rId119" Type="http://schemas.openxmlformats.org/officeDocument/2006/relationships/slide" Target="slides/slide113.xml"  /><Relationship Id="rId12" Type="http://schemas.openxmlformats.org/officeDocument/2006/relationships/slide" Target="slides/slide6.xml"  /><Relationship Id="rId120" Type="http://schemas.openxmlformats.org/officeDocument/2006/relationships/slide" Target="slides/slide114.xml"  /><Relationship Id="rId121" Type="http://schemas.openxmlformats.org/officeDocument/2006/relationships/slide" Target="slides/slide115.xml"  /><Relationship Id="rId122" Type="http://schemas.openxmlformats.org/officeDocument/2006/relationships/slide" Target="slides/slide116.xml"  /><Relationship Id="rId123" Type="http://schemas.openxmlformats.org/officeDocument/2006/relationships/slide" Target="slides/slide117.xml"  /><Relationship Id="rId124" Type="http://schemas.openxmlformats.org/officeDocument/2006/relationships/slide" Target="slides/slide118.xml"  /><Relationship Id="rId125" Type="http://schemas.openxmlformats.org/officeDocument/2006/relationships/slide" Target="slides/slide119.xml"  /><Relationship Id="rId126" Type="http://schemas.openxmlformats.org/officeDocument/2006/relationships/slide" Target="slides/slide120.xml"  /><Relationship Id="rId127" Type="http://schemas.openxmlformats.org/officeDocument/2006/relationships/slide" Target="slides/slide121.xml"  /><Relationship Id="rId128" Type="http://schemas.openxmlformats.org/officeDocument/2006/relationships/slide" Target="slides/slide122.xml"  /><Relationship Id="rId129" Type="http://schemas.openxmlformats.org/officeDocument/2006/relationships/slide" Target="slides/slide123.xml"  /><Relationship Id="rId13" Type="http://schemas.openxmlformats.org/officeDocument/2006/relationships/slide" Target="slides/slide7.xml"  /><Relationship Id="rId130" Type="http://schemas.openxmlformats.org/officeDocument/2006/relationships/slide" Target="slides/slide124.xml"  /><Relationship Id="rId131" Type="http://schemas.openxmlformats.org/officeDocument/2006/relationships/slide" Target="slides/slide125.xml"  /><Relationship Id="rId132" Type="http://schemas.openxmlformats.org/officeDocument/2006/relationships/slide" Target="slides/slide126.xml"  /><Relationship Id="rId133" Type="http://schemas.openxmlformats.org/officeDocument/2006/relationships/slide" Target="slides/slide127.xml"  /><Relationship Id="rId134" Type="http://schemas.openxmlformats.org/officeDocument/2006/relationships/slide" Target="slides/slide128.xml"  /><Relationship Id="rId135" Type="http://schemas.openxmlformats.org/officeDocument/2006/relationships/slide" Target="slides/slide129.xml"  /><Relationship Id="rId136" Type="http://schemas.openxmlformats.org/officeDocument/2006/relationships/slide" Target="slides/slide130.xml"  /><Relationship Id="rId137" Type="http://schemas.openxmlformats.org/officeDocument/2006/relationships/slide" Target="slides/slide131.xml"  /><Relationship Id="rId138" Type="http://schemas.openxmlformats.org/officeDocument/2006/relationships/slide" Target="slides/slide132.xml"  /><Relationship Id="rId139" Type="http://schemas.openxmlformats.org/officeDocument/2006/relationships/slide" Target="slides/slide133.xml"  /><Relationship Id="rId14" Type="http://schemas.openxmlformats.org/officeDocument/2006/relationships/slide" Target="slides/slide8.xml"  /><Relationship Id="rId140" Type="http://schemas.openxmlformats.org/officeDocument/2006/relationships/slide" Target="slides/slide134.xml"  /><Relationship Id="rId141" Type="http://schemas.openxmlformats.org/officeDocument/2006/relationships/slide" Target="slides/slide135.xml"  /><Relationship Id="rId142" Type="http://schemas.openxmlformats.org/officeDocument/2006/relationships/slide" Target="slides/slide136.xml"  /><Relationship Id="rId143" Type="http://schemas.openxmlformats.org/officeDocument/2006/relationships/slide" Target="slides/slide137.xml"  /><Relationship Id="rId144" Type="http://schemas.openxmlformats.org/officeDocument/2006/relationships/slide" Target="slides/slide138.xml"  /><Relationship Id="rId145" Type="http://schemas.openxmlformats.org/officeDocument/2006/relationships/slide" Target="slides/slide139.xml"  /><Relationship Id="rId146" Type="http://schemas.openxmlformats.org/officeDocument/2006/relationships/slide" Target="slides/slide140.xml"  /><Relationship Id="rId147" Type="http://schemas.openxmlformats.org/officeDocument/2006/relationships/slide" Target="slides/slide141.xml"  /><Relationship Id="rId148" Type="http://schemas.openxmlformats.org/officeDocument/2006/relationships/slide" Target="slides/slide142.xml"  /><Relationship Id="rId149" Type="http://schemas.openxmlformats.org/officeDocument/2006/relationships/slide" Target="slides/slide143.xml"  /><Relationship Id="rId15" Type="http://schemas.openxmlformats.org/officeDocument/2006/relationships/slide" Target="slides/slide9.xml"  /><Relationship Id="rId150" Type="http://schemas.openxmlformats.org/officeDocument/2006/relationships/slide" Target="slides/slide144.xml"  /><Relationship Id="rId151" Type="http://schemas.openxmlformats.org/officeDocument/2006/relationships/slide" Target="slides/slide145.xml"  /><Relationship Id="rId152" Type="http://schemas.openxmlformats.org/officeDocument/2006/relationships/slide" Target="slides/slide146.xml"  /><Relationship Id="rId153" Type="http://schemas.openxmlformats.org/officeDocument/2006/relationships/slide" Target="slides/slide147.xml"  /><Relationship Id="rId154" Type="http://schemas.openxmlformats.org/officeDocument/2006/relationships/slide" Target="slides/slide148.xml"  /><Relationship Id="rId155" Type="http://schemas.openxmlformats.org/officeDocument/2006/relationships/slide" Target="slides/slide149.xml"  /><Relationship Id="rId156" Type="http://schemas.openxmlformats.org/officeDocument/2006/relationships/slide" Target="slides/slide150.xml"  /><Relationship Id="rId157" Type="http://schemas.openxmlformats.org/officeDocument/2006/relationships/slide" Target="slides/slide151.xml"  /><Relationship Id="rId158" Type="http://schemas.openxmlformats.org/officeDocument/2006/relationships/slide" Target="slides/slide152.xml"  /><Relationship Id="rId159" Type="http://schemas.openxmlformats.org/officeDocument/2006/relationships/slide" Target="slides/slide153.xml"  /><Relationship Id="rId16" Type="http://schemas.openxmlformats.org/officeDocument/2006/relationships/slide" Target="slides/slide10.xml"  /><Relationship Id="rId160" Type="http://schemas.openxmlformats.org/officeDocument/2006/relationships/slide" Target="slides/slide154.xml"  /><Relationship Id="rId161" Type="http://schemas.openxmlformats.org/officeDocument/2006/relationships/slide" Target="slides/slide155.xml"  /><Relationship Id="rId162" Type="http://schemas.openxmlformats.org/officeDocument/2006/relationships/slide" Target="slides/slide156.xml"  /><Relationship Id="rId163" Type="http://schemas.openxmlformats.org/officeDocument/2006/relationships/slide" Target="slides/slide157.xml"  /><Relationship Id="rId164" Type="http://schemas.openxmlformats.org/officeDocument/2006/relationships/slide" Target="slides/slide158.xml"  /><Relationship Id="rId165" Type="http://schemas.openxmlformats.org/officeDocument/2006/relationships/slide" Target="slides/slide159.xml"  /><Relationship Id="rId166" Type="http://schemas.openxmlformats.org/officeDocument/2006/relationships/slide" Target="slides/slide160.xml"  /><Relationship Id="rId167" Type="http://schemas.openxmlformats.org/officeDocument/2006/relationships/slide" Target="slides/slide161.xml"  /><Relationship Id="rId168" Type="http://schemas.openxmlformats.org/officeDocument/2006/relationships/slide" Target="slides/slide162.xml"  /><Relationship Id="rId169" Type="http://schemas.openxmlformats.org/officeDocument/2006/relationships/slide" Target="slides/slide163.xml"  /><Relationship Id="rId17" Type="http://schemas.openxmlformats.org/officeDocument/2006/relationships/slide" Target="slides/slide11.xml"  /><Relationship Id="rId170" Type="http://schemas.openxmlformats.org/officeDocument/2006/relationships/presProps" Target="presProps.xml"  /><Relationship Id="rId171" Type="http://schemas.openxmlformats.org/officeDocument/2006/relationships/viewProps" Target="viewProps.xml"  /><Relationship Id="rId172" Type="http://schemas.openxmlformats.org/officeDocument/2006/relationships/theme" Target="theme/theme1.xml"  /><Relationship Id="rId173" Type="http://schemas.openxmlformats.org/officeDocument/2006/relationships/tableStyles" Target="tableStyles.xml"  /><Relationship Id="rId18" Type="http://schemas.openxmlformats.org/officeDocument/2006/relationships/slide" Target="slides/slide12.xml"  /><Relationship Id="rId19" Type="http://schemas.openxmlformats.org/officeDocument/2006/relationships/slide" Target="slides/slide13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4.xml"  /><Relationship Id="rId21" Type="http://schemas.openxmlformats.org/officeDocument/2006/relationships/slide" Target="slides/slide15.xml"  /><Relationship Id="rId22" Type="http://schemas.openxmlformats.org/officeDocument/2006/relationships/slide" Target="slides/slide16.xml"  /><Relationship Id="rId23" Type="http://schemas.openxmlformats.org/officeDocument/2006/relationships/slide" Target="slides/slide17.xml"  /><Relationship Id="rId24" Type="http://schemas.openxmlformats.org/officeDocument/2006/relationships/slide" Target="slides/slide18.xml"  /><Relationship Id="rId25" Type="http://schemas.openxmlformats.org/officeDocument/2006/relationships/slide" Target="slides/slide19.xml"  /><Relationship Id="rId26" Type="http://schemas.openxmlformats.org/officeDocument/2006/relationships/slide" Target="slides/slide20.xml"  /><Relationship Id="rId27" Type="http://schemas.openxmlformats.org/officeDocument/2006/relationships/slide" Target="slides/slide21.xml"  /><Relationship Id="rId28" Type="http://schemas.openxmlformats.org/officeDocument/2006/relationships/slide" Target="slides/slide22.xml"  /><Relationship Id="rId29" Type="http://schemas.openxmlformats.org/officeDocument/2006/relationships/slide" Target="slides/slide23.xml"  /><Relationship Id="rId3" Type="http://schemas.openxmlformats.org/officeDocument/2006/relationships/slideMaster" Target="slideMasters/slideMaster3.xml"  /><Relationship Id="rId30" Type="http://schemas.openxmlformats.org/officeDocument/2006/relationships/slide" Target="slides/slide24.xml"  /><Relationship Id="rId31" Type="http://schemas.openxmlformats.org/officeDocument/2006/relationships/slide" Target="slides/slide25.xml"  /><Relationship Id="rId32" Type="http://schemas.openxmlformats.org/officeDocument/2006/relationships/slide" Target="slides/slide26.xml"  /><Relationship Id="rId33" Type="http://schemas.openxmlformats.org/officeDocument/2006/relationships/slide" Target="slides/slide27.xml"  /><Relationship Id="rId34" Type="http://schemas.openxmlformats.org/officeDocument/2006/relationships/slide" Target="slides/slide28.xml"  /><Relationship Id="rId35" Type="http://schemas.openxmlformats.org/officeDocument/2006/relationships/slide" Target="slides/slide29.xml"  /><Relationship Id="rId36" Type="http://schemas.openxmlformats.org/officeDocument/2006/relationships/slide" Target="slides/slide30.xml"  /><Relationship Id="rId37" Type="http://schemas.openxmlformats.org/officeDocument/2006/relationships/slide" Target="slides/slide31.xml"  /><Relationship Id="rId38" Type="http://schemas.openxmlformats.org/officeDocument/2006/relationships/slide" Target="slides/slide32.xml"  /><Relationship Id="rId39" Type="http://schemas.openxmlformats.org/officeDocument/2006/relationships/slide" Target="slides/slide33.xml"  /><Relationship Id="rId4" Type="http://schemas.openxmlformats.org/officeDocument/2006/relationships/slideMaster" Target="slideMasters/slideMaster4.xml"  /><Relationship Id="rId40" Type="http://schemas.openxmlformats.org/officeDocument/2006/relationships/slide" Target="slides/slide34.xml"  /><Relationship Id="rId41" Type="http://schemas.openxmlformats.org/officeDocument/2006/relationships/slide" Target="slides/slide35.xml"  /><Relationship Id="rId42" Type="http://schemas.openxmlformats.org/officeDocument/2006/relationships/slide" Target="slides/slide36.xml"  /><Relationship Id="rId43" Type="http://schemas.openxmlformats.org/officeDocument/2006/relationships/slide" Target="slides/slide37.xml"  /><Relationship Id="rId44" Type="http://schemas.openxmlformats.org/officeDocument/2006/relationships/slide" Target="slides/slide38.xml"  /><Relationship Id="rId45" Type="http://schemas.openxmlformats.org/officeDocument/2006/relationships/slide" Target="slides/slide39.xml"  /><Relationship Id="rId46" Type="http://schemas.openxmlformats.org/officeDocument/2006/relationships/slide" Target="slides/slide40.xml"  /><Relationship Id="rId47" Type="http://schemas.openxmlformats.org/officeDocument/2006/relationships/slide" Target="slides/slide41.xml"  /><Relationship Id="rId48" Type="http://schemas.openxmlformats.org/officeDocument/2006/relationships/slide" Target="slides/slide42.xml"  /><Relationship Id="rId49" Type="http://schemas.openxmlformats.org/officeDocument/2006/relationships/slide" Target="slides/slide43.xml"  /><Relationship Id="rId5" Type="http://schemas.openxmlformats.org/officeDocument/2006/relationships/slideMaster" Target="slideMasters/slideMaster5.xml"  /><Relationship Id="rId50" Type="http://schemas.openxmlformats.org/officeDocument/2006/relationships/slide" Target="slides/slide44.xml"  /><Relationship Id="rId51" Type="http://schemas.openxmlformats.org/officeDocument/2006/relationships/slide" Target="slides/slide45.xml"  /><Relationship Id="rId52" Type="http://schemas.openxmlformats.org/officeDocument/2006/relationships/slide" Target="slides/slide46.xml"  /><Relationship Id="rId53" Type="http://schemas.openxmlformats.org/officeDocument/2006/relationships/slide" Target="slides/slide47.xml"  /><Relationship Id="rId54" Type="http://schemas.openxmlformats.org/officeDocument/2006/relationships/slide" Target="slides/slide48.xml"  /><Relationship Id="rId55" Type="http://schemas.openxmlformats.org/officeDocument/2006/relationships/slide" Target="slides/slide49.xml"  /><Relationship Id="rId56" Type="http://schemas.openxmlformats.org/officeDocument/2006/relationships/slide" Target="slides/slide50.xml"  /><Relationship Id="rId57" Type="http://schemas.openxmlformats.org/officeDocument/2006/relationships/slide" Target="slides/slide51.xml"  /><Relationship Id="rId58" Type="http://schemas.openxmlformats.org/officeDocument/2006/relationships/slide" Target="slides/slide52.xml"  /><Relationship Id="rId59" Type="http://schemas.openxmlformats.org/officeDocument/2006/relationships/slide" Target="slides/slide53.xml"  /><Relationship Id="rId6" Type="http://schemas.openxmlformats.org/officeDocument/2006/relationships/notesMaster" Target="notesMasters/notesMaster1.xml"  /><Relationship Id="rId60" Type="http://schemas.openxmlformats.org/officeDocument/2006/relationships/slide" Target="slides/slide54.xml"  /><Relationship Id="rId61" Type="http://schemas.openxmlformats.org/officeDocument/2006/relationships/slide" Target="slides/slide55.xml"  /><Relationship Id="rId62" Type="http://schemas.openxmlformats.org/officeDocument/2006/relationships/slide" Target="slides/slide56.xml"  /><Relationship Id="rId63" Type="http://schemas.openxmlformats.org/officeDocument/2006/relationships/slide" Target="slides/slide57.xml"  /><Relationship Id="rId64" Type="http://schemas.openxmlformats.org/officeDocument/2006/relationships/slide" Target="slides/slide58.xml"  /><Relationship Id="rId65" Type="http://schemas.openxmlformats.org/officeDocument/2006/relationships/slide" Target="slides/slide59.xml"  /><Relationship Id="rId66" Type="http://schemas.openxmlformats.org/officeDocument/2006/relationships/slide" Target="slides/slide60.xml"  /><Relationship Id="rId67" Type="http://schemas.openxmlformats.org/officeDocument/2006/relationships/slide" Target="slides/slide61.xml"  /><Relationship Id="rId68" Type="http://schemas.openxmlformats.org/officeDocument/2006/relationships/slide" Target="slides/slide62.xml"  /><Relationship Id="rId69" Type="http://schemas.openxmlformats.org/officeDocument/2006/relationships/slide" Target="slides/slide63.xml"  /><Relationship Id="rId7" Type="http://schemas.openxmlformats.org/officeDocument/2006/relationships/slide" Target="slides/slide1.xml"  /><Relationship Id="rId70" Type="http://schemas.openxmlformats.org/officeDocument/2006/relationships/slide" Target="slides/slide64.xml"  /><Relationship Id="rId71" Type="http://schemas.openxmlformats.org/officeDocument/2006/relationships/slide" Target="slides/slide65.xml"  /><Relationship Id="rId72" Type="http://schemas.openxmlformats.org/officeDocument/2006/relationships/slide" Target="slides/slide66.xml"  /><Relationship Id="rId73" Type="http://schemas.openxmlformats.org/officeDocument/2006/relationships/slide" Target="slides/slide67.xml"  /><Relationship Id="rId74" Type="http://schemas.openxmlformats.org/officeDocument/2006/relationships/slide" Target="slides/slide68.xml"  /><Relationship Id="rId75" Type="http://schemas.openxmlformats.org/officeDocument/2006/relationships/slide" Target="slides/slide69.xml"  /><Relationship Id="rId76" Type="http://schemas.openxmlformats.org/officeDocument/2006/relationships/slide" Target="slides/slide70.xml"  /><Relationship Id="rId77" Type="http://schemas.openxmlformats.org/officeDocument/2006/relationships/slide" Target="slides/slide71.xml"  /><Relationship Id="rId78" Type="http://schemas.openxmlformats.org/officeDocument/2006/relationships/slide" Target="slides/slide72.xml"  /><Relationship Id="rId79" Type="http://schemas.openxmlformats.org/officeDocument/2006/relationships/slide" Target="slides/slide73.xml"  /><Relationship Id="rId8" Type="http://schemas.openxmlformats.org/officeDocument/2006/relationships/slide" Target="slides/slide2.xml"  /><Relationship Id="rId80" Type="http://schemas.openxmlformats.org/officeDocument/2006/relationships/slide" Target="slides/slide74.xml"  /><Relationship Id="rId81" Type="http://schemas.openxmlformats.org/officeDocument/2006/relationships/slide" Target="slides/slide75.xml"  /><Relationship Id="rId82" Type="http://schemas.openxmlformats.org/officeDocument/2006/relationships/slide" Target="slides/slide76.xml"  /><Relationship Id="rId83" Type="http://schemas.openxmlformats.org/officeDocument/2006/relationships/slide" Target="slides/slide77.xml"  /><Relationship Id="rId84" Type="http://schemas.openxmlformats.org/officeDocument/2006/relationships/slide" Target="slides/slide78.xml"  /><Relationship Id="rId85" Type="http://schemas.openxmlformats.org/officeDocument/2006/relationships/slide" Target="slides/slide79.xml"  /><Relationship Id="rId86" Type="http://schemas.openxmlformats.org/officeDocument/2006/relationships/slide" Target="slides/slide80.xml"  /><Relationship Id="rId87" Type="http://schemas.openxmlformats.org/officeDocument/2006/relationships/slide" Target="slides/slide81.xml"  /><Relationship Id="rId88" Type="http://schemas.openxmlformats.org/officeDocument/2006/relationships/slide" Target="slides/slide82.xml"  /><Relationship Id="rId89" Type="http://schemas.openxmlformats.org/officeDocument/2006/relationships/slide" Target="slides/slide83.xml"  /><Relationship Id="rId9" Type="http://schemas.openxmlformats.org/officeDocument/2006/relationships/slide" Target="slides/slide3.xml"  /><Relationship Id="rId90" Type="http://schemas.openxmlformats.org/officeDocument/2006/relationships/slide" Target="slides/slide84.xml"  /><Relationship Id="rId91" Type="http://schemas.openxmlformats.org/officeDocument/2006/relationships/slide" Target="slides/slide85.xml"  /><Relationship Id="rId92" Type="http://schemas.openxmlformats.org/officeDocument/2006/relationships/slide" Target="slides/slide86.xml"  /><Relationship Id="rId93" Type="http://schemas.openxmlformats.org/officeDocument/2006/relationships/slide" Target="slides/slide87.xml"  /><Relationship Id="rId94" Type="http://schemas.openxmlformats.org/officeDocument/2006/relationships/slide" Target="slides/slide88.xml"  /><Relationship Id="rId95" Type="http://schemas.openxmlformats.org/officeDocument/2006/relationships/slide" Target="slides/slide89.xml"  /><Relationship Id="rId96" Type="http://schemas.openxmlformats.org/officeDocument/2006/relationships/slide" Target="slides/slide90.xml"  /><Relationship Id="rId97" Type="http://schemas.openxmlformats.org/officeDocument/2006/relationships/slide" Target="slides/slide91.xml"  /><Relationship Id="rId98" Type="http://schemas.openxmlformats.org/officeDocument/2006/relationships/slide" Target="slides/slide92.xml"  /><Relationship Id="rId99" Type="http://schemas.openxmlformats.org/officeDocument/2006/relationships/slide" Target="slides/slide93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6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8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5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5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CDA02C3-7181-4BBC-B499-2507BD731811}" type="slidenum">
              <a:rPr lang="en-US" altLang="en-US"/>
              <a:pPr lvl="0">
                <a:defRPr/>
              </a:pPr>
              <a:t>89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4B43523-A45E-4944-9CD3-8D5F267B3325}" type="slidenum">
              <a:rPr lang="en-US" altLang="en-US"/>
              <a:pPr lvl="0">
                <a:defRPr/>
              </a:pPr>
              <a:t>115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65A6286-6C28-421E-B095-5E659BE659D6}" type="slidenum">
              <a:rPr lang="en-US" altLang="en-US"/>
              <a:pPr lvl="0">
                <a:defRPr/>
              </a:pPr>
              <a:t>125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294564-F608-4DA1-BC9F-69A3A77D429B}" type="slidenum">
              <a:rPr lang="en-US" altLang="en-US"/>
              <a:pPr lvl="0">
                <a:defRPr/>
              </a:pPr>
              <a:t>160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2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3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3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3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3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3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3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3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3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4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4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4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4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4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4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4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4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5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5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5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5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5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slideLayout" Target="../slideLayouts/slideLayout21.xml"  /><Relationship Id="rId11" Type="http://schemas.openxmlformats.org/officeDocument/2006/relationships/slideLayout" Target="../slideLayouts/slideLayout22.xml"  /><Relationship Id="rId12" Type="http://schemas.openxmlformats.org/officeDocument/2006/relationships/theme" Target="../theme/theme2.xml"  /><Relationship Id="rId2" Type="http://schemas.openxmlformats.org/officeDocument/2006/relationships/slideLayout" Target="../slideLayouts/slideLayout13.xml"  /><Relationship Id="rId3" Type="http://schemas.openxmlformats.org/officeDocument/2006/relationships/slideLayout" Target="../slideLayouts/slideLayout14.xml"  /><Relationship Id="rId4" Type="http://schemas.openxmlformats.org/officeDocument/2006/relationships/slideLayout" Target="../slideLayouts/slideLayout15.xml"  /><Relationship Id="rId5" Type="http://schemas.openxmlformats.org/officeDocument/2006/relationships/slideLayout" Target="../slideLayouts/slideLayout16.xml"  /><Relationship Id="rId6" Type="http://schemas.openxmlformats.org/officeDocument/2006/relationships/slideLayout" Target="../slideLayouts/slideLayout17.xml"  /><Relationship Id="rId7" Type="http://schemas.openxmlformats.org/officeDocument/2006/relationships/slideLayout" Target="../slideLayouts/slideLayout18.xml"  /><Relationship Id="rId8" Type="http://schemas.openxmlformats.org/officeDocument/2006/relationships/slideLayout" Target="../slideLayouts/slideLayout19.xml"  /><Relationship Id="rId9" Type="http://schemas.openxmlformats.org/officeDocument/2006/relationships/slideLayout" Target="../slideLayouts/slideLayout20.xml"  /></Relationships>
</file>

<file path=ppt/slideMasters/_rels/slideMaster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10" Type="http://schemas.openxmlformats.org/officeDocument/2006/relationships/slideLayout" Target="../slideLayouts/slideLayout32.xml"  /><Relationship Id="rId11" Type="http://schemas.openxmlformats.org/officeDocument/2006/relationships/slideLayout" Target="../slideLayouts/slideLayout33.xml"  /><Relationship Id="rId12" Type="http://schemas.openxmlformats.org/officeDocument/2006/relationships/theme" Target="../theme/theme3.xml"  /><Relationship Id="rId2" Type="http://schemas.openxmlformats.org/officeDocument/2006/relationships/slideLayout" Target="../slideLayouts/slideLayout24.xml"  /><Relationship Id="rId3" Type="http://schemas.openxmlformats.org/officeDocument/2006/relationships/slideLayout" Target="../slideLayouts/slideLayout25.xml"  /><Relationship Id="rId4" Type="http://schemas.openxmlformats.org/officeDocument/2006/relationships/slideLayout" Target="../slideLayouts/slideLayout26.xml"  /><Relationship Id="rId5" Type="http://schemas.openxmlformats.org/officeDocument/2006/relationships/slideLayout" Target="../slideLayouts/slideLayout27.xml"  /><Relationship Id="rId6" Type="http://schemas.openxmlformats.org/officeDocument/2006/relationships/slideLayout" Target="../slideLayouts/slideLayout28.xml"  /><Relationship Id="rId7" Type="http://schemas.openxmlformats.org/officeDocument/2006/relationships/slideLayout" Target="../slideLayouts/slideLayout29.xml"  /><Relationship Id="rId8" Type="http://schemas.openxmlformats.org/officeDocument/2006/relationships/slideLayout" Target="../slideLayouts/slideLayout30.xml"  /><Relationship Id="rId9" Type="http://schemas.openxmlformats.org/officeDocument/2006/relationships/slideLayout" Target="../slideLayouts/slideLayout31.xml"  /></Relationships>
</file>

<file path=ppt/slideMasters/_rels/slideMaster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10" Type="http://schemas.openxmlformats.org/officeDocument/2006/relationships/slideLayout" Target="../slideLayouts/slideLayout43.xml"  /><Relationship Id="rId11" Type="http://schemas.openxmlformats.org/officeDocument/2006/relationships/slideLayout" Target="../slideLayouts/slideLayout44.xml"  /><Relationship Id="rId12" Type="http://schemas.openxmlformats.org/officeDocument/2006/relationships/theme" Target="../theme/theme4.xml"  /><Relationship Id="rId2" Type="http://schemas.openxmlformats.org/officeDocument/2006/relationships/slideLayout" Target="../slideLayouts/slideLayout35.xml"  /><Relationship Id="rId3" Type="http://schemas.openxmlformats.org/officeDocument/2006/relationships/slideLayout" Target="../slideLayouts/slideLayout36.xml"  /><Relationship Id="rId4" Type="http://schemas.openxmlformats.org/officeDocument/2006/relationships/slideLayout" Target="../slideLayouts/slideLayout37.xml"  /><Relationship Id="rId5" Type="http://schemas.openxmlformats.org/officeDocument/2006/relationships/slideLayout" Target="../slideLayouts/slideLayout38.xml"  /><Relationship Id="rId6" Type="http://schemas.openxmlformats.org/officeDocument/2006/relationships/slideLayout" Target="../slideLayouts/slideLayout39.xml"  /><Relationship Id="rId7" Type="http://schemas.openxmlformats.org/officeDocument/2006/relationships/slideLayout" Target="../slideLayouts/slideLayout40.xml"  /><Relationship Id="rId8" Type="http://schemas.openxmlformats.org/officeDocument/2006/relationships/slideLayout" Target="../slideLayouts/slideLayout41.xml"  /><Relationship Id="rId9" Type="http://schemas.openxmlformats.org/officeDocument/2006/relationships/slideLayout" Target="../slideLayouts/slideLayout42.xml"  /></Relationships>
</file>

<file path=ppt/slideMasters/_rels/slideMaster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10" Type="http://schemas.openxmlformats.org/officeDocument/2006/relationships/slideLayout" Target="../slideLayouts/slideLayout54.xml"  /><Relationship Id="rId11" Type="http://schemas.openxmlformats.org/officeDocument/2006/relationships/slideLayout" Target="../slideLayouts/slideLayout55.xml"  /><Relationship Id="rId12" Type="http://schemas.openxmlformats.org/officeDocument/2006/relationships/theme" Target="../theme/theme5.xml"  /><Relationship Id="rId2" Type="http://schemas.openxmlformats.org/officeDocument/2006/relationships/slideLayout" Target="../slideLayouts/slideLayout46.xml"  /><Relationship Id="rId3" Type="http://schemas.openxmlformats.org/officeDocument/2006/relationships/slideLayout" Target="../slideLayouts/slideLayout47.xml"  /><Relationship Id="rId4" Type="http://schemas.openxmlformats.org/officeDocument/2006/relationships/slideLayout" Target="../slideLayouts/slideLayout48.xml"  /><Relationship Id="rId5" Type="http://schemas.openxmlformats.org/officeDocument/2006/relationships/slideLayout" Target="../slideLayouts/slideLayout49.xml"  /><Relationship Id="rId6" Type="http://schemas.openxmlformats.org/officeDocument/2006/relationships/slideLayout" Target="../slideLayouts/slideLayout50.xml"  /><Relationship Id="rId7" Type="http://schemas.openxmlformats.org/officeDocument/2006/relationships/slideLayout" Target="../slideLayouts/slideLayout51.xml"  /><Relationship Id="rId8" Type="http://schemas.openxmlformats.org/officeDocument/2006/relationships/slideLayout" Target="../slideLayouts/slideLayout52.xml"  /><Relationship Id="rId9" Type="http://schemas.openxmlformats.org/officeDocument/2006/relationships/slideLayout" Target="../slideLayouts/slideLayout53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0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9.jpeg"  /></Relationships>
</file>

<file path=ppt/slides/_rels/slide10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0.png"  /></Relationships>
</file>

<file path=ppt/slides/_rels/slide10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1.png"  /></Relationships>
</file>

<file path=ppt/slides/_rels/slide10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8.png"  /></Relationships>
</file>

<file path=ppt/slides/_rels/slide10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2.png"  /></Relationships>
</file>

<file path=ppt/slides/_rels/slide10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3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17.jpeg"  /></Relationships>
</file>

<file path=ppt/slides/_rels/slide1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4.jpeg"  /></Relationships>
</file>

<file path=ppt/slides/_rels/slide1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5.jpeg"  /></Relationships>
</file>

<file path=ppt/slides/_rels/slide1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6.jpeg"  /></Relationships>
</file>

<file path=ppt/slides/_rels/slide1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7.jpeg"  /></Relationships>
</file>

<file path=ppt/slides/_rels/slide1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78.jpeg"  /></Relationships>
</file>

<file path=ppt/slides/_rels/slide1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9.jpeg"  /></Relationships>
</file>

<file path=ppt/slides/_rels/slide1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0.png"  /></Relationships>
</file>

<file path=ppt/slides/_rels/slide1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1.jpeg"  /></Relationships>
</file>

<file path=ppt/slides/_rels/slide1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2.jpeg"  /></Relationships>
</file>

<file path=ppt/slides/_rels/slide12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83.jpeg"  /></Relationships>
</file>

<file path=ppt/slides/_rels/slide1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4.jpeg"  /></Relationships>
</file>

<file path=ppt/slides/_rels/slide1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5.png"  /><Relationship Id="rId7" Type="http://schemas.openxmlformats.org/officeDocument/2006/relationships/image" Target="../media/image86.png"  /></Relationships>
</file>

<file path=ppt/slides/_rels/slide1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7.png"  /><Relationship Id="rId7" Type="http://schemas.openxmlformats.org/officeDocument/2006/relationships/image" Target="../media/image8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8.jpeg"  /></Relationships>
</file>

<file path=ppt/slides/_rels/slide1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89.jpeg"  /></Relationships>
</file>

<file path=ppt/slides/_rels/slide1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0.png"  /></Relationships>
</file>

<file path=ppt/slides/_rels/slide1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1.jpeg"  /></Relationships>
</file>

<file path=ppt/slides/_rels/slide1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2.jpeg"  /></Relationships>
</file>

<file path=ppt/slides/_rels/slide1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3.jpeg"  /></Relationships>
</file>

<file path=ppt/slides/_rels/slide1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4.jpeg"  /></Relationships>
</file>

<file path=ppt/slides/_rels/slide1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9.jpeg"  /></Relationships>
</file>

<file path=ppt/slides/_rels/slide1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95.jpeg"  /></Relationships>
</file>

<file path=ppt/slides/_rels/slide1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6.jpeg"  /></Relationships>
</file>

<file path=ppt/slides/_rels/slide1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7.jpeg"  /></Relationships>
</file>

<file path=ppt/slides/_rels/slide1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8.jpeg"  /></Relationships>
</file>

<file path=ppt/slides/_rels/slide1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9.jpeg"  /></Relationships>
</file>

<file path=ppt/slides/_rels/slide1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0.jpeg"  /></Relationships>
</file>

<file path=ppt/slides/_rels/slide1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0.jpeg"  /></Relationships>
</file>

<file path=ppt/slides/_rels/slide1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101.jpeg"  /></Relationships>
</file>

<file path=ppt/slides/_rels/slide1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2.jpeg"  /></Relationships>
</file>

<file path=ppt/slides/_rels/slide1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3.jpeg"  /></Relationships>
</file>

<file path=ppt/slides/_rels/slide1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4.jpeg"  /></Relationships>
</file>

<file path=ppt/slides/_rels/slide1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5.jpeg"  /></Relationships>
</file>

<file path=ppt/slides/_rels/slide1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6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1.jpeg"  /></Relationships>
</file>

<file path=ppt/slides/_rels/slide16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45.xml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1.png"  /><Relationship Id="rId7" Type="http://schemas.openxmlformats.org/officeDocument/2006/relationships/image" Target="../media/image4.png"  /><Relationship Id="rId8" Type="http://schemas.openxmlformats.org/officeDocument/2006/relationships/image" Target="../media/image5.png"  /></Relationships>
</file>

<file path=ppt/slides/_rels/slide1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2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3.jpe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4.jpe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5.jpe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6.jpe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7.jpe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8.jpe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jpe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9.jpe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0.jpe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1.jpe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2.jpe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3.jpe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4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5.jpe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5.jpeg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6.jpeg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7.jpeg"  /><Relationship Id="rId3" Type="http://schemas.openxmlformats.org/officeDocument/2006/relationships/image" Target="../media/image38.jpeg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9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jpe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Relationship Id="rId7" Type="http://schemas.openxmlformats.org/officeDocument/2006/relationships/image" Target="../media/image13.png"  /><Relationship Id="rId8" Type="http://schemas.openxmlformats.org/officeDocument/2006/relationships/image" Target="../media/image14.png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40.png"  /><Relationship Id="rId3" Type="http://schemas.openxmlformats.org/officeDocument/2006/relationships/image" Target="../media/image40.png"  /><Relationship Id="rId4" Type="http://schemas.openxmlformats.org/officeDocument/2006/relationships/image" Target="../media/image40.png"  /><Relationship Id="rId5" Type="http://schemas.openxmlformats.org/officeDocument/2006/relationships/image" Target="../media/image40.png"  /><Relationship Id="rId6" Type="http://schemas.openxmlformats.org/officeDocument/2006/relationships/image" Target="../media/image41.png"  /><Relationship Id="rId7" Type="http://schemas.openxmlformats.org/officeDocument/2006/relationships/image" Target="../media/image42.png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43.jpeg"  /></Relationships>
</file>

<file path=ppt/slides/_rels/slide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4.jpeg"  /></Relationships>
</file>

<file path=ppt/slides/_rels/slide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5.png"  /></Relationships>
</file>

<file path=ppt/slides/_rels/slide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6.png"  /></Relationships>
</file>

<file path=ppt/slides/_rels/slide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3.jpeg"  /><Relationship Id="rId3" Type="http://schemas.openxmlformats.org/officeDocument/2006/relationships/image" Target="../media/image47.jpeg"  /><Relationship Id="rId4" Type="http://schemas.openxmlformats.org/officeDocument/2006/relationships/image" Target="../media/image48.jpeg"  /><Relationship Id="rId5" Type="http://schemas.openxmlformats.org/officeDocument/2006/relationships/image" Target="../media/image49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/Relationships>
</file>

<file path=ppt/slides/_rels/slide6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0.png"  /></Relationships>
</file>

<file path=ppt/slides/_rels/slide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1.jpeg"  /></Relationships>
</file>

<file path=ppt/slides/_rels/slide6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2.jpeg"  /></Relationships>
</file>

<file path=ppt/slides/_rels/slide6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3.jpeg"  /></Relationships>
</file>

<file path=ppt/slides/_rels/slide6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4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/Relationships>
</file>

<file path=ppt/slides/_rels/slide7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5.jpeg"  /></Relationships>
</file>

<file path=ppt/slides/_rels/slide7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6.jpeg"  /></Relationships>
</file>

<file path=ppt/slides/_rels/slide7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7.jpeg"  /></Relationships>
</file>

<file path=ppt/slides/_rels/slide7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8.jpeg"  /></Relationships>
</file>

<file path=ppt/slides/_rels/slide7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9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8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0.jpeg"  /></Relationships>
</file>

<file path=ppt/slides/_rels/slide8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1.jpeg"  /></Relationships>
</file>

<file path=ppt/slides/_rels/slide8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2.jpeg"  /></Relationships>
</file>

<file path=ppt/slides/_rels/slide8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3.jpeg"  /></Relationships>
</file>

<file path=ppt/slides/_rels/slide8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6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9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5.jpeg"  /></Relationships>
</file>

<file path=ppt/slides/_rels/slide9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3.jpeg"  /></Relationships>
</file>

<file path=ppt/slides/_rels/slide9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6.jpeg"  /></Relationships>
</file>

<file path=ppt/slides/_rels/slide9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7.png"  /></Relationships>
</file>

<file path=ppt/slides/_rels/slide9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8.png"  /></Relationships>
</file>

<file path=ppt/slides/_rels/slide9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Nr.1</a:t>
            </a:r>
            <a:r xmlns:a="http://schemas.openxmlformats.org/drawingml/2006/main">
              <a:rPr lang="et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e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et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e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Sõna</a:t>
            </a:r>
            <a:r xmlns:a="http://schemas.openxmlformats.org/drawingml/2006/main">
              <a:rPr lang="et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e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kohta</a:t>
            </a:r>
            <a:r xmlns:a="http://schemas.openxmlformats.org/drawingml/2006/main">
              <a:rPr lang="et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e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Jumal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et" altLang="ko-KR" sz="4400"/>
              <a:t>Jumal</a:t>
            </a:r>
          </a:p>
          <a:p>
            <a:pPr xmlns:a="http://schemas.openxmlformats.org/drawingml/2006/main" algn="ctr"/>
            <a:r xmlns:a="http://schemas.openxmlformats.org/drawingml/2006/main">
              <a:rPr lang="et" altLang="ko-KR" sz="4400"/>
              <a:t>Valmistatud</a:t>
            </a:r>
          </a:p>
          <a:p>
            <a:pPr xmlns:a="http://schemas.openxmlformats.org/drawingml/2006/main" algn="ctr"/>
            <a:r xmlns:a="http://schemas.openxmlformats.org/drawingml/2006/main">
              <a:rPr lang="et" altLang="ko-KR" sz="4400"/>
              <a:t>Maailm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923928" y="1899123"/>
            <a:ext cx="5220072" cy="39165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et" altLang="ko-KR" sz="4000">
                <a:solidFill>
                  <a:srgbClr val="FF0000"/>
                </a:solidFill>
              </a:rPr>
              <a:t>Tänane</a:t>
            </a:r>
            <a:r xmlns:a="http://schemas.openxmlformats.org/drawingml/2006/main">
              <a:rPr lang="et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et" altLang="ko-KR" sz="4000">
                <a:solidFill>
                  <a:srgbClr val="FF0000"/>
                </a:solidFill>
              </a:rPr>
              <a:t>Sõna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249463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Alguses lõi Jumal</a:t>
            </a:r>
          </a:p>
          <a:p>
            <a:r xmlns:a="http://schemas.openxmlformats.org/drawingml/2006/main">
              <a:rPr lang="e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taevad ja maa.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1. Moosese 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545881"/>
      </p:ext>
    </p:extLst>
  </p:cSld>
  <p:clrMapOvr>
    <a:masterClrMapping/>
  </p:clrMapOvr>
  <p:transition/>
  <p:timing/>
</p:sld>
</file>

<file path=ppt/slides/slide10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Iisaki naine Rebeka sünnitas kaksikud. Esimese poja nimi oli Eesav ja teise poja nimi oli Jaakob.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3999" cy="58643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Eesavile meeldis jaht. Seega meeldis talle õues tegevus. Kuid Jacob oli vaikne mees, kes püsis kodus.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Ühel päeval, kui Jaakob hautist keetis, tuli Eesav pärast jahti näljasena koju tagasi.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27908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402" y="5654843"/>
            <a:ext cx="9054634" cy="118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"Anna mulle hautist!", "Kõigepealt müü mulle oma sünniõigus. Siis ma annan sulle natuke." Eesav oli nii näljane, et müüs oma esmasünniõiguse ühe kausi punase hautise eest.</a:t>
            </a:r>
            <a:endParaRPr xmlns:a="http://schemas.openxmlformats.org/drawingml/2006/main" lang="en-US" altLang="ko-KR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43558" y="-387424"/>
            <a:ext cx="9127908" cy="57598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Lõpuks pettis Jaakob oma isa, et saada õnnistust. Lõpuks sai ta õnnistuse. Kõik need asjad juhtusid Jumala ettenägemise läbi.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t" altLang="ko-KR" sz="3600">
                <a:solidFill>
                  <a:srgbClr val="ff0000"/>
                </a:solidFill>
              </a:rPr>
              <a:t>Tänane õppetund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052736"/>
            <a:ext cx="8208912" cy="5031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Eesav arvas, et näljase probleemi lahendamine on olulisem kui vaimse õnnistuse saamine.</a:t>
            </a:r>
            <a:r xmlns:a="http://schemas.openxmlformats.org/drawingml/2006/main">
              <a:rPr lang="et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e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Lõpuks</a:t>
            </a:r>
            <a:r xmlns:a="http://schemas.openxmlformats.org/drawingml/2006/main">
              <a:rPr lang="et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Jacob</a:t>
            </a:r>
            <a:r xmlns:a="http://schemas.openxmlformats.org/drawingml/2006/main">
              <a:rPr lang="et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sai</a:t>
            </a:r>
            <a:r xmlns:a="http://schemas.openxmlformats.org/drawingml/2006/main">
              <a:rPr lang="et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 xmlns:a="http://schemas.openxmlformats.org/drawingml/2006/main">
              <a:rPr lang="et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iisraellaste esivanem.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e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Mis on teie arvates olulisem?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e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Jumala lasteks olemise õnnistust ei saa millegagi asendada.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t" altLang="ko-KR" sz="3200"/>
              <a:t>Jumal on?</a:t>
            </a:r>
            <a:r xmlns:a="http://schemas.openxmlformats.org/drawingml/2006/main">
              <a:rPr lang="et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ko-KR" sz="3600">
                <a:solidFill>
                  <a:srgbClr val="c00000"/>
                </a:solidFill>
              </a:rPr>
              <a:t>Jumal</a:t>
            </a:r>
            <a:r xmlns:a="http://schemas.openxmlformats.org/drawingml/2006/main">
              <a:rPr lang="et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et" altLang="ko-KR" sz="3600">
                <a:solidFill>
                  <a:srgbClr val="c00000"/>
                </a:solidFill>
              </a:rPr>
              <a:t>on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Jumal täidab oma tahet, hoolimata inimeste eksimustest ja valedest.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t" altLang="ko-KR" sz="4000">
                <a:solidFill>
                  <a:srgbClr val="ff0000"/>
                </a:solidFill>
              </a:rPr>
              <a:t>tänased</a:t>
            </a:r>
            <a:r xmlns:a="http://schemas.openxmlformats.org/drawingml/2006/main">
              <a:rPr lang="et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et" altLang="ko-KR" sz="4000">
                <a:solidFill>
                  <a:srgbClr val="ff0000"/>
                </a:solidFill>
              </a:rPr>
              <a:t>Viktoriin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Mille eest Eesav oma esmasünniõiguse müüs?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nuudlid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leib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liha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et" altLang="ko-KR" sz="2800">
                <a:solidFill>
                  <a:schemeClr val="dk1"/>
                </a:solidFill>
              </a:rPr>
              <a:t>punane hautis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et" altLang="ko-KR" sz="2800">
                <a:solidFill>
                  <a:srgbClr val="ff0000"/>
                </a:solidFill>
              </a:rPr>
              <a:t>punane hautis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t" altLang="ko-KR" sz="4000">
                <a:solidFill>
                  <a:srgbClr val="ff0000"/>
                </a:solidFill>
              </a:rPr>
              <a:t>Tänane</a:t>
            </a:r>
            <a:r xmlns:a="http://schemas.openxmlformats.org/drawingml/2006/main">
              <a:rPr lang="et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et" altLang="ko-KR" sz="4000">
                <a:solidFill>
                  <a:srgbClr val="ff0000"/>
                </a:solidFill>
              </a:rPr>
              <a:t>Sõna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ko-KR" sz="3600">
                <a:solidFill>
                  <a:schemeClr val="bg1">
                    <a:lumMod val="50000"/>
                  </a:schemeClr>
                </a:solidFill>
              </a:rPr>
              <a:t>Siis andis Jaakob Eesavile leiba ja läätsehautist.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et" altLang="ko-KR" sz="3600">
                <a:solidFill>
                  <a:schemeClr val="bg1">
                    <a:lumMod val="50000"/>
                  </a:schemeClr>
                </a:solidFill>
              </a:rPr>
              <a:t>Ta sõi ja jõi ning tõusis siis püsti ja lahkus.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et" altLang="ko-KR" sz="3600">
                <a:solidFill>
                  <a:schemeClr val="bg1">
                    <a:lumMod val="50000"/>
                  </a:schemeClr>
                </a:solidFill>
              </a:rPr>
              <a:t>Niisiis põlgas Eesav oma esmasünniõigust.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1. Moosese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 11 Jumala Sõna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757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t" altLang="ko-KR" sz="4400"/>
              <a:t>Jaakobi unenägu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23842"/>
            <a:ext cx="9236896" cy="107519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427984" y="1412776"/>
            <a:ext cx="4716016" cy="4688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1" y="1412776"/>
            <a:ext cx="387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Bible Kids nr 2 Jumala sõna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632" y="1917001"/>
            <a:ext cx="39311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t" altLang="ko-KR" sz="4000"/>
              <a:t>Nad sõid keelatud vilja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2096615"/>
            <a:ext cx="5090405" cy="370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t" altLang="ko-KR" sz="4000">
                <a:solidFill>
                  <a:srgbClr val="ff0000"/>
                </a:solidFill>
              </a:rPr>
              <a:t>Tänane Sõna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ko-KR" sz="3600"/>
              <a:t>Ta nägi und, kus ta nägi maa peal toetumas treppi, mille tipp ulatus taeva poole, ja Jumala inglid tõusid ja laskusid sellel.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</a:t>
            </a:r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Jaakob pettis oma venda valega. Ta kartis tapmist. Niisiis põgenes ta kodust onu juurde Haranisse.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4404" y="12941"/>
            <a:ext cx="8295192" cy="54600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01208"/>
            <a:ext cx="8963222" cy="1374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Öösel kivi sinna viies magas, pannes selle pea alla padjaks. Ta oli seal üksi, ilma pereta. Nii ta kartis ja tundis end üksikuna.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1010" y="260649"/>
            <a:ext cx="8279422" cy="492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Jaakob nägi Jumala ingleid maa peal mööda treppi taevasse tõusmas ja laskumas.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7383"/>
            <a:ext cx="834993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Ta kuulis Jumala häält: "Ma olen sinuga ja valvan su üle, kuhu iganes sa lähed."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Hommikul ärgates kummardas ta Jumalat, kes lubas, et ta on temaga, ja andis Jumalale au.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5884" y="-27383"/>
            <a:ext cx="8352231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t" altLang="ko-KR" sz="4000">
                <a:solidFill>
                  <a:srgbClr val="ff0000"/>
                </a:solidFill>
              </a:rPr>
              <a:t>Tänane õppetund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Nagu Jumal oli Jaakobiga, kes kartis üksi jääda,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e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Meie Isa Jumal hoolitseb meie eest ka siis, kui oleme üksi.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e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Nagu Jaakob, peaksime ka meie austama ja austama Jumalat, kes on alati meiega.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t" altLang="ko-KR" sz="3200"/>
              <a:t>Jumal on?</a:t>
            </a:r>
            <a:r xmlns:a="http://schemas.openxmlformats.org/drawingml/2006/main">
              <a:rPr lang="et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ko-KR" sz="3600">
                <a:solidFill>
                  <a:srgbClr val="c00000"/>
                </a:solidFill>
              </a:rPr>
              <a:t>Jumal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Jumal on meiega igal pool ja igal ajal.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e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Jumal hoolitseb meie eest alati.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t" altLang="ko-KR" sz="4000">
                <a:solidFill>
                  <a:srgbClr val="ff0000"/>
                </a:solidFill>
              </a:rPr>
              <a:t>Tänane</a:t>
            </a:r>
            <a:r xmlns:a="http://schemas.openxmlformats.org/drawingml/2006/main">
              <a:rPr lang="et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et" altLang="ko-KR" sz="4000">
                <a:solidFill>
                  <a:srgbClr val="ff0000"/>
                </a:solidFill>
              </a:rPr>
              <a:t>Viktoriin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Kui Jaakob magas, mida ta padjaks võttis?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puit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en-US" sz="2800">
                <a:solidFill>
                  <a:schemeClr val="dk1"/>
                </a:solidFill>
              </a:rPr>
              <a:t>② </a:t>
            </a:r>
            <a:r xmlns:a="http://schemas.openxmlformats.org/drawingml/2006/main">
              <a:rPr lang="et" altLang="ko-KR" sz="2800">
                <a:solidFill>
                  <a:schemeClr val="dk1"/>
                </a:solidFill>
              </a:rPr>
              <a:t>kivi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kott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looma nahk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3573016"/>
            <a:ext cx="8712968" cy="519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et" altLang="ko-KR" sz="2800">
                <a:solidFill>
                  <a:srgbClr val="ff0000"/>
                </a:solidFill>
              </a:rPr>
              <a:t>kivi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t" altLang="ko-KR" sz="4000">
                <a:solidFill>
                  <a:srgbClr val="ff0000"/>
                </a:solidFill>
              </a:rPr>
              <a:t>Tänane Sõna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ko-KR" sz="3600"/>
              <a:t>Ta nägi und, kus ta nägi maa peal toetumas treppi, mille tipp ulatus taeva poole, ja Jumala inglid tõusid ja laskusid sellel.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</a:t>
            </a:r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t" altLang="ko-KR" sz="4000">
                <a:solidFill>
                  <a:srgbClr val="FF0000"/>
                </a:solidFill>
              </a:rPr>
              <a:t>Tänane Sõna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Jumal lõi inimese oma näo järgi, Jumala näo järgi lõi ta ta;</a:t>
            </a:r>
          </a:p>
          <a:p>
            <a:r xmlns:a="http://schemas.openxmlformats.org/drawingml/2006/main">
              <a:rPr lang="e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mehe ja naise lõi ta need.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1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Nr.12</a:t>
            </a:r>
            <a:r xmlns:a="http://schemas.openxmlformats.org/drawingml/2006/main">
              <a:rPr lang="et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e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et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e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Sõna</a:t>
            </a:r>
            <a:r xmlns:a="http://schemas.openxmlformats.org/drawingml/2006/main">
              <a:rPr lang="et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e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kohta</a:t>
            </a:r>
            <a:r xmlns:a="http://schemas.openxmlformats.org/drawingml/2006/main">
              <a:rPr lang="et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e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Jumal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3931114" cy="2092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t" altLang="ko-KR" sz="4400"/>
              <a:t>Joosep müüsid tema vennad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700809"/>
            <a:ext cx="5364088" cy="40540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t" altLang="ko-KR" sz="4000">
                <a:solidFill>
                  <a:srgbClr val="ff0000"/>
                </a:solidFill>
              </a:rPr>
              <a:t>Tänane Sõna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39015" y="74302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95736" y="115577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ko-KR" sz="3600">
                <a:solidFill>
                  <a:schemeClr val="bg1">
                    <a:lumMod val="50000"/>
                  </a:schemeClr>
                </a:solidFill>
              </a:rPr>
              <a:t>„Tulge nüüd, tapame ta ja viskame ühte neist tsisternidest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et" altLang="ko-KR" sz="3600">
                <a:solidFill>
                  <a:schemeClr val="bg1">
                    <a:lumMod val="50000"/>
                  </a:schemeClr>
                </a:solidFill>
              </a:rPr>
              <a:t>ja öelda, et metsik loom neelas ta ära.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et" altLang="ko-KR" sz="3600">
                <a:solidFill>
                  <a:schemeClr val="bg1">
                    <a:lumMod val="50000"/>
                  </a:schemeClr>
                </a:solidFill>
              </a:rPr>
              <a:t>Siis vaatame, mis tema unistustest välja tuleb."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(1. Moosese 37:20)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73216"/>
            <a:ext cx="8963222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Jaakobil oli kaksteist poega. Ta armastas Joosepit rohkem kui ühtegi teist tema poega. Niisiis, ta tegi Joosepile rikkalikult kauni riide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536" y="99789"/>
            <a:ext cx="7947386" cy="51571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7315"/>
            <a:ext cx="8963222" cy="136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Tema vennad vihkasid teda väga, sest nende isa armastas teda eriliselt. “Müüme Joosepi maha. Räägime isale, et ta suri.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1679" y="2"/>
            <a:ext cx="7906070" cy="54773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Nad müüsid Joosepi orjaks kaupmeestele, kes tulid mööda.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Seda kuuldes oli Jacob sügavalt kurb.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90802"/>
            <a:ext cx="9054634" cy="1374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Joosep elas orjana rasket elu. Kuid ta uskus ja toetus Jumalale ilma pattu tegemata.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7034" y="-26570"/>
            <a:ext cx="8349931" cy="55438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2" y="5657671"/>
            <a:ext cx="9054634" cy="1179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Joosep saadeti valesüüdistusega vangi.</a:t>
            </a:r>
            <a:r xmlns:a="http://schemas.openxmlformats.org/drawingml/2006/main">
              <a:rPr lang="et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t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Kuid ta püüdis isegi vanglas Jumala ees õige olla. Jumal ei unustanud Joosepit ja Jumalal olid temaga hämmastavad plaanid.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544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t" altLang="ko-KR" sz="4000">
                <a:solidFill>
                  <a:srgbClr val="ff0000"/>
                </a:solidFill>
              </a:rPr>
              <a:t>Tänane õppetund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308213" y="142246"/>
            <a:ext cx="66370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0184" y="112603"/>
            <a:ext cx="767671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Tema enda vennad vihkasid Joosepit ja müüsid orjaks. Samuti pandi ta valesüüdistusega vangi.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e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Siiski lootis ta Jumalale ja püüdis seda enam mitte teha pattu.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e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Meil võib tekkida mõningaid raskusi.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e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Ärgem tehkem pattu ja palugem abi oma isa Jumalalt, kes meie palvet meelsasti kuulab.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t" altLang="ko-KR" sz="3200"/>
              <a:t>Jumal on?</a:t>
            </a:r>
            <a:r xmlns:a="http://schemas.openxmlformats.org/drawingml/2006/main">
              <a:rPr lang="et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ko-KR" sz="3600">
                <a:solidFill>
                  <a:srgbClr val="c00000"/>
                </a:solidFill>
              </a:rPr>
              <a:t>Meie isa jumal..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Meie Isa Jumalal on meie jaoks hämmastavad plaanid isegi rasketel aegadel.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t" altLang="ko-KR" sz="4000">
                <a:solidFill>
                  <a:srgbClr val="ff0000"/>
                </a:solidFill>
              </a:rPr>
              <a:t>Tänane viktoriin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84168" y="82696"/>
            <a:ext cx="77119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8" y="112603"/>
            <a:ext cx="839679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Mida kinkis Jaakob ainult Joosepile oma kaheteistkümne poja hulgast?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mänguasjad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Piibel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rikkalikult ilus riie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raha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9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et" altLang="ko-KR" sz="2800">
                <a:solidFill>
                  <a:srgbClr val="ff0000"/>
                </a:solidFill>
              </a:rPr>
              <a:t>rikkalikult ilus riie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Aadam ja Eeva olid Jumala olendite seas parimad olendid.</a:t>
            </a:r>
          </a:p>
          <a:p>
            <a:r xmlns:a="http://schemas.openxmlformats.org/drawingml/2006/main">
              <a:rPr lang="et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Sest nad on loodud Jumala näo järgi.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35848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1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t" altLang="ko-KR" sz="4000">
                <a:solidFill>
                  <a:srgbClr val="ff0000"/>
                </a:solidFill>
              </a:rPr>
              <a:t>Tänane Sõna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19231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3728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ko-KR" sz="3600">
                <a:solidFill>
                  <a:schemeClr val="bg1">
                    <a:lumMod val="50000"/>
                  </a:schemeClr>
                </a:solidFill>
              </a:rPr>
              <a:t>„Tulge nüüd, tapame ta ja viskame ühte neist tsisternidest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et" altLang="ko-KR" sz="3600">
                <a:solidFill>
                  <a:schemeClr val="bg1">
                    <a:lumMod val="50000"/>
                  </a:schemeClr>
                </a:solidFill>
              </a:rPr>
              <a:t>ja öelda, et metsik loom neelas ta ära.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et" altLang="ko-KR" sz="3600">
                <a:solidFill>
                  <a:schemeClr val="bg1">
                    <a:lumMod val="50000"/>
                  </a:schemeClr>
                </a:solidFill>
              </a:rPr>
              <a:t>Siis vaatame, mis tema unistustest välja tuleb."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(1. Moosese 37:20)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 13 Jumala Sõna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60440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t" altLang="ko-KR" sz="4400"/>
              <a:t>Josephist sai Egiptuse peaminister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67944" y="1984486"/>
            <a:ext cx="5364088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t" altLang="ko-KR" sz="4000">
                <a:solidFill>
                  <a:srgbClr val="ff0000"/>
                </a:solidFill>
              </a:rPr>
              <a:t>Tänane Sõna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20763" y="9177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89806" y="13008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ko-KR" sz="3600"/>
              <a:t>Siis ütles vaarao Joosepile: "Sellega ma panen su kogu Egiptusemaa valitsejaks."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</a:t>
            </a:r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212357"/>
            <a:ext cx="89632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Vaarao, Egiptuse kuningas, nägi und. 7 paksu lehma ja peale seda tuli välja 7 koledat lehma. 7 inetut lehma sõid ära 7 paksu lehma. See oli väga kummaline unenägu.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http://www.lambsongs.co.nz/One%20Page%20Bible%20Stories%20Old%20Testament/Joseph's%20&amp;%20Pharaoh's%20Dream.jp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95536" y="260648"/>
            <a:ext cx="8092796" cy="489654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45224"/>
            <a:ext cx="8963222" cy="1182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Keegi ei suutnud palees tema unenägu tõlgendada. Peajoogikandja, keda Joosep aitas, tutvustas teda kuningale.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7966" y="1"/>
            <a:ext cx="8313496" cy="54452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Jumal andis Joosepile tarkust. Niisiis sai ta unenäo tähendust tõlgendada ja seda kuningale rääkida.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45224"/>
            <a:ext cx="9054634" cy="1372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Vaarao oli nii liigutatud, et määras vangis olnud Joosepi maa kõrgeimale teisele kohale.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4717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Joosep sai Egiptuse peaministriks ja valitses maad hästi tarkusega, mille Jumal talle andis.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t" altLang="ko-KR" sz="4000"/>
              <a:t>Tänane õppetund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48214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5358" y="103694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Jumalal olid Joosepi jaoks hämmastavad plaanid.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e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Kui seisame silmitsi raskustega, ei tohiks me pettuda,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e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kuid peaks ootama Jumala hämmastavaid plaane meie jaoks ja uskuma Jumalasse.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t" altLang="ko-KR" sz="3200"/>
              <a:t>Jumal on?</a:t>
            </a:r>
            <a:r xmlns:a="http://schemas.openxmlformats.org/drawingml/2006/main">
              <a:rPr lang="et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ko-KR" sz="3600">
                <a:solidFill>
                  <a:srgbClr val="c00000"/>
                </a:solidFill>
              </a:rPr>
              <a:t>Jumal teeb oma tahte järgi.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Madalad ülendatakse ja ülendatud alandatakse.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95"/>
            <a:ext cx="9143999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Jumal ütles mehele:</a:t>
            </a:r>
            <a:r xmlns:a="http://schemas.openxmlformats.org/drawingml/2006/main">
              <a:rPr lang="et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t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""Sa võid süüa igast aia puust, aga </a:t>
            </a:r>
            <a:r xmlns:a="http://schemas.openxmlformats.org/drawingml/2006/main">
              <a:rPr lang="et" altLang="ko-KR" sz="2000" u="sng">
                <a:solidFill>
                  <a:schemeClr val="tx1">
                    <a:lumMod val="65000"/>
                    <a:lumOff val="35000"/>
                  </a:schemeClr>
                </a:solidFill>
              </a:rPr>
              <a:t>sa ei tohi süüa hea ja kurja tundmise puust, sest kui sa sellest sööd, sured sa kindlasti </a:t>
            </a:r>
            <a:r xmlns:a="http://schemas.openxmlformats.org/drawingml/2006/main">
              <a:rPr lang="et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."</a:t>
            </a: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1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t" altLang="ko-KR" sz="4000">
                <a:solidFill>
                  <a:srgbClr val="ff0000"/>
                </a:solidFill>
              </a:rPr>
              <a:t>Tänane viktoriin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Millised loomad ilmusid vaarao unenäos?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lind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koer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hobune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lehm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et" altLang="ko-KR" sz="2800">
                <a:solidFill>
                  <a:srgbClr val="ff0000"/>
                </a:solidFill>
              </a:rPr>
              <a:t>lehm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t" altLang="ko-KR" sz="4000">
                <a:solidFill>
                  <a:srgbClr val="ff0000"/>
                </a:solidFill>
              </a:rPr>
              <a:t>Tänane Sõna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419" y="155837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07888" y="18456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ko-KR" sz="3600"/>
              <a:t>Ja vaarao ütles Joosepile: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et" altLang="ko-KR" sz="3600"/>
              <a:t>"Sellega panen ma teid kogu Egiptusemaa üle valitsema."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et" altLang="ko-KR" sz="3600"/>
              <a:t>                                                                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</a:t>
            </a:r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Ei.</a:t>
            </a:r>
            <a:r xmlns:a="http://schemas.openxmlformats.org/drawingml/2006/main">
              <a:rPr lang="et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e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14</a:t>
            </a:r>
            <a:r xmlns:a="http://schemas.openxmlformats.org/drawingml/2006/main">
              <a:rPr lang="et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e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Jumala Sõna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07504" y="1737390"/>
            <a:ext cx="3931114" cy="2099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t" altLang="ko-KR" sz="4400"/>
              <a:t>Joseph kohtus taas oma vendadega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962735"/>
            <a:ext cx="5364087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t" altLang="ko-KR" sz="4000">
                <a:solidFill>
                  <a:srgbClr val="ff0000"/>
                </a:solidFill>
              </a:rPr>
              <a:t>Tänane Sõna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ko-KR" sz="3600">
                <a:solidFill>
                  <a:schemeClr val="bg1">
                    <a:lumMod val="50000"/>
                  </a:schemeClr>
                </a:solidFill>
              </a:rPr>
              <a:t>Kuigi Joosep tundis oma vennad ära, ei tundnud nemad teda ära.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</a:t>
            </a:r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811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Vaarao määras Joosepi Egiptuse peaministriks. Joseph kontrollis 7 aastat näljahäda targalt.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3529" y="116632"/>
            <a:ext cx="8720504" cy="504056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5053" y="5517232"/>
            <a:ext cx="9070726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Kuid näljahäda tõttu ei olnud Kaananis vilja. Nad pidid minema Egiptusesse, et süüa teravilja. Joosepi vennad läksid ka Egiptusesse toitu ostma.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5252" y="332655"/>
            <a:ext cx="8313496" cy="5184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667" y="5394368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Kuigi Joosep tundis oma vennad ära, ei tundnud nemad teda ära.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Joosep rääkis neile, kes ta on. Nad olid ehmunud teda vaadates ja tundsid tema pärast hirmu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1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273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Joosep sai aru, miks Jumal ta Egiptusesse saatis. Ta andis oma vendadele andeks ja viis kogu oma pere Egiptusesse ja hoolitses nende eest turvaliselt.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t" altLang="ko-KR" sz="4000">
                <a:solidFill>
                  <a:srgbClr val="ff0000"/>
                </a:solidFill>
              </a:rPr>
              <a:t>Tänane õppetund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228184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874093" y="70511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378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Joosep andestas oma vendadele, kes teda halvasti kohtlesid, ja armastas neid Jumala tahte kohaselt.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e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Peame oma perele ja sõpradele andestama ning neid armastama.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Kuid maoks maskeerunud Saatan ahvatles Eevat.</a:t>
            </a:r>
          </a:p>
          <a:p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Lõpuks sõi Eve vilja.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99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1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t" altLang="ko-KR" sz="3200"/>
              <a:t>Jumal on?</a:t>
            </a:r>
            <a:r xmlns:a="http://schemas.openxmlformats.org/drawingml/2006/main">
              <a:rPr lang="et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ko-KR" sz="3600">
                <a:solidFill>
                  <a:srgbClr val="c00000"/>
                </a:solidFill>
              </a:rPr>
              <a:t>jumal..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Annab meile andeks ja armastab meid.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09200" y="207095"/>
            <a:ext cx="4053592" cy="695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t" altLang="ko-KR" sz="4000">
                <a:solidFill>
                  <a:srgbClr val="ff0000"/>
                </a:solidFill>
              </a:rPr>
              <a:t>Tänane viktoriin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6326" y="1152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3928" y="67042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Millise riigi peaminister sai Josephist?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Egiptus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Iisrael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Pärsia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Babülon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90801"/>
            <a:ext cx="8712968" cy="512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et" altLang="ko-KR" sz="2800">
                <a:solidFill>
                  <a:srgbClr val="ff0000"/>
                </a:solidFill>
              </a:rPr>
              <a:t>Egiptus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t" altLang="ko-KR" sz="4000">
                <a:solidFill>
                  <a:srgbClr val="ff0000"/>
                </a:solidFill>
              </a:rPr>
              <a:t>Tänane Sõna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ko-KR" sz="3600">
                <a:solidFill>
                  <a:schemeClr val="bg1">
                    <a:lumMod val="50000"/>
                  </a:schemeClr>
                </a:solidFill>
              </a:rPr>
              <a:t>Kuigi Joosep tundis oma vennad ära, ei tundnud nemad teda ära.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</a:t>
            </a:r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Nr.15 Jumala Sõna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4221087"/>
            <a:ext cx="2592288" cy="2036385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t" altLang="ko-KR" sz="4400"/>
              <a:t>Laps, kes päästeti veest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75130" y="1423351"/>
            <a:ext cx="5033374" cy="48859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t" altLang="ko-KR" sz="4000">
                <a:solidFill>
                  <a:srgbClr val="ff0000"/>
                </a:solidFill>
              </a:rPr>
              <a:t>Tänane Sõna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Kui laps sai suuremaks, viis ta ta vaarao tütre juurde ja temast sai tema poeg. Ta pani talle nimeks Mooses, öeldes: "Ma tõmbasin ta veest välja."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Exodus</a:t>
            </a:r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Egiptuse kuningas vaarao käskis kõik Iisraeli vastsündinud poisid Niiluse jõkke visata ja lasta neil tappa.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Moosese emal Jochebedil ei jäänud muud üle, kui lasta oma poeg Niiluse jõel ära kanda.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714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229200"/>
            <a:ext cx="9054634" cy="1369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Sel ajal juhtus Egiptuse printsess last jões suplemas nägema. Ta kavatses poisi kasvatada.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01208"/>
            <a:ext cx="9054634" cy="1373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Tema õde nägi, kuidas printsess võttis poisi korvist välja. Ta tutvustas tema tõelist ema Jochebedit, et ta poega imetaks.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184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02" y="5042118"/>
            <a:ext cx="9054634" cy="1794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Kui laps sai suuremaks, viidi ta tagasi printsessi juurde, et saada tema pojaks. Ta pani talle nimeks Mooses, öeldes: „Ma tõmbasin ta veest välja. Mooses kasvas Egiptuses</a:t>
            </a:r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Palee.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0405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Ja Eeva andis Aadamale teise.</a:t>
            </a:r>
          </a:p>
          <a:p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Adam sõi ka seda.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4" y="0"/>
            <a:ext cx="8392556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1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3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6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t" altLang="ko-KR" sz="4000">
                <a:solidFill>
                  <a:srgbClr val="ff0000"/>
                </a:solidFill>
              </a:rPr>
              <a:t>Tänane õppetund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>
            <a:off x="6223080" y="49915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8"/>
          <a:srcRect b="31910"/>
          <a:stretch>
            <a:fillRect/>
          </a:stretch>
        </p:blipFill>
        <p:spPr>
          <a:xfrm flipH="1">
            <a:off x="2012172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475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Jumal päästis Moosese.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e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Jumal päästis meid oma hämmastava tarkuse ja jõuga (hoolsus).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e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Uskugem, et Jumala plaanid on alati suuremad ja täiuslikumad kui minu omad.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t" altLang="ko-KR" sz="3200"/>
              <a:t>Kes on Jumal?</a:t>
            </a:r>
            <a:r xmlns:a="http://schemas.openxmlformats.org/drawingml/2006/main">
              <a:rPr lang="et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ko-KR" sz="3600">
                <a:solidFill>
                  <a:srgbClr val="c00000"/>
                </a:solidFill>
              </a:rPr>
              <a:t>jumal..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37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Ta on kõikvõimas Jumal, kes täidab oma tahte igasugustest takistustest hoolimata.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t" altLang="ko-KR" sz="4000">
                <a:solidFill>
                  <a:srgbClr val="ff0000"/>
                </a:solidFill>
              </a:rPr>
              <a:t>Tänane viktoriin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942" y="7881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10274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Mis juhtus lapsega, kes vees ära kanti?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Ta uppus ja sõid kalad ära.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Linnud päästsid lapse.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Jumal päästis lapse taevast.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6047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Egiptuse printsess nägi ja päästis teda.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et" altLang="ko-KR" sz="2800">
                <a:solidFill>
                  <a:srgbClr val="ff0000"/>
                </a:solidFill>
              </a:rPr>
              <a:t>Egiptuse printsess nägi ja päästis teda.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t" altLang="ko-KR" sz="4000">
                <a:solidFill>
                  <a:srgbClr val="ff0000"/>
                </a:solidFill>
              </a:rPr>
              <a:t>Tänane Sõna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Kui laps sai suuremaks, viis ta ta vaarao tütre juurde ja temast sai tema poeg. Ta pani talle nimeks Mooses, öeldes: "Ma tõmbasin ta veest välja."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Exodus</a:t>
            </a:r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910371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Jumal ajas nad Eedenist välja, sest nad ei kuulanud Jumalat.</a:t>
            </a:r>
          </a:p>
          <a:p>
            <a:r xmlns:a="http://schemas.openxmlformats.org/drawingml/2006/main">
              <a:rPr lang="et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Sellest ajast peale tuli patt maailma.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9" y="0"/>
            <a:ext cx="8288030" cy="585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t" altLang="ko-KR" sz="4000"/>
              <a:t>Tänane </a:t>
            </a:r>
            <a:r xmlns:a="http://schemas.openxmlformats.org/drawingml/2006/main">
              <a:rPr lang="et" altLang="ko-KR" sz="2800" b="1"/>
              <a:t>õppetund</a:t>
            </a:r>
            <a:endParaRPr xmlns:a="http://schemas.openxmlformats.org/drawingml/2006/main" lang="en-US" altLang="ko-KR" sz="4000" b="1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Patt tuli maailma, sest Aadam ja Eeva ei allunud Jumala käsule.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e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Kas ma kuuletun Jumala sõnale?</a:t>
            </a:r>
          </a:p>
          <a:p>
            <a:pPr xmlns:a="http://schemas.openxmlformats.org/drawingml/2006/main" algn="ctr"/>
            <a:r xmlns:a="http://schemas.openxmlformats.org/drawingml/2006/main">
              <a:rPr lang="e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Kui ma usun Jumalasse, pean ma kuuletuma Jumala sõnale.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t" altLang="ko-KR" sz="3200"/>
              <a:t>Jumal on?</a:t>
            </a:r>
            <a:r xmlns:a="http://schemas.openxmlformats.org/drawingml/2006/main">
              <a:rPr lang="et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ko-KR" sz="3600">
                <a:solidFill>
                  <a:srgbClr val="C00000"/>
                </a:solidFill>
              </a:rPr>
              <a:t>jumal..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Ei meeldi sõnakuulmatus.</a:t>
            </a:r>
          </a:p>
          <a:p>
            <a:r xmlns:a="http://schemas.openxmlformats.org/drawingml/2006/main">
              <a:rPr lang="e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Õnnistab meest, kes kuuletub Tema sõnale.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et" altLang="ko-KR" sz="4000"/>
              <a:t>Tänane</a:t>
            </a:r>
            <a:r xmlns:a="http://schemas.openxmlformats.org/drawingml/2006/main">
              <a:rPr lang="et" altLang="en-US" sz="4000"/>
              <a:t> </a:t>
            </a:r>
            <a:r xmlns:a="http://schemas.openxmlformats.org/drawingml/2006/main">
              <a:rPr lang="et" altLang="ko-KR" sz="4000"/>
              <a:t>Sõna</a:t>
            </a:r>
            <a:endParaRPr xmlns:a="http://schemas.openxmlformats.org/drawingml/2006/main" lang="ko-KR" altLang="en-US" sz="4000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73782" y="2492896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Alguses lõi Jumal</a:t>
            </a:r>
          </a:p>
          <a:p>
            <a:r xmlns:a="http://schemas.openxmlformats.org/drawingml/2006/main">
              <a:rPr lang="e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taevad ja maa.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4277" y="4932133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1. Moosese 1:1</a:t>
            </a: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et" altLang="ko-KR" sz="4000">
                <a:solidFill>
                  <a:srgbClr val="FF0000"/>
                </a:solidFill>
              </a:rPr>
              <a:t>Tänane viktoriin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e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Mida ütles Jumal inimkonnale mitte süüa?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puuvili</a:t>
            </a:r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liha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köögivili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et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et" altLang="ko-KR" sz="2800">
                <a:solidFill>
                  <a:schemeClr val="dk1"/>
                </a:solidFill>
              </a:rPr>
              <a:t>hea ja kurja tundmise vili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2003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et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et" altLang="ko-KR" sz="2800">
                <a:solidFill>
                  <a:srgbClr val="FF0000"/>
                </a:solidFill>
              </a:rPr>
              <a:t>hea ja kurja tundmise vili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t" altLang="ko-KR" sz="4000">
                <a:solidFill>
                  <a:srgbClr val="FF0000"/>
                </a:solidFill>
              </a:rPr>
              <a:t>Tänane Sõna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Jumal lõi inimese oma näo järgi, Jumala näo järgi lõi ta ta;</a:t>
            </a:r>
          </a:p>
          <a:p>
            <a:r xmlns:a="http://schemas.openxmlformats.org/drawingml/2006/main">
              <a:rPr lang="e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mehe ja naise lõi ta need.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072615"/>
      </p:ext>
    </p:extLst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Nr.3 Jumala Sõna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t" altLang="ko-KR" sz="4000"/>
              <a:t>Noa tegi kõrgel mäel suure laeva (laeva).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16833"/>
            <a:ext cx="5090405" cy="373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t" altLang="ko-KR" sz="4000"/>
              <a:t>Tänane</a:t>
            </a:r>
            <a:r xmlns:a="http://schemas.openxmlformats.org/drawingml/2006/main">
              <a:rPr lang="et" altLang="en-US" sz="4000"/>
              <a:t> </a:t>
            </a:r>
            <a:r xmlns:a="http://schemas.openxmlformats.org/drawingml/2006/main">
              <a:rPr lang="et" altLang="ko-KR" sz="4000"/>
              <a:t>Sõna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Siis ütles ISSAND Noale: 'Mine laeva, sina ja kogu su suguvõsa, sest ma olen leidnud su õigeks selles põlvkonnas.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(1. Moosese 7:1)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301208"/>
            <a:ext cx="8963222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Jumal nägi, et kõik inimesed maa peal rikkusid oma teed. Jumal ütles Noale: „Ma hävitan nii inimesed kui ka maa. Tee mäele suur laev!“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69" y="-1"/>
            <a:ext cx="7982461" cy="5229201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Noa hakkas mäele laeva tegema, nagu Jumal teda käskis. Inimesed pidasid teda hulluks.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Noa lasi igal olendil koos Noa 8 pereliikmega laevale tulla, nagu Jumal käskis.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92" y="-11699"/>
            <a:ext cx="83350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Vihma sadas maa peal 40 päeva, nagu Jumal ütles.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3" y="-28712"/>
            <a:ext cx="7641114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229200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Lõpuks oli maa kaetud veega. Iga elusolend, kes maa peal liikus, suri. Järele jäid ainult Noa ja need, kes temaga laevas olid.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30" y="0"/>
            <a:ext cx="8444340" cy="5277356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t" altLang="ko-KR" sz="3200">
                <a:solidFill>
                  <a:srgbClr val="FF0000"/>
                </a:solidFill>
              </a:rPr>
              <a:t>Tänane õppetund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Inimesed ei kuulanud Noad, kes andis neile võimaluse suurest üleujutusest päästetud.</a:t>
            </a:r>
          </a:p>
          <a:p>
            <a:pPr xmlns:a="http://schemas.openxmlformats.org/drawingml/2006/main" algn="ctr"/>
            <a:r xmlns:a="http://schemas.openxmlformats.org/drawingml/2006/main">
              <a:rPr lang="e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Nad ütlesid ainult, et Noa on hull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e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Kui edastate evangeeliumi sõpradele, ei pruugi nad teid hästi kuulata.</a:t>
            </a:r>
          </a:p>
          <a:p>
            <a:pPr xmlns:a="http://schemas.openxmlformats.org/drawingml/2006/main" algn="ctr"/>
            <a:r xmlns:a="http://schemas.openxmlformats.org/drawingml/2006/main">
              <a:rPr lang="e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Kuid lõpuks saavad nad teada, et Jumala sõna on tõsi.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Alguses oli pimedus maa peal.</a:t>
            </a:r>
          </a:p>
          <a:p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Ei olnud meest ega valgust. Seal polnud midagi.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84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t" altLang="ko-KR" sz="3200"/>
              <a:t>Jumal?</a:t>
            </a:r>
            <a:r xmlns:a="http://schemas.openxmlformats.org/drawingml/2006/main">
              <a:rPr lang="et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ko-KR" sz="3600">
                <a:solidFill>
                  <a:srgbClr val="C00000"/>
                </a:solidFill>
              </a:rPr>
              <a:t>jumal..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Jumal vihkab pattu ja mõistab patu üle kohut.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et" altLang="ko-KR" sz="4000"/>
              <a:t>Tänane viktoriin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718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e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Mida käskis Jumal Noal teha?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et" altLang="en-US" sz="2800">
                <a:solidFill>
                  <a:schemeClr val="dk1"/>
                </a:solidFill>
              </a:rPr>
              <a:t>① </a:t>
            </a:r>
            <a:r xmlns:a="http://schemas.openxmlformats.org/drawingml/2006/main">
              <a:rPr lang="et" altLang="ko-KR" sz="2800">
                <a:solidFill>
                  <a:schemeClr val="dk1"/>
                </a:solidFill>
              </a:rPr>
              <a:t>Laev (laev)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auto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1032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Maja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Jalgratas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et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et" altLang="ko-KR" sz="2800">
                <a:solidFill>
                  <a:srgbClr val="FF0000"/>
                </a:solidFill>
              </a:rPr>
              <a:t>Laev (laev)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t" altLang="ko-KR" sz="4000"/>
              <a:t>Tänane Sõna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Siis ütles ISSAND Noale: 'Mine laeva, sina ja kogu su suguvõsa, sest ma olen leidnud su õigeks selles põlvkonnas.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1. Moosese 7:1</a:t>
            </a:r>
          </a:p>
        </p:txBody>
      </p:sp>
    </p:spTree>
    <p:extLst>
      <p:ext uri="{BB962C8B-B14F-4D97-AF65-F5344CB8AC3E}">
        <p14:creationId xmlns:p14="http://schemas.microsoft.com/office/powerpoint/2010/main" val="1237184341"/>
      </p:ext>
    </p:extLst>
  </p:cSld>
  <p:clrMapOvr>
    <a:masterClrMapping/>
  </p:clrMapOvr>
  <p:transition/>
  <p:timing/>
</p:sld>
</file>

<file path=ppt/slides/slide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213918" y="1480138"/>
            <a:ext cx="309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Nr.4 Jumala Sõna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t" altLang="ko-KR" sz="4000"/>
              <a:t>Vikerkaar oli Jumala leping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656"/>
            <a:ext cx="5090405" cy="381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t" altLang="ko-KR" sz="3600">
                <a:solidFill>
                  <a:srgbClr val="FF0000"/>
                </a:solidFill>
              </a:rPr>
              <a:t>Tänane</a:t>
            </a:r>
            <a:r xmlns:a="http://schemas.openxmlformats.org/drawingml/2006/main">
              <a:rPr lang="et" altLang="ko-KR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et" altLang="ko-KR" sz="3600">
                <a:solidFill>
                  <a:srgbClr val="FF0000"/>
                </a:solidFill>
              </a:rPr>
              <a:t>Sõna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Iga kord, kui vikerkaar ilmub pilvedesse, näen seda ja mäletan igavest lepingut Jumala ja kõigi maa peal elavate olendite vahel."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3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Kõik elusolendid pühiti välja, järele jäid ainult Noa ja need, kes temaga laevas oli.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" y="0"/>
            <a:ext cx="913517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Vihma sadas maad 40 päeva.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3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85184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Pärast vihma lakkamist saatis Noa välja tuvi.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Tuvi naasis tema juurde, värske oliivileht nokas. Noa teadis: "Vesi taandus maa seest!"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92" y="-11699"/>
            <a:ext cx="6931360" cy="4900163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3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Noa tuli oma perega välja ja kummardas Jumalat. "Jumal tänatud, et andsite meile uue maailma."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712"/>
            <a:ext cx="9144000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3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445224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Jumal näitas talle vikerkaart lepingu ja õnnistuse märgina. "Elage uues maailmas õnnelikult!"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99" y="0"/>
            <a:ext cx="8758163" cy="5615959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Jumal ütles: "Saagu valgus!"</a:t>
            </a:r>
          </a:p>
          <a:p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ja seal oli valgust.</a:t>
            </a:r>
          </a:p>
          <a:p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t" altLang="ko-KR" sz="3200">
                <a:solidFill>
                  <a:srgbClr val="FF0000"/>
                </a:solidFill>
              </a:rPr>
              <a:t>Tänane õppetund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Jumal on päästnud Noa ja tema pere.</a:t>
            </a:r>
          </a:p>
          <a:p>
            <a:pPr xmlns:a="http://schemas.openxmlformats.org/drawingml/2006/main" algn="ctr"/>
            <a:r xmlns:a="http://schemas.openxmlformats.org/drawingml/2006/main">
              <a:rPr lang="e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Jumal lubas, et Ta õnnistab neid ja teeb nende kaudu uue maailma.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e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Ka Jumal on meid päästnud Jeesuse kaudu.</a:t>
            </a:r>
          </a:p>
          <a:p>
            <a:pPr xmlns:a="http://schemas.openxmlformats.org/drawingml/2006/main" algn="ctr"/>
            <a:r xmlns:a="http://schemas.openxmlformats.org/drawingml/2006/main">
              <a:rPr lang="e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Peame uskuma, et Jumal teeb oma uue maailma meie kaudu.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4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t" altLang="ko-KR" sz="3200"/>
              <a:t>Jahve jumal?</a:t>
            </a:r>
            <a:r xmlns:a="http://schemas.openxmlformats.org/drawingml/2006/main">
              <a:rPr lang="et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ko-KR" sz="3600">
                <a:solidFill>
                  <a:srgbClr val="C00000"/>
                </a:solidFill>
              </a:rPr>
              <a:t>Issand jumal..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Jahve Jumal on meie Isa, kes päästab ja õnnistab ohtralt oma armastatud lapsi, kui me Temasse usume.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4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et" altLang="ko-KR" sz="4000"/>
              <a:t>Tänane viktoriin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e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Mida Noa saatis, et näha maa kuivamist?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Kotkas</a:t>
            </a:r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Varblane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et" altLang="en-US" sz="2800">
                <a:solidFill>
                  <a:schemeClr val="dk1"/>
                </a:solidFill>
              </a:rPr>
              <a:t>③ </a:t>
            </a:r>
            <a:r xmlns:a="http://schemas.openxmlformats.org/drawingml/2006/main">
              <a:rPr lang="et" altLang="ko-KR" sz="2800">
                <a:solidFill>
                  <a:schemeClr val="dk1"/>
                </a:solidFill>
              </a:rPr>
              <a:t>Tuvi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Part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et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et" altLang="ko-KR" sz="2800">
                <a:solidFill>
                  <a:srgbClr val="FF0000"/>
                </a:solidFill>
              </a:rPr>
              <a:t>Tuvi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t" altLang="ko-KR" sz="3600"/>
              <a:t>Tänane Sõna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Iga kord, kui vikerkaar ilmub pilvedesse, näen seda ja mäletan igavest lepingut Jumala ja kõigi maa peal elavate olendite vahel."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359053"/>
      </p:ext>
    </p:extLst>
  </p:cSld>
  <p:clrMapOvr>
    <a:masterClrMapping/>
  </p:clrMapOvr>
  <p:transition/>
  <p:timing/>
</p:sld>
</file>

<file path=ppt/slides/slide4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90182" y="1400842"/>
            <a:ext cx="286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Nr.5</a:t>
            </a:r>
            <a:r xmlns:a="http://schemas.openxmlformats.org/drawingml/2006/main">
              <a:rPr lang="et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e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et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e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Sõna</a:t>
            </a:r>
            <a:r xmlns:a="http://schemas.openxmlformats.org/drawingml/2006/main">
              <a:rPr lang="et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e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kohta</a:t>
            </a:r>
            <a:r xmlns:a="http://schemas.openxmlformats.org/drawingml/2006/main">
              <a:rPr lang="et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e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Jumal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t" altLang="ko-KR" sz="3600"/>
              <a:t>Inimesed, kes ehitasid</a:t>
            </a:r>
          </a:p>
          <a:p>
            <a:pPr xmlns:a="http://schemas.openxmlformats.org/drawingml/2006/main" algn="ctr"/>
            <a:r xmlns:a="http://schemas.openxmlformats.org/drawingml/2006/main">
              <a:rPr lang="et" altLang="ko-KR" sz="3600"/>
              <a:t>Paabeli torn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9252" y="1412776"/>
            <a:ext cx="5023466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t" altLang="ko-KR" sz="4000">
                <a:solidFill>
                  <a:srgbClr val="FF0000"/>
                </a:solidFill>
              </a:rPr>
              <a:t>Tänane Sõna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Sellepärast kutsuti seda Paabeliks, sest ISSAND ajas seal segadusse</a:t>
            </a:r>
          </a:p>
          <a:p>
            <a:r xmlns:a="http://schemas.openxmlformats.org/drawingml/2006/main">
              <a:rPr lang="e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kogu maailma keel. Sealt hajutas ISSAND nad laiali</a:t>
            </a:r>
          </a:p>
          <a:p>
            <a:r xmlns:a="http://schemas.openxmlformats.org/drawingml/2006/main">
              <a:rPr lang="e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üle kogu maa.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4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Inimesed tahtsid olla suuremad ja kuulsamad kui Jumal. Niisiis, nad hakkasid ehitama kõrget torni.</a:t>
            </a:r>
          </a:p>
        </p:txBody>
      </p:sp>
      <p:pic>
        <p:nvPicPr>
          <p:cNvPr id="1026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4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Seega ehitasid nad torni üldse.</a:t>
            </a:r>
          </a:p>
          <a:p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“Näidame end maailmale. Me oleme nii suurepärased!”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 descr="http://www.freebibleimages.org/storydata/illustrations/FB_Tower_Babel/overview_images/002-tower-babel.jpg?13389865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Kui Jumal aga nägi nende ülbust, ajas ta nende keele segadusse, nii et nad ei mõistaks üksteist.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79" t="28896" r="-1793" b="1484"/>
          <a:stretch>
            <a:fillRect/>
          </a:stretch>
        </p:blipFill>
        <p:spPr bwMode="auto">
          <a:xfrm>
            <a:off x="179512" y="476672"/>
            <a:ext cx="5688632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05" r="51670" b="14080"/>
          <a:stretch>
            <a:fillRect/>
          </a:stretch>
        </p:blipFill>
        <p:spPr bwMode="auto">
          <a:xfrm>
            <a:off x="6012160" y="404664"/>
            <a:ext cx="2661415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 rot="771631">
            <a:off x="4710636" y="2167154"/>
            <a:ext cx="557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ko-KR" sz="54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sz="2800" b="1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988010">
            <a:off x="4934229" y="2489605"/>
            <a:ext cx="557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ko-KR" sz="40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b="1">
              <a:solidFill>
                <a:srgbClr val="C00000"/>
              </a:solidFill>
            </a:endParaRPr>
          </a:p>
        </p:txBody>
      </p:sp>
      <p:pic>
        <p:nvPicPr>
          <p:cNvPr id="3078" name="Picture 6" descr="http://www.timelinecoverbanner.com/cliparts/wp-content/digital-scrapbooking/angry-emot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4219" y="2515471"/>
            <a:ext cx="422974" cy="35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4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13176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Kuna nad ei saanud teineteisest aru, ei saanud nad koostööd teha. Lõpuks hajusid nad üle maakera laiali. Siiani on maailma keeled üksteisest erinevad.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098" name="Picture 2" descr="http://www.lausti.com/articles/internet/languages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0"/>
            <a:ext cx="8136904" cy="5086432"/>
          </a:xfrm>
          <a:prstGeom prst="rect">
            <a:avLst/>
          </a:prstGeom>
          <a:noFill/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Esimesel päeval eraldas Jumal valguse pimedusest. Ta tegi kogu maailma kuueks päevaks.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115616" y="3645024"/>
            <a:ext cx="1584176" cy="103423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95536" y="836712"/>
            <a:ext cx="1008112" cy="10081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827584" y="1124744"/>
            <a:ext cx="1008112" cy="100811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중 물결 7"/>
          <p:cNvSpPr/>
          <p:nvPr/>
        </p:nvSpPr>
        <p:spPr>
          <a:xfrm>
            <a:off x="1115616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중 물결 8"/>
          <p:cNvSpPr/>
          <p:nvPr/>
        </p:nvSpPr>
        <p:spPr>
          <a:xfrm>
            <a:off x="1907704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지연 9"/>
          <p:cNvSpPr/>
          <p:nvPr/>
        </p:nvSpPr>
        <p:spPr>
          <a:xfrm rot="16200000">
            <a:off x="3131840" y="908721"/>
            <a:ext cx="648072" cy="1224136"/>
          </a:xfrm>
          <a:prstGeom prst="flowChartDelay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중 물결 10"/>
          <p:cNvSpPr/>
          <p:nvPr/>
        </p:nvSpPr>
        <p:spPr>
          <a:xfrm>
            <a:off x="2843808" y="1628801"/>
            <a:ext cx="1224136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15816" y="437808"/>
            <a:ext cx="594492" cy="974968"/>
          </a:xfrm>
          <a:prstGeom prst="rect">
            <a:avLst/>
          </a:prstGeom>
          <a:noFill/>
        </p:spPr>
      </p:pic>
      <p:pic>
        <p:nvPicPr>
          <p:cNvPr id="13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419872" y="836712"/>
            <a:ext cx="370084" cy="606938"/>
          </a:xfrm>
          <a:prstGeom prst="rect">
            <a:avLst/>
          </a:prstGeom>
          <a:noFill/>
        </p:spPr>
      </p:pic>
      <p:pic>
        <p:nvPicPr>
          <p:cNvPr id="14" name="Picture 4" descr="http://us.cdn1.123rf.com/168nwm/yayayoy/yayayoy1009/yayayoy100900042/7821303-sun-moon-star-and-cloud-set.jpg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750804" y="3212976"/>
            <a:ext cx="1973324" cy="1800200"/>
          </a:xfrm>
          <a:prstGeom prst="rect">
            <a:avLst/>
          </a:prstGeom>
          <a:noFill/>
        </p:spPr>
      </p:pic>
      <p:pic>
        <p:nvPicPr>
          <p:cNvPr id="15" name="Picture 6" descr="http://www.tuohoo.com/photo/Cartoon-Icon/twitter-bird-4_%5bfreeiconsweb.net%5d_23853.png"/>
          <p:cNvPicPr>
            <a:picLocks noChangeAspect="1" noChangeArrowheads="1"/>
          </p:cNvPicPr>
          <p:nvPr/>
        </p:nvPicPr>
        <p:blipFill>
          <a:blip r:embed="rId5"/>
          <a:srcRect t="23256" b="23256"/>
          <a:stretch>
            <a:fillRect/>
          </a:stretch>
        </p:blipFill>
        <p:spPr bwMode="auto">
          <a:xfrm>
            <a:off x="5004048" y="764704"/>
            <a:ext cx="1296144" cy="693286"/>
          </a:xfrm>
          <a:prstGeom prst="rect">
            <a:avLst/>
          </a:prstGeom>
          <a:noFill/>
        </p:spPr>
      </p:pic>
      <p:pic>
        <p:nvPicPr>
          <p:cNvPr id="16" name="Picture 8" descr="http://fc01.deviantart.net/fs71/f/2011/298/6/5/pez___fish_png_by_ivettecaro-d4dxuvf.png"/>
          <p:cNvPicPr>
            <a:picLocks noChangeAspect="1" noChangeArrowheads="1"/>
          </p:cNvPicPr>
          <p:nvPr/>
        </p:nvPicPr>
        <p:blipFill>
          <a:blip r:embed="rId6"/>
          <a:srcRect t="10080" b="11801"/>
          <a:stretch>
            <a:fillRect/>
          </a:stretch>
        </p:blipFill>
        <p:spPr bwMode="auto">
          <a:xfrm flipH="1">
            <a:off x="5652120" y="1340768"/>
            <a:ext cx="1152128" cy="1012534"/>
          </a:xfrm>
          <a:prstGeom prst="rect">
            <a:avLst/>
          </a:prstGeom>
          <a:noFill/>
        </p:spPr>
      </p:pic>
      <p:pic>
        <p:nvPicPr>
          <p:cNvPr id="17" name="Picture 10" descr="http://www.fordesigner.com/imguploads/Image/cjbc/zcool/png20080526/1211812556.png"/>
          <p:cNvPicPr>
            <a:picLocks noChangeAspect="1" noChangeArrowheads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6516216" y="3717032"/>
            <a:ext cx="1348408" cy="1348408"/>
          </a:xfrm>
          <a:prstGeom prst="rect">
            <a:avLst/>
          </a:prstGeom>
          <a:noFill/>
        </p:spPr>
      </p:pic>
      <p:pic>
        <p:nvPicPr>
          <p:cNvPr id="18" name="Picture 12" descr="http://sc.admin5.com/uploads/allimg/100203/100ZT348-0.png"/>
          <p:cNvPicPr>
            <a:picLocks noChangeAspect="1" noChangeArrowheads="1"/>
          </p:cNvPicPr>
          <p:nvPr/>
        </p:nvPicPr>
        <p:blipFill>
          <a:blip r:embed="rId8"/>
          <a:stretch>
            <a:fillRect/>
          </a:stretch>
        </p:blipFill>
        <p:spPr bwMode="auto">
          <a:xfrm flipH="1">
            <a:off x="7596336" y="3573016"/>
            <a:ext cx="1231337" cy="1296144"/>
          </a:xfrm>
          <a:prstGeom prst="rect">
            <a:avLst/>
          </a:prstGeom>
          <a:noFill/>
        </p:spPr>
      </p:pic>
      <p:sp>
        <p:nvSpPr>
          <p:cNvPr id="19" name="타원 18"/>
          <p:cNvSpPr/>
          <p:nvPr/>
        </p:nvSpPr>
        <p:spPr>
          <a:xfrm>
            <a:off x="7308304" y="3356992"/>
            <a:ext cx="495347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막힌 원호 19"/>
          <p:cNvSpPr/>
          <p:nvPr/>
        </p:nvSpPr>
        <p:spPr>
          <a:xfrm>
            <a:off x="7380312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>
            <a:off x="7596336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7570209" y="3869757"/>
            <a:ext cx="0" cy="50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380312" y="3861048"/>
            <a:ext cx="198281" cy="2330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막힌 원호 23"/>
          <p:cNvSpPr/>
          <p:nvPr/>
        </p:nvSpPr>
        <p:spPr>
          <a:xfrm flipV="1">
            <a:off x="7504574" y="3645024"/>
            <a:ext cx="135632" cy="153375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475656" y="2348880"/>
            <a:ext cx="360040" cy="11521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2267744" y="2348880"/>
            <a:ext cx="864096" cy="11605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563888" y="2276872"/>
            <a:ext cx="720080" cy="10081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4932040" y="2132856"/>
            <a:ext cx="720080" cy="13045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588224" y="2420888"/>
            <a:ext cx="576064" cy="108012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5963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et" altLang="ko-KR" sz="4000" b="1">
                <a:solidFill>
                  <a:srgbClr val="FF0000"/>
                </a:solidFill>
              </a:rPr>
              <a:t>1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3728" y="4653136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et" altLang="ko-KR" sz="4000" b="1">
                <a:solidFill>
                  <a:srgbClr val="FF0000"/>
                </a:solidFill>
              </a:rPr>
              <a:t>2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07904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et" altLang="ko-KR" sz="4000" b="1">
                <a:solidFill>
                  <a:srgbClr val="FF0000"/>
                </a:solidFill>
              </a:rPr>
              <a:t>3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48064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et" altLang="ko-KR" sz="4000" b="1">
                <a:solidFill>
                  <a:srgbClr val="FF0000"/>
                </a:solidFill>
              </a:rPr>
              <a:t>4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0019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et" altLang="ko-KR" sz="4000" b="1">
                <a:solidFill>
                  <a:srgbClr val="FF0000"/>
                </a:solidFill>
              </a:rPr>
              <a:t>5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44408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et" altLang="ko-KR" sz="4000" b="1">
                <a:solidFill>
                  <a:srgbClr val="FF0000"/>
                </a:solidFill>
              </a:rPr>
              <a:t>6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et" altLang="ko-KR" sz="4000"/>
              <a:t>Tänane õppetund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12160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48146" y="92439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96751"/>
            <a:ext cx="8208912" cy="393951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e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Inimesed tahavad olla Jumalast suuremad ja kõrgemad.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e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Seda meelt nimetatakse "ülbuseks".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e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Jumal vihkab "ülbust".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e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Ülsaks vastand on 'alandlikkus'.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e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Me peaksime olema "alandlikud" Jumala ees, et Talle meeldida.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t" altLang="ko-KR" sz="3200"/>
              <a:t>Jahve jumal?</a:t>
            </a:r>
            <a:r xmlns:a="http://schemas.openxmlformats.org/drawingml/2006/main">
              <a:rPr lang="et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ko-KR" sz="3600">
                <a:solidFill>
                  <a:srgbClr val="C00000"/>
                </a:solidFill>
              </a:rPr>
              <a:t>Issand jumal..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Jahve Jumal on suurem ja targem kui me oleme.</a:t>
            </a:r>
            <a:endParaRPr xmlns:a="http://schemas.openxmlformats.org/drawingml/2006/main"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e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Me ei saa olla Jumalast targemad, kuigi ühendame kogu oma tarkuse.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5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et" altLang="ko-KR" sz="4000">
                <a:solidFill>
                  <a:srgbClr val="FF0000"/>
                </a:solidFill>
              </a:rPr>
              <a:t>Tänane viktoriin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e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Miks nad ei suutnud torni valmis ehitada?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Jumal põhjustas üleujutuse, kui nad selle saavutasid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Jumal lõi tulekahju, kui nad selle tegid.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Jumal lõi maavärina, kui nad selle tegid.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4654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et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et" altLang="ko-KR" sz="2800">
                <a:solidFill>
                  <a:schemeClr val="dk1"/>
                </a:solidFill>
              </a:rPr>
              <a:t>Jumal pani nad üksteisest aru saama, kui nad seda tegid.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94642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et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et" altLang="ko-KR" sz="2800">
                <a:solidFill>
                  <a:srgbClr val="FF0000"/>
                </a:solidFill>
              </a:rPr>
              <a:t>Jumal pani nad üksteisest aru saama, kui nad seda tegid.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et" altLang="ko-KR" sz="4000">
                <a:solidFill>
                  <a:srgbClr val="FF0000"/>
                </a:solidFill>
              </a:rPr>
              <a:t>Tänane</a:t>
            </a:r>
            <a:r xmlns:a="http://schemas.openxmlformats.org/drawingml/2006/main">
              <a:rPr lang="et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et" altLang="ko-KR" sz="4000">
                <a:solidFill>
                  <a:srgbClr val="FF0000"/>
                </a:solidFill>
              </a:rPr>
              <a:t>Sõna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e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Sellepärast kutsuti seda Paabeliks, sest ISSAND ajas seal segadusse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e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kogu maailma keel. Sealt hajutas ISSAND nad laiali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e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üle kogu maa.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>
              <a:defRPr/>
            </a:pP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84784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Nr.6 Jumala Sõna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t" altLang="ko-KR" sz="4400"/>
              <a:t>Jumal kutsus Aabrahami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150555"/>
            <a:ext cx="5023466" cy="334897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t" altLang="ko-KR" sz="4000">
                <a:solidFill>
                  <a:srgbClr val="ff0000"/>
                </a:solidFill>
              </a:rPr>
              <a:t>Tänane Sõna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ISSAND oli öelnud Aabramile: „Lahku oma maa, oma rahvas ja oma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e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isa pere ja mine maale, mida ma sulle näitan.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1. Moosese 12:1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Kaldealaste Ur oli ebajumalakummardamise linn.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Aabraham sündis ja elas seal.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0518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Ühel päeval ütles Issand Jumal talle: "Lahku oma maalt ja ma õnnistan sind."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Kuigi Aabraham ei teadnud, kuhu minna, kuulas ta Jumala sõna ja lahkus, nagu Issand oli talle käskinud.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Ta kannatas reisil olles palju raskeid asju, kuid Jumal kaitses teda turvaliselt.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495428" cy="29969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6250"/>
          <a:stretch>
            <a:fillRect/>
          </a:stretch>
        </p:blipFill>
        <p:spPr>
          <a:xfrm>
            <a:off x="4495428" y="0"/>
            <a:ext cx="4648572" cy="299695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t="6250"/>
          <a:stretch>
            <a:fillRect/>
          </a:stretch>
        </p:blipFill>
        <p:spPr>
          <a:xfrm>
            <a:off x="-7272" y="2994465"/>
            <a:ext cx="4509972" cy="288529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502700" y="2994465"/>
            <a:ext cx="4641300" cy="28828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t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Igasuguseid loomi ja taimi, linde ja kalu on täis maa peal, meres ja taevas. Jumal vaatas kõike, mida ta oli teinud, ja ütles: "Väga hea!"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05264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Lõpuks jõudis Aabraham Kaananimaale. Ta elas seal. "Aitäh, jumal."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332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t" altLang="ko-KR" sz="4000">
                <a:solidFill>
                  <a:srgbClr val="ff0000"/>
                </a:solidFill>
              </a:rPr>
              <a:t>Tänane</a:t>
            </a:r>
            <a:r xmlns:a="http://schemas.openxmlformats.org/drawingml/2006/main">
              <a:rPr lang="et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et" altLang="ko-KR" sz="4000">
                <a:solidFill>
                  <a:srgbClr val="ff0000"/>
                </a:solidFill>
              </a:rPr>
              <a:t>Õppetund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Aabraham lahkus oma kodulinnast Jumala sõnale kuuletudes.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e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Niimoodi, meie</a:t>
            </a:r>
            <a:r xmlns:a="http://schemas.openxmlformats.org/drawingml/2006/main">
              <a:rPr lang="et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peaks uskuma Jumalasse ja kuuletuma Tema sõnale.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e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Meil peaks olema soov kuuletuda Jumala sõnale igal ajal.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t" altLang="ko-KR" sz="3200"/>
              <a:t>Jahve Jumal on?</a:t>
            </a:r>
            <a:r xmlns:a="http://schemas.openxmlformats.org/drawingml/2006/main">
              <a:rPr lang="et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ko-KR" sz="3600">
                <a:solidFill>
                  <a:srgbClr val="c00000"/>
                </a:solidFill>
              </a:rPr>
              <a:t>Jahve</a:t>
            </a:r>
            <a:r xmlns:a="http://schemas.openxmlformats.org/drawingml/2006/main">
              <a:rPr lang="et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et" altLang="ko-KR" sz="3600">
                <a:solidFill>
                  <a:srgbClr val="c00000"/>
                </a:solidFill>
              </a:rPr>
              <a:t>Jumal….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Tema on meie Isa, kes peab oma lubadust iga hinna eest.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t" altLang="ko-KR" sz="4000">
                <a:solidFill>
                  <a:srgbClr val="ff0000"/>
                </a:solidFill>
              </a:rPr>
              <a:t>Tänane viktoriin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Kus Aabraham sündis?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Kaanan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Haran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Iisrael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et" altLang="ko-KR" sz="2800">
                <a:solidFill>
                  <a:schemeClr val="dk1"/>
                </a:solidFill>
              </a:rPr>
              <a:t>Kaldea Ur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et" altLang="ko-KR" sz="2800">
                <a:solidFill>
                  <a:srgbClr val="ff0000"/>
                </a:solidFill>
              </a:rPr>
              <a:t>Kaldea Ur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t" altLang="ko-KR" sz="4000">
                <a:solidFill>
                  <a:srgbClr val="ff0000"/>
                </a:solidFill>
              </a:rPr>
              <a:t>Tänane</a:t>
            </a:r>
            <a:r xmlns:a="http://schemas.openxmlformats.org/drawingml/2006/main">
              <a:rPr lang="et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et" altLang="ko-KR" sz="4000">
                <a:solidFill>
                  <a:srgbClr val="ff0000"/>
                </a:solidFill>
              </a:rPr>
              <a:t>Sõna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Issand Jumal oli öelnud Aabramile: "Jäta maha oma maa, oma rahvas ja oma isa pere ning mine maale, mille ma sulle näitan."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1. Moosese 12:1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93358"/>
            <a:ext cx="3672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 7 Jumala Sõna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ko-KR" sz="4400"/>
              <a:t>Iisak, tõotatud poeg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852936"/>
            <a:ext cx="5023466" cy="302433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t" altLang="ko-KR" sz="4000">
                <a:solidFill>
                  <a:srgbClr val="ff0000"/>
                </a:solidFill>
              </a:rPr>
              <a:t>Tänane</a:t>
            </a:r>
            <a:r xmlns:a="http://schemas.openxmlformats.org/drawingml/2006/main">
              <a:rPr lang="et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et" altLang="ko-KR" sz="4000">
                <a:solidFill>
                  <a:srgbClr val="ff0000"/>
                </a:solidFill>
              </a:rPr>
              <a:t>Sõna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Aabraham oli saja-aastane, kui talle sündis poeg Iisak.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21:5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373216"/>
            <a:ext cx="8963222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Jumal lubas Aabrahamile, et Jumal annab talle lapsi kui tähti öötaevas.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et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Kuid tal polnud last kuni 100-aastaseks saamiseni.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9796" y="0"/>
            <a:ext cx="8244408" cy="529906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Ühel päeval viis Jumal Aabrahami öösel õue.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"Vaata taevasse. Kas sa oskad tähti kokku lugeda?”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7" y="0"/>
            <a:ext cx="9144000" cy="581739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12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Jumal lubas tal kinkida ka selle kauni maa.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5204" y="1237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et" altLang="ko-KR" sz="3600"/>
              <a:t>Tänane </a:t>
            </a:r>
            <a:r xmlns:a="http://schemas.openxmlformats.org/drawingml/2006/main">
              <a:rPr lang="et" altLang="ko-KR" sz="4000"/>
              <a:t>õppetund</a:t>
            </a:r>
            <a:endParaRPr xmlns:a="http://schemas.openxmlformats.org/drawingml/2006/main" lang="ko-KR" altLang="en-US" sz="4000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47704" y="168559"/>
            <a:ext cx="787388" cy="53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278296" y="168558"/>
            <a:ext cx="885238" cy="58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Kes lõi maailma?</a:t>
            </a:r>
          </a:p>
          <a:p>
            <a:pPr xmlns:a="http://schemas.openxmlformats.org/drawingml/2006/main" algn="ctr"/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Jumal lõi maailma.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Kes hoiab maailma korras?</a:t>
            </a:r>
          </a:p>
          <a:p>
            <a:pPr xmlns:a="http://schemas.openxmlformats.org/drawingml/2006/main" algn="ctr"/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Jumal hoiab maailma korras.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Maailm ei loodud iseenesest.</a:t>
            </a:r>
          </a:p>
          <a:p>
            <a:pPr xmlns:a="http://schemas.openxmlformats.org/drawingml/2006/main" algn="ctr"/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Maailma ei saa ise liigutada.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Peaksime meeles pidama, et Jumal lõi kogu maailma ja kontrollib neid kõiki.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7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1369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„Teie lapsi on nii palju kui tähti taevas ja liiva mererannas.” Aabraham uskus Issanda tõotust.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873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Jumal pidas oma lubadust. Saara sünnitas Aabrahamile poja. Aabraham andis nimeks </a:t>
            </a:r>
            <a:r xmlns:a="http://schemas.openxmlformats.org/drawingml/2006/main">
              <a:rPr lang="et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Iisak </a:t>
            </a:r>
            <a:r xmlns:a="http://schemas.openxmlformats.org/drawingml/2006/main">
              <a:rPr lang="et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, mis tähendab </a:t>
            </a:r>
            <a:r xmlns:a="http://schemas.openxmlformats.org/drawingml/2006/main">
              <a:rPr lang="et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rõõmu </a:t>
            </a:r>
            <a:r xmlns:a="http://schemas.openxmlformats.org/drawingml/2006/main">
              <a:rPr lang="et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90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t" altLang="ko-KR" sz="4000">
                <a:solidFill>
                  <a:srgbClr val="ff0000"/>
                </a:solidFill>
              </a:rPr>
              <a:t>Tänane</a:t>
            </a:r>
            <a:r xmlns:a="http://schemas.openxmlformats.org/drawingml/2006/main">
              <a:rPr lang="et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et" altLang="ko-KR" sz="4000">
                <a:solidFill>
                  <a:srgbClr val="ff0000"/>
                </a:solidFill>
              </a:rPr>
              <a:t>Õppetund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5028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Aabraham uskus tõesti Jumala tõotusse, kuigi see tundus talle võimatu.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e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Jumal oli väga õnnelik, kui ta nägi Aabrahami usku. Jumal andis talle Iisaki, tõotatud poja.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e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Jumal täidab kindlasti oma tõotuse, kuigi see näis meie jaoks võimatu.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t" altLang="ko-KR" sz="3200"/>
              <a:t>Jumal on…</a:t>
            </a:r>
            <a:r xmlns:a="http://schemas.openxmlformats.org/drawingml/2006/main">
              <a:rPr lang="et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ko-KR" sz="3600">
                <a:solidFill>
                  <a:srgbClr val="c00000"/>
                </a:solidFill>
              </a:rPr>
              <a:t>Jumal on...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Kõikvõimas (suudab kõike)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t" altLang="ko-KR" sz="4000">
                <a:solidFill>
                  <a:srgbClr val="ff0000"/>
                </a:solidFill>
              </a:rPr>
              <a:t>Tänane viktoriin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Kui vana oli Aabraham, kui tal oli Iisak?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70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100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et" altLang="ko-KR" sz="2800">
                <a:solidFill>
                  <a:srgbClr val="ff0000"/>
                </a:solidFill>
              </a:rPr>
              <a:t>100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t" altLang="ko-KR" sz="4000">
                <a:solidFill>
                  <a:srgbClr val="ff0000"/>
                </a:solidFill>
              </a:rPr>
              <a:t>Tänane Sõna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Aabraham oli saja-aastane, kui talle sündis poeg Iisak.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(1. Moosese 21:5)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 8 Jumala Sõna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4104456" cy="1281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ko-KR" sz="3900"/>
              <a:t>Aabraham pakkus Iisaki Jumalale</a:t>
            </a:r>
            <a:endParaRPr xmlns:a="http://schemas.openxmlformats.org/drawingml/2006/main" lang="ko-KR" altLang="en-US" sz="39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53595" y="2029986"/>
            <a:ext cx="5090405" cy="35986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t" altLang="ko-KR" sz="4000">
                <a:solidFill>
                  <a:srgbClr val="ff0000"/>
                </a:solidFill>
              </a:rPr>
              <a:t>Tänane Sõna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Siis ütles Jumal: "Võta oma poeg, oma ainus poeg Iisak, keda sa armastad,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e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ja minge Mooria piirkonda. Ohverdage ta seal põletusohvriks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e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ühel mäel, millest ma teile räägin."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1. Moosese 22:2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Ühel päeval ütles Jumal Aabrahamile: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"Too mulle oma ainus poeg põletusohvriks."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" y="-1"/>
            <a:ext cx="9144001" cy="5643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6995"/>
            <a:ext cx="9144000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Aabraham armastas Iisakit nii väga, et Jumalalt kuuldes oli tal raske. Kuid ta otsustas Jumalale kuuletuda.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et" altLang="ko-KR" sz="3200"/>
              <a:t>Kes on Jumal?</a:t>
            </a:r>
            <a:r xmlns:a="http://schemas.openxmlformats.org/drawingml/2006/main">
              <a:rPr lang="et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t" altLang="ko-KR" sz="3600">
                <a:solidFill>
                  <a:srgbClr val="C00000"/>
                </a:solidFill>
              </a:rPr>
              <a:t>Ta on...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looja, kes lõi kogu maailma, kaasa arvatud mina.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8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Aabraham sidus Iisaki kinni ja pani ta alterile ning ta püüdis teda tappa. Sel hetkel,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15208"/>
            <a:ext cx="9127908" cy="5892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„Aabraham, Aabraham, ära tapa teda. Ära tee talle midagi. Nüüd ma tean, et sa kardad ja armastad Jumalat. See oli katsumus, mille Jumal Aabrahamile tegi.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8712"/>
            <a:ext cx="9144000" cy="54019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661248"/>
            <a:ext cx="9054634" cy="880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"Aitäh, jumal!" Jumal võttis Aabrahami usu hea meelega vastu. Jumal tegi ta kõigi usklike esivanemaks.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600" y="116631"/>
            <a:ext cx="9099308" cy="56045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t" altLang="ko-KR" sz="4000"/>
              <a:t>Tänane õppetund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996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Aabraham armastas Iisakit nii väga, kuid tema jaoks oli tähtsam kuuletuda Jumala Sõnale.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e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Ma peaksin armastama Jumalat rohkem kui ükski teine asi ja rohkem kui ükski teine inimene maailmas.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t" altLang="ko-KR" sz="3200"/>
              <a:t>Jumal on?</a:t>
            </a:r>
            <a:r xmlns:a="http://schemas.openxmlformats.org/drawingml/2006/main">
              <a:rPr lang="et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ko-KR" sz="3600">
                <a:solidFill>
                  <a:srgbClr val="c00000"/>
                </a:solidFill>
              </a:rPr>
              <a:t>Jumal on..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Meie isa, kes teeb meie usu läbi proovide tugevamaks.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t" altLang="ko-KR" sz="4000"/>
              <a:t>Tänane</a:t>
            </a:r>
            <a:r xmlns:a="http://schemas.openxmlformats.org/drawingml/2006/main">
              <a:rPr lang="et" altLang="en-US" sz="4000"/>
              <a:t> </a:t>
            </a:r>
            <a:r xmlns:a="http://schemas.openxmlformats.org/drawingml/2006/main">
              <a:rPr lang="et" altLang="ko-KR" sz="4000"/>
              <a:t>Viktoriin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Mida ütles Jumal Aabrahamile põletusohvriks ohverdada?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en-US" sz="2800">
                <a:solidFill>
                  <a:schemeClr val="dk1"/>
                </a:solidFill>
              </a:rPr>
              <a:t>① </a:t>
            </a:r>
            <a:r xmlns:a="http://schemas.openxmlformats.org/drawingml/2006/main">
              <a:rPr lang="et" altLang="ko-KR" sz="2800">
                <a:solidFill>
                  <a:schemeClr val="dk1"/>
                </a:solidFill>
              </a:rPr>
              <a:t>Poeg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naine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koer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Lambad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et" altLang="ko-KR" sz="2800">
                <a:solidFill>
                  <a:srgbClr val="ff0000"/>
                </a:solidFill>
              </a:rPr>
              <a:t>Poeg</a:t>
            </a:r>
            <a:r xmlns:a="http://schemas.openxmlformats.org/drawingml/2006/main">
              <a:rPr lang="et" altLang="en-US" sz="2800">
                <a:solidFill>
                  <a:srgbClr val="ff0000"/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t" altLang="ko-KR" sz="4000">
                <a:solidFill>
                  <a:srgbClr val="ff0000"/>
                </a:solidFill>
              </a:rPr>
              <a:t>Tänane Sõna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Siis ütles Jumal: "Võta oma poeg, oma ainus poeg Iisak, keda sa armastad,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e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ja minge Mooria piirkonda. Ohverdage ta seal põletusohvriks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e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ühel mäel, millest ma teile räägin."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1. Moosese 22:2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353036"/>
            <a:ext cx="2880320" cy="359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Nr.9</a:t>
            </a:r>
            <a:r xmlns:a="http://schemas.openxmlformats.org/drawingml/2006/main">
              <a:rPr lang="et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e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et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e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Sõna</a:t>
            </a:r>
            <a:r xmlns:a="http://schemas.openxmlformats.org/drawingml/2006/main">
              <a:rPr lang="et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e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kohta</a:t>
            </a:r>
            <a:r xmlns:a="http://schemas.openxmlformats.org/drawingml/2006/main">
              <a:rPr lang="et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e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Jumal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859262"/>
            <a:ext cx="3931114" cy="1424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t" altLang="ko-KR" sz="4400"/>
              <a:t>Isaac ei tülitsenud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648141" y="1964962"/>
            <a:ext cx="4495859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t" altLang="ko-KR" sz="4000">
                <a:solidFill>
                  <a:srgbClr val="ff0000"/>
                </a:solidFill>
              </a:rPr>
              <a:t>Tänane Sõna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ko-KR" sz="3600">
                <a:solidFill>
                  <a:schemeClr val="bg1">
                    <a:lumMod val="50000"/>
                  </a:schemeClr>
                </a:solidFill>
              </a:rPr>
              <a:t>Ta liikus sealt edasi ja kaevas veel ühe kaevu ning selle pärast ei tülitsenud keegi.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et" altLang="ko-KR" sz="3600">
                <a:solidFill>
                  <a:schemeClr val="bg1">
                    <a:lumMod val="50000"/>
                  </a:schemeClr>
                </a:solidFill>
              </a:rPr>
              <a:t>Ta andis sellele nimeks Rehobot, öeldes: „Nüüd on Issand meile ruumi andnud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et" altLang="ko-KR" sz="3600">
                <a:solidFill>
                  <a:schemeClr val="bg1">
                    <a:lumMod val="50000"/>
                  </a:schemeClr>
                </a:solidFill>
              </a:rPr>
              <a:t>ja me õitseme maal."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</a:t>
            </a:r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kaevud</a:t>
            </a:r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olid</a:t>
            </a:r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nii</a:t>
            </a:r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oluline,</a:t>
            </a:r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sest</a:t>
            </a:r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nad</a:t>
            </a:r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võiks</a:t>
            </a:r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saada</a:t>
            </a:r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värske</a:t>
            </a:r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vesi</a:t>
            </a:r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kõrbes. Isaac lasi kaevud pärandada oma isal.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31640" y="12576"/>
            <a:ext cx="6696744" cy="52166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t" altLang="ko-KR" sz="4000">
                <a:solidFill>
                  <a:srgbClr val="FF0000"/>
                </a:solidFill>
              </a:rPr>
              <a:t>Tänane viktoriin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Millega lõi Jumal maailma?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kivi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92180"/>
            <a:ext cx="8424936" cy="511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vesi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tolm</a:t>
            </a:r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sõna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7637"/>
            <a:ext cx="8712968" cy="517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et" altLang="ko-KR" sz="2800">
                <a:solidFill>
                  <a:srgbClr val="FF0000"/>
                </a:solidFill>
              </a:rPr>
              <a:t>sõna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Vilistid aga kadestasid teda. Niisiis täitsid nad kaevud mullaga.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23874" y="-27383"/>
            <a:ext cx="609625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Kuid Isaac ei tülitsenud nendega. Ta kolis ära ja kaevas kaevu. Ta avastas magevee kaevu.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66614" y="0"/>
            <a:ext cx="6084046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Sel ajal võtsid teised inimesed Iisakilt kaevu. Kuid ta ei tülitsenud ka nendega.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 l="1640" t="1350" r="1350" b="1350"/>
          <a:stretch>
            <a:fillRect/>
          </a:stretch>
        </p:blipFill>
        <p:spPr>
          <a:xfrm>
            <a:off x="1422537" y="0"/>
            <a:ext cx="6264696" cy="579969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613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Jumal õnnistas Iisakit. Ta kaevas jälle teise kaevu. Jumal andis talle sealt värsket vett. Iisak ehitas alter ja andis tänuohvri.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31640" y="1"/>
            <a:ext cx="6370284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123728" y="82696"/>
            <a:ext cx="445976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t" altLang="ko-KR" sz="4000">
                <a:solidFill>
                  <a:srgbClr val="ff0000"/>
                </a:solidFill>
              </a:rPr>
              <a:t>Tänane õppetund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71606" y="11277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631880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Iisak ei tülitsenud nendega, kes tal kaevud ära viisid.</a:t>
            </a:r>
            <a:r xmlns:a="http://schemas.openxmlformats.org/drawingml/2006/main">
              <a:rPr lang="et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e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Jumal õnnistas Iisakit.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e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Samuti ei pea me teistega tülli minema.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e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Me peame armastama ja andestama teisi.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t" altLang="ko-KR" sz="3200"/>
              <a:t>Jumal on??</a:t>
            </a:r>
            <a:r xmlns:a="http://schemas.openxmlformats.org/drawingml/2006/main">
              <a:rPr lang="et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ko-KR" sz="3600">
                <a:solidFill>
                  <a:srgbClr val="c00000"/>
                </a:solidFill>
              </a:rPr>
              <a:t>Jumal….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333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Ta vihkab neid, kes teistega tülitsevad.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e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Ta armastab neid, kes armastavad üksteist.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t" altLang="ko-KR" sz="4000">
                <a:solidFill>
                  <a:srgbClr val="ff0000"/>
                </a:solidFill>
              </a:rPr>
              <a:t>Tänane viktoriin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Mille tõttu kannatas Iisak raskel ajal?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maja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lambaliha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en-US" sz="2800">
                <a:solidFill>
                  <a:schemeClr val="dk1"/>
                </a:solidFill>
              </a:rPr>
              <a:t>③ </a:t>
            </a:r>
            <a:r xmlns:a="http://schemas.openxmlformats.org/drawingml/2006/main">
              <a:rPr lang="et" altLang="ko-KR" sz="2800">
                <a:solidFill>
                  <a:schemeClr val="dk1"/>
                </a:solidFill>
              </a:rPr>
              <a:t>hästi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perekond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et" altLang="ko-KR" sz="2800">
                <a:solidFill>
                  <a:srgbClr val="ff0000"/>
                </a:solidFill>
              </a:rPr>
              <a:t>hästi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t" altLang="ko-KR" sz="4000">
                <a:solidFill>
                  <a:srgbClr val="ff0000"/>
                </a:solidFill>
              </a:rPr>
              <a:t>Tänane sõna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ko-KR" sz="3600">
                <a:solidFill>
                  <a:schemeClr val="bg1">
                    <a:lumMod val="50000"/>
                  </a:schemeClr>
                </a:solidFill>
              </a:rPr>
              <a:t>Ta liikus sealt edasi ja kaevas veel ühe kaevu ning selle pärast ei tülitsenud keegi.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et" altLang="ko-KR" sz="3600">
                <a:solidFill>
                  <a:schemeClr val="bg1">
                    <a:lumMod val="50000"/>
                  </a:schemeClr>
                </a:solidFill>
              </a:rPr>
              <a:t>Ta andis sellele nimeks Rehobot, öeldes: „Nüüd on Issand meile ruumi andnud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et" altLang="ko-KR" sz="3600">
                <a:solidFill>
                  <a:schemeClr val="bg1">
                    <a:lumMod val="50000"/>
                  </a:schemeClr>
                </a:solidFill>
              </a:rPr>
              <a:t>ja me õitseme maal."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</a:t>
            </a:r>
            <a:r xmlns:a="http://schemas.openxmlformats.org/drawingml/2006/main">
              <a:rPr lang="e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7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Nr.10</a:t>
            </a:r>
            <a:r xmlns:a="http://schemas.openxmlformats.org/drawingml/2006/main">
              <a:rPr lang="et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e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et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e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Sõna</a:t>
            </a:r>
            <a:r xmlns:a="http://schemas.openxmlformats.org/drawingml/2006/main">
              <a:rPr lang="et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e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kohta</a:t>
            </a:r>
            <a:r xmlns:a="http://schemas.openxmlformats.org/drawingml/2006/main">
              <a:rPr lang="et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e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Jumal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2291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t" altLang="ko-KR" sz="3600"/>
              <a:t>Eesav müüs esmasünniõiguse</a:t>
            </a:r>
            <a:endParaRPr xmlns:a="http://schemas.openxmlformats.org/drawingml/2006/main" lang="en-US" altLang="ko-KR" sz="3600"/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et" altLang="ko-KR" sz="3600"/>
              <a:t>ühe kausi punase hautise jaoks</a:t>
            </a:r>
            <a:endParaRPr xmlns:a="http://schemas.openxmlformats.org/drawingml/2006/main" lang="en-US" altLang="ko-KR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847288"/>
            <a:ext cx="5364088" cy="40230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t" altLang="ko-KR" sz="4000">
                <a:solidFill>
                  <a:srgbClr val="ff0000"/>
                </a:solidFill>
              </a:rPr>
              <a:t>Tänane Sõna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4314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t" altLang="ko-KR" sz="3600">
                <a:solidFill>
                  <a:schemeClr val="bg1">
                    <a:lumMod val="50000"/>
                  </a:schemeClr>
                </a:solidFill>
              </a:rPr>
              <a:t>Siis andis Jaakob Eesavile leiba ja läätsehautist.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et" altLang="ko-KR" sz="3600">
                <a:solidFill>
                  <a:schemeClr val="bg1">
                    <a:lumMod val="50000"/>
                  </a:schemeClr>
                </a:solidFill>
              </a:rPr>
              <a:t>Ta sõi ja jõi ning tõusis siis püsti ja lahkus.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et" altLang="ko-KR" sz="3600">
                <a:solidFill>
                  <a:schemeClr val="bg1">
                    <a:lumMod val="50000"/>
                  </a:schemeClr>
                </a:solidFill>
              </a:rPr>
              <a:t>Niisiis põlgas Eesav oma esmasünniõigust.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et" altLang="ko-KR" sz="3600">
                <a:solidFill>
                  <a:schemeClr val="bg1">
                    <a:lumMod val="50000"/>
                  </a:schemeClr>
                </a:solidFill>
              </a:rPr>
              <a:t>                                                                 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0037" y="5513116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et" altLang="ko-KR" sz="2800">
                <a:solidFill>
                  <a:schemeClr val="bg1">
                    <a:lumMod val="50000"/>
                  </a:schemeClr>
                </a:solidFill>
              </a:rPr>
              <a:t>1. Moosese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4947</ep:Words>
  <ep:PresentationFormat>On-screen Show (4:3)</ep:PresentationFormat>
  <ep:Paragraphs>781</ep:Paragraphs>
  <ep:Slides>163</ep:Slides>
  <ep:Notes>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5</vt:i4>
      </vt:variant>
      <vt:variant>
        <vt:lpstr>슬라이드 제목</vt:lpstr>
      </vt:variant>
      <vt:variant>
        <vt:i4>163</vt:i4>
      </vt:variant>
    </vt:vector>
  </ep:HeadingPairs>
  <ep:TitlesOfParts>
    <vt:vector size="168" baseType="lpstr">
      <vt:lpstr>Office 테마</vt:lpstr>
      <vt:lpstr>Office 테마</vt:lpstr>
      <vt:lpstr>Office 테마</vt:lpstr>
      <vt:lpstr>Office 테마</vt:lpstr>
      <vt:lpstr>Office 테마</vt:lpstr>
      <vt:lpstr>PowerPoint Presentation</vt:lpstr>
      <vt:lpstr>PowerPoint Presentation</vt:lpstr>
      <vt:lpstr>PowerPoint Presentation</vt:lpstr>
      <vt:lpstr>PowerPoint Presentation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  <vt:lpstr>슬라이드 62</vt:lpstr>
      <vt:lpstr>슬라이드 63</vt:lpstr>
      <vt:lpstr>슬라이드 64</vt:lpstr>
      <vt:lpstr>슬라이드 65</vt:lpstr>
      <vt:lpstr>슬라이드 66</vt:lpstr>
      <vt:lpstr>슬라이드 67</vt:lpstr>
      <vt:lpstr>슬라이드 68</vt:lpstr>
      <vt:lpstr>슬라이드 69</vt:lpstr>
      <vt:lpstr>슬라이드 70</vt:lpstr>
      <vt:lpstr>슬라이드 71</vt:lpstr>
      <vt:lpstr>슬라이드 72</vt:lpstr>
      <vt:lpstr>슬라이드 73</vt:lpstr>
      <vt:lpstr>슬라이드 74</vt:lpstr>
      <vt:lpstr>슬라이드 75</vt:lpstr>
      <vt:lpstr>슬라이드 76</vt:lpstr>
      <vt:lpstr>슬라이드 77</vt:lpstr>
      <vt:lpstr>슬라이드 78</vt:lpstr>
      <vt:lpstr>슬라이드 79</vt:lpstr>
      <vt:lpstr>슬라이드 80</vt:lpstr>
      <vt:lpstr>슬라이드 81</vt:lpstr>
      <vt:lpstr>슬라이드 82</vt:lpstr>
      <vt:lpstr>슬라이드 83</vt:lpstr>
      <vt:lpstr>슬라이드 84</vt:lpstr>
      <vt:lpstr>슬라이드 85</vt:lpstr>
      <vt:lpstr>슬라이드 86</vt:lpstr>
      <vt:lpstr>슬라이드 87</vt:lpstr>
      <vt:lpstr>슬라이드 88</vt:lpstr>
      <vt:lpstr>슬라이드 89</vt:lpstr>
      <vt:lpstr>슬라이드 90</vt:lpstr>
      <vt:lpstr>슬라이드 91</vt:lpstr>
      <vt:lpstr>슬라이드 92</vt:lpstr>
      <vt:lpstr>슬라이드 93</vt:lpstr>
      <vt:lpstr>슬라이드 94</vt:lpstr>
      <vt:lpstr>슬라이드 95</vt:lpstr>
      <vt:lpstr>슬라이드 96</vt:lpstr>
      <vt:lpstr>슬라이드 97</vt:lpstr>
      <vt:lpstr>슬라이드 98</vt:lpstr>
      <vt:lpstr>슬라이드 99</vt:lpstr>
      <vt:lpstr>슬라이드 100</vt:lpstr>
      <vt:lpstr>슬라이드 101</vt:lpstr>
      <vt:lpstr>슬라이드 102</vt:lpstr>
      <vt:lpstr>슬라이드 103</vt:lpstr>
      <vt:lpstr>슬라이드 104</vt:lpstr>
      <vt:lpstr>슬라이드 105</vt:lpstr>
      <vt:lpstr>슬라이드 106</vt:lpstr>
      <vt:lpstr>슬라이드 107</vt:lpstr>
      <vt:lpstr>슬라이드 108</vt:lpstr>
      <vt:lpstr>슬라이드 109</vt:lpstr>
      <vt:lpstr>슬라이드 110</vt:lpstr>
      <vt:lpstr>슬라이드 111</vt:lpstr>
      <vt:lpstr>슬라이드 112</vt:lpstr>
      <vt:lpstr>슬라이드 113</vt:lpstr>
      <vt:lpstr>슬라이드 114</vt:lpstr>
      <vt:lpstr>슬라이드 115</vt:lpstr>
      <vt:lpstr>슬라이드 116</vt:lpstr>
      <vt:lpstr>슬라이드 117</vt:lpstr>
      <vt:lpstr>슬라이드 118</vt:lpstr>
      <vt:lpstr>슬라이드 119</vt:lpstr>
      <vt:lpstr>슬라이드 120</vt:lpstr>
      <vt:lpstr>슬라이드 121</vt:lpstr>
      <vt:lpstr>슬라이드 122</vt:lpstr>
      <vt:lpstr>슬라이드 123</vt:lpstr>
      <vt:lpstr>슬라이드 124</vt:lpstr>
      <vt:lpstr>슬라이드 125</vt:lpstr>
      <vt:lpstr>슬라이드 126</vt:lpstr>
      <vt:lpstr>슬라이드 127</vt:lpstr>
      <vt:lpstr>슬라이드 128</vt:lpstr>
      <vt:lpstr>슬라이드 129</vt:lpstr>
      <vt:lpstr>슬라이드 130</vt:lpstr>
      <vt:lpstr>슬라이드 131</vt:lpstr>
      <vt:lpstr>슬라이드 132</vt:lpstr>
      <vt:lpstr>슬라이드 133</vt:lpstr>
      <vt:lpstr>슬라이드 134</vt:lpstr>
      <vt:lpstr>슬라이드 135</vt:lpstr>
      <vt:lpstr>슬라이드 136</vt:lpstr>
      <vt:lpstr>슬라이드 137</vt:lpstr>
      <vt:lpstr>슬라이드 138</vt:lpstr>
      <vt:lpstr>슬라이드 139</vt:lpstr>
      <vt:lpstr>슬라이드 140</vt:lpstr>
      <vt:lpstr>슬라이드 141</vt:lpstr>
      <vt:lpstr>슬라이드 142</vt:lpstr>
      <vt:lpstr>슬라이드 143</vt:lpstr>
      <vt:lpstr>슬라이드 144</vt:lpstr>
      <vt:lpstr>슬라이드 145</vt:lpstr>
      <vt:lpstr>슬라이드 146</vt:lpstr>
      <vt:lpstr>슬라이드 147</vt:lpstr>
      <vt:lpstr>슬라이드 148</vt:lpstr>
      <vt:lpstr>슬라이드 149</vt:lpstr>
      <vt:lpstr>슬라이드 150</vt:lpstr>
      <vt:lpstr>슬라이드 151</vt:lpstr>
      <vt:lpstr>슬라이드 152</vt:lpstr>
      <vt:lpstr>슬라이드 153</vt:lpstr>
      <vt:lpstr>슬라이드 154</vt:lpstr>
      <vt:lpstr>슬라이드 155</vt:lpstr>
      <vt:lpstr>슬라이드 156</vt:lpstr>
      <vt:lpstr>슬라이드 157</vt:lpstr>
      <vt:lpstr>슬라이드 158</vt:lpstr>
      <vt:lpstr>슬라이드 159</vt:lpstr>
      <vt:lpstr>슬라이드 160</vt:lpstr>
      <vt:lpstr>슬라이드 161</vt:lpstr>
      <vt:lpstr>슬라이드 162</vt:lpstr>
      <vt:lpstr>슬라이드 163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2014-11-24T05:13:47.000</dcterms:created>
  <dc:creator>leo</dc:creator>
  <cp:lastModifiedBy>user</cp:lastModifiedBy>
  <dcterms:modified xsi:type="dcterms:W3CDTF">2023-09-25T04:45:14.315</dcterms:modified>
  <cp:revision>55</cp:revision>
  <dc:title>PowerPoint 프레젠테이션</dc:title>
  <cp:version>1000.0000.01</cp:version>
</cp:coreProperties>
</file>