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e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et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/>
              <a:t>Joonatan,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4000"/>
              <a:t>Davidi hea sõber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Mida Joonatan Taavetile ei andnud?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mõõk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kilp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riided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kilp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40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Kuninganna Esteri julgus.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kuningas küsis: "Mis see on, kuninganna Ester? Mis on teie palve? Isegi kuni pool kuningriiki antakse teile."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 oli aeg, mil tark juudi naine Ester oli Pärsia kuninganna. Haaman kavandas aga kuninga seadust kasutades juutide hävitamist.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mõtles: "Mind võidakse tappa, kui lähenen kuningale ilma, et kuningas mind kutsuks." Ta otsustas siiski minna kuninga juurde, et paluda oma rahval päästa, kuigi see oli seadusega vastuolus.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Aga kui ta nägi kuninganna Esterit õues seismas, oli ta temaga väga rahul ja ütles: „Mis on teie palve? Ma annan selle sulle."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avalikustas Haamani vandenõu juutide hävitamiseks. Selle tulemusena vihkas teda kuningas ja ta tapeti.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"Aitäh, Issand, et meid kaitssite!" Tänu kuninganna Estri julgusele said juudid kaitstud.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Kuigi Ester pidi surma saama, palvetas ta Jumala poole, et ta päästaks julgelt oma rahva.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 päästis juudid Estri palve kaudu oma imelise tarkuse ja jõuga kriisist.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Uskugem ja oodakem Jumala imelist abi ja päästet oma igapäevaelus.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hoiab ja aitab oma rahvast lõpuni.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hoiab ja aitab mind maailma lõpuni.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Mis juhtus Estriga, kui ta kutsumata kuninga poole pöördus?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mõisteti surma.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aeti välja.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ei saanud kuningaga kohtuda.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võis kuningale öelda, mida ta tahtis paluda.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Ta võis kuningale öelda, mida ta tahtis paluda.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Taavet oli Sauliga rääkimise lõpetanud, sai Joonatan Taavetiga vaimus üheks ja ta armastas teda nagu iseennast.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Saamueli 18: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kuningas küsis: "Mis see on, kuninganna Ester? Mis on teie palve? Isegi kuni pool kuningriiki antakse teile."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41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400"/>
              <a:t>Iiob, keda Jumal õnnistas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Ussi maal elas mees, kelle nimi oli Iiob. See mees oli laitmatu ja otsekohene; ta kartis Jumalat ja vältis kurja.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Töö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Iiob, kes elas Ussi maal idamaal, oli kõige rikkam. Ta kartis Jumalat ja oli laitmatu ja aus.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„Kuna sa õnnistasid Iiobit, kartis ta sind! Kas Iiob kardab Jumalat asjata?” Saatan plaanis Iiobi proovile panna.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Saatan võttis üleöö kõik, tema lapsed ja kogu vara. Temast sai maailma kõige õnnetum mees.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Tema naine jättis ta maha, öeldes: "Needa Jumal ja sure!" Iiobi sõbrad tulid ja süüdistasid teda, kuid Iiob usaldas Jumalat nagu alati.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See oli viletsuse ja kibeduse aeg. Siiski sai Iiob proovist läbi ja Jumal andis talle palju suurema õnnistuse kui varem. Temast sai mees, kes kartis Jumalat kui kunagi varem.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Kuigi Iiob oli aus mees, valmistas Saatan talle probleeme.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Vaatamata raskustele uskus Iiob Jumalat ja oli Jumalas kannatlik.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Need raskused võivad meid tabada.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Sel ajal peame uskuma Jumalasse ja olema Jumalas kannatlikud.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üks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kes võib meid teha rikkaks või vaeseks vastavalt oma tahtmisele.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32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Saalomon, kes sai tarkuse kingituseks.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Kumb on Jobi kohta vale?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oli rikas.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elas idamaal.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oli kuningas.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kartis jumalat.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Ta oli kuningas.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Ussi maal elas mees, kelle nimi oli Iiob. See mees oli laitmatu ja otsekohene; ta kartis Jumalat ja vältis kurja.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Töö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 42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Daniel keeldus Kingi toitu söömast.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Kuid Taaniel otsustas end mitte rüvetada kuningliku toidu ja veiniga ning palus peaametnikult luba end sel viisil mitte rüvetada.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Taaniel ja tema kolm sõpra viidi vangideks Babüloni. Kuningas käskis oma ametnikel õpetada neile kuningatoitu ja veini andma.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"Me ei taha süüa Jumala seadusega keelatud toitu!" Daniel ja tema kolm sõpra palusid peaametnikult luba end sel viisil mitte rüvetada.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ja tema kolm sõpra sõid Idolile pakutud toidu asemel köögivilju ja vett. Jumal hindas neid ja andis neile rohkem tarkust.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"Kui targad nad on!" Kuningas ei suutnud ära imestada, et nad nägid välja tervemad ja targemad kui kõik teised kuninglikku toitu sõid noored mehed.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Sellest ajast peale võtsid Taaniel ja tema kolm sõpra Babüloni tähtsate asjade eest hoolt ja hoidsid end pühana Jumala ees.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Taaniel ja tema kolm sõpra otsustasid hoida Jumala seadust isegi vangide olukorras.</a:t>
            </a:r>
          </a:p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Seejärel muutusid nad tervemaks ja targemaks kui ükski teine kuninglikku toitu sõi.</a:t>
            </a:r>
          </a:p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 peame Jumalale kuuletuma igal juhul.</a:t>
            </a:r>
          </a:p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Pole midagi tähtsamat kui Jumala armastamine.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Saalomon oli rikkuse ja tarkuse poolest suurem kui kõik teised maa kuningad.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Kroonika 9: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WHO</a:t>
            </a:r>
            <a:r xmlns:a="http://schemas.openxmlformats.org/drawingml/2006/main">
              <a:rPr lang="et" altLang="en-US" sz="3200"/>
              <a:t> </a:t>
            </a:r>
            <a:r xmlns:a="http://schemas.openxmlformats.org/drawingml/2006/main">
              <a:rPr lang="et" altLang="ko-KR" sz="3200"/>
              <a:t>on</a:t>
            </a:r>
            <a:r xmlns:a="http://schemas.openxmlformats.org/drawingml/2006/main">
              <a:rPr lang="et" altLang="en-US" sz="3200"/>
              <a:t> </a:t>
            </a:r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võib olla kõikjal korraga (kõikjal kohalolek). Ja ta on kõikvõimas.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Millist toitu sõid Taaniel ja tema kolm sõpra kuninga toidu asemel?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vesi ja köögiviljad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küpsis ja koks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nuudlid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vesi ja köögiviljad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Kuid Taaniel otsustas end mitte rüvetada kuningliku toidu ja veiniga ning palus peaametnikult luba end sel viisil mitte rüvetada.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43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Daniel Lõvikoopast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oli üliõnnelik ja andis käsu Taaniel koopast välja tõsta. Ja kui Taaniel koopast tõsteti, ei leitud tema peal haava, sest ta oli lootnud oma Jumala peale.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Babülonis oli inimesi, kes vihkasid Taanieli, kes viidi vangi ja kellest sai peaminister. Nad tahtsid Danieli tappa.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''Igaüks, kes kummardab millegi muu kui kuninga ees, visatakse lõvikoopasse!' Taaniel ei lõpetanud kolm korda päevas palvetamist, kuigi ta teadis seda.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Nii visati Daniel lõpuks hirmutavasse lõvikoopasse.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tuli järgmisel varahommikul lõvikoopasse ja küsis: "Daniel! Kas olete ohutu? Tegelikult tahtis kuningas, et Taaniel ei sureks, sest ta armastas Taanieli väga.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"Mul on kõik korras, kui Jumal mind kaitseb!" Daniel viga ei saanud. Kuningas kiitis ka Taanieli Jumalat.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Saalomonist sai kuningas Taaveti järel kolmas Iisraeli kuningas.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Taaniel, kes ei kummardunud ebajumalate ees,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lõpuks visati ta lõvikoopasse, kuid ta oli terve.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Taanieli usu tõttu kiitis ka Babüloonia kuningas Jumalat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Peame kummardama ainult Jumalat ja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 peame uskuma, mis ei teeni ebajumalaid!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Selline usk võib panna teisi inimesi uskuma Jumalasse.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Jumal on?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 see..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usaldusväärne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kes suudab päästa need, kes Temasse tõeliselt usuvad ja Teda teenivad.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Miks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oli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Taaniel visati lõvikoopasse?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Sest ta valetas kuningale.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Sest ta ei kummardanud kuninga iidoli ees.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Sest ta kavatses kuninga tappa.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Sest ta ei kummardanud Jumalat hästi.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Sest ta ei kummardanud kuninga iidoli ees.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oli üliõnnelik ja andis käsu Taaniel koopast välja tõsta. Ja kui Taaniel koopast tõsteti, ei leitud tema peal haava, sest ta oli lootnud oma Jumala peale.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44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Joona, kes oli suure kala sees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Aga Issand andis Joona alla neelamiseks suure kala ja Joona oli kala sees kolm päeva ja kolm ööd.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Ühel päeval ilmus Jumal Joonale ja ütles:</a:t>
            </a:r>
          </a:p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„Minge suurde Niinive linna ja kuulutage selle vastu! Ma päästan nad nende kurjusest."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 ei tahtnud Jumalale kuuletuda. Ta läks välismaale ja purjetas Tarsisesse, et Jumala eest põgeneda.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Kuid Jumal saatis suure tuule ja nad kõik pidid surema. Meremehed viskasid Joona merre. Suur kala tuli ja neelas ta alla.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 kahetses oma patte 3 päeva kala sees.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"Andke mulle tarkust oma rahvast hästi juhtida." Jumalal oli hea meel, et Saalomon seda palus. Niisiis, Jumal andis talle, mida Saalomon palus.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Kala oksendas ta kuivale maale. Ta läks Niinivesse ja hüüdis neile vastumeelselt Jumala sõnumit.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Kuuldes Jumala hoiatust, kahetsesid ninevlased meelt ja otsisid Jumala armu. Jumal andestas Niinive elanikele.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Joona ei kuuletunud Jumala Sõnale.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Kuid Jumal kasutas Joonat sõnakuulmatuks ja päästis lõpuks niinivelased.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Mõnikord on Jumala tahe erinev sellest, mida ma arvan.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Kuid Jumala tahe on alati õige.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 peame alati olema kuulekad Jumala tahtele.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Kes on 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päästab need, kes siiralt kahetsevad oma patte ja paluvad andestust.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Kelle kõhus oli Joona 3 päeva?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Lõvi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elevant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Kala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Aga Issand andis Joona alla neelamiseks suure kala ja Joona oli kala sees kolm päeva ja kolm ööd.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Ühel päeval tulid Saalomoni juurde kaks naist väikese lapsega. Nad tülitsesid, et laps oli tema laps enne kuningat.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ütles: "Kuna kaks naist nõuavad, et laps on tema laps, siis lõigake laps kaheks ja andke pool ühele ja pool teisele!"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Üks naine tundis oma poja vastu kaastunnet. Niisiis ütles ta: "Andke elav laps talle. Ära tapa teda!“ Seda kuuldes otsustas Saalomon, et naine on tema tõeline ema. King ütles: "Anna laps talle. Ta on tõeline ema!”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Saalomon palus tarka südant, mitte rikkust ega võimu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oma riiki valitsema.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peame palvetama Jumala poole mitte ainult enda, vaid ka teiste teenimise eest.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Taavet oli Sauliga rääkimise lõpetanud, sai Joonatan Taavetiga vaimus üheks ja ta armastas teda nagu iseennast.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Saamueli 18: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võib anda meile tarkust, mida te maailmast ei saa.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Mida Saalomon Jumalalt palus?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rikkust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tervis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tarkust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tarkust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Kuningas Saalomon oli rikkuse ja tarkuse poolest suurem kui kõik teised maa kuningad.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Kroonika 9: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33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Jumala nime tempel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Saalomon andis käsu ehitada Issanda nimele tempel ja endale kuninglik palee.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Ajaraamat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Taavet käskis Saalomon ehitada Jumalale templi nagu tema isa.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Niisiis käskis ta osavatel puuseppadel tuua templisse parimad puud.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valmistas templisse kivid. Ta palus osavatel meistritel tuua suuri, uhkeid ja tugevaid kive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Mõned käsitöölised kaunistasid Jumala templi värviliste riiete ja kuldlõngaga.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Kui Jumala tempel valmis, kummardasid Saalomon ja kõik Iisraeli mehed Jumalat suure rõõmuga.</a:t>
            </a:r>
            <a:r xmlns:a="http://schemas.openxmlformats.org/drawingml/2006/main">
              <a:rPr lang="e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„Issand jumal! Tule ja valitse meid siin!”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jäi paleesse. Ta kohtas Joonatanit, kes oli kuningas Sauli poeg.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Saalomon ja tema rahvas näitasid oma armastust Jumala vastu, ehitades Issandale Jumalale kauni templi.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Kirik on koht, kus kohtume Jumalaga ja saame näidata oma armastust Jumala vastu.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peame oma kirikut armastama.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otsib kummardajaid ja õnnistab neid.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Mida tegid Saalomon ja Iisrael, et väljendada oma armastust Jumala vastu?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pühamu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pühamu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Saalomon andis käsu ehitada Issanda nimele tempel ja endale kuninglik palee.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Ajaraamat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34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Varesed, kes tõid leiba ja liha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/>
              <a:t>Sa jood ojast ja ma olen käskinud ronkadel sind seal toita.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Oli kuningas nimega Ahab, kes oli Jumala ees väga kuri. Prohvet Eelija andis Ahabile Jumala sõna.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"Maal ei saja vihma!" Selle peale püüdis Ahab teda tappa. Jumal pani ta peitma kuningas Ahabi eest.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Eelija põgenes maale, kust Jumal oli öelnud.</a:t>
            </a:r>
          </a:p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Kuid ta ei saanud sealt süüa.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käskis ronkadel Eelijat seal toita. Varesed tõid talle hommikul ja õhtul leiba ja liha ning ta jõi ojast.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Joonatanile meeldis Taavet väga. Joonatan sai Taavetiga vaimus üheks.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Eelija kuuletus Jumala sõnale, riskides oma eluga ja tal oli hämmastav kogemus Jumala kaitsest.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Kuri kuningas Ahab ei tahtnud kuuletuda Jumala sõnale. Niisiis püüdis ta tappa Jumala prohvetit Eelijat, kes oli rääkinud Jumala sõna.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Kuid Jumal kaitses ja hoolitses Eelija eest hämmastaval viisil!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 peame kuuletuma ja kuulutama Jumala sõna igas olukorras nagu Eelija.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kaitseb meid kindlasti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Kes on 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hoolitseb nende eest, kes kuuletuvad ja peavad Tema sõnu hämmastaval viisil.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Kes tõi Eelijale midagi süüa?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hobune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kotkas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draakon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ronk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ronk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/>
              <a:t>Sa jood ojast ja ma olen käskinud ronkadel sind seal toita.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35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Jahu ja õli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4400"/>
              <a:t>ei kasutatud ära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Minge kohe Siidoni Sareptasse ja jääge sinna. Ma olen käskinud lesknaist selles kohas varustada teid toiduga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Iisraelis ei sadanud vihma, nagu Issand Jumal ütles. Seega polnud inimestel süüa.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Issand Jumal saatis Eelija lesknaise juurde, kes elas Sareptas.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Eelija palus tal endale leiba teha vaid peotäiest jahust ja vähesest õlist, mis talle järele jäi.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Joonatan andis Taavetile oma mõõga ja noole. See tähendas, et ta tõesti uskus Taavetisse.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Kuigi tal polnud piisavalt jahu ja õli, millest nad elasid, tegi ta Eelija jutu järgi leiba ja andis selle kõigepealt Eelijale ning tegi endale.</a:t>
            </a:r>
            <a:r xmlns:a="http://schemas.openxmlformats.org/drawingml/2006/main">
              <a:rPr lang="e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Siis üllatuslikult olid jahupurk ja õlikann</a:t>
            </a:r>
            <a:r xmlns:a="http://schemas.openxmlformats.org/drawingml/2006/main">
              <a:rPr lang="e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pole ära kasutatud.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Ühel päeval suri tema poeg. Kuid Issand Jumal lasi poisi elul tema juurde tagasi pöörduda ja elada. Ta andis au Jumalale.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Lesk pakkus veidi jahu ja õli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jumalale.</a:t>
            </a:r>
            <a:r xmlns:a="http://schemas.openxmlformats.org/drawingml/2006/main">
              <a:rPr lang="e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Siis sai ta palju õnnistusi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üle kujutlusvõime.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Mõnikord tuleb hetk, mil peame Jumalale midagi olulist andma.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Seejärel õnnistab Jumal meid selle ohvri ja ohvriga palju.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Kes on 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annab meile kõik, mida me elamiseks vajame – toidust, riietest, majast jne.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Kelle juurde Jumal käskis Eelijal minna??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kuningas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preester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lesk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üldiselt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lesk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Minge kohe Siidoni Sareptasse ja jääge sinna. Ma olen käskinud lesknaist selles kohas varustada teid toiduga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36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400"/>
              <a:t>Tuli langes taevast alla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langes ISSANDA tuli ja põletas ära ohvri, puud, kivid ja mulla ning lakkus ka veekraavist.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saatis Eelija Iisraeli kurja kuninga Ahabi juurde. "Saad teada, kes on tõeline Jumal!"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Eelija on võidelnud 850 ebajumalakummardajate valeprohveti vastu. "Jumal, kes vastab tulega, on tõeline Jumal!"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Joonatan andis oma hinnalised riided Taavetile. See näitas Joonatani sügavat sõprust Taavetiga.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prohvetit hüüdsid oma jumala nime ja tantsisid ümber alteri, kuid tulekahju ei reageerinud.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Oli Elijahi kord. Eelija palvetas taeva poole. Siis langes Jumala tuli ja põletas alteril oleva ohvri.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"Jehoova on tõeline Jumal!" Iisraellased kahetsesid oma patte ja andsid au Jumalale.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Valejumalad ei saanud midagi teha.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Sest</a:t>
            </a:r>
            <a:r xmlns:a="http://schemas.openxmlformats.org/drawingml/2006/main">
              <a:rPr lang="e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nad</a:t>
            </a:r>
            <a:r xmlns:a="http://schemas.openxmlformats.org/drawingml/2006/main">
              <a:rPr lang="e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oli</a:t>
            </a:r>
            <a:r xmlns:a="http://schemas.openxmlformats.org/drawingml/2006/main">
              <a:rPr lang="e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ei</a:t>
            </a:r>
            <a:r xmlns:a="http://schemas.openxmlformats.org/drawingml/2006/main">
              <a:rPr lang="e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võimsus.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kõikvõimas.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 võime kogeda Tema hämmastavaid imesid, kui loodame Temale ja usume Temasse.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200"/>
              <a:t>Kes on Jumal?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 on tõeline, elav ja töötav Jumal, kes erineb valedest ebajumalatest.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Mis langes taevast alla, kui Eelija palvetas?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vihma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kivi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tulekahju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tulekahju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langes ISSANDA tuli ja põletas ära ohvri, puud, kivid ja mulla ning lakkus ka veekraavist.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kuningad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 37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Naaman paranes pidalitõvest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 ta läks alla ja kastis end seitse korda Jordani jõkke, nagu jumalamees oli talle öelnud, ja ta liha sai terveks ja sai puhtaks nagu poisikese oma.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Kuningate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oli Arami kuninga väepealik, kuid tal oli pidalitõbi. Ta läks Eliisa juurde, kes oli taastamiseks Iisraeli prohvet.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Taavet oli mitu korda surmaohtlikus olukorras, sest kuningas Saul üritas teda tappa. Siiski suutis ta Jonathani abiga nende ohtude eest põgeneda.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Eliisa ei kohanud teda, vaid ütles lihtsalt: "Mine ja pese ennast seitse korda Jordani jões."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vihastas Eliisa sõna peale. Aga tema sulased ütlesid talle: "Mine jõe äärde ja kastke oma keha, palun."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kastis end seitse korda Jordani jõkke, nagu Eliisa ja tema sulased ütlesid.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Siis üllataval kombel tema liha taastus ja sai puhtaks.</a:t>
            </a:r>
          </a:p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läks tagasi Eliisa juurde ja andis au Jumalale.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 Naaman kuulis Eliisat, kes oli Jumala mees, ja täitis tema sõna, õnnistati teda, et ta sai oma pidalitõvest puhtaks.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 ei peaks elama oma tahtmise järgi,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vaid Jumala tahtel.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 me elame edasi ja kuuletume Jumala sõnale,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Meid võib õnnistada külluslik õnnistus, mida Jumal võib meile anda.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rgbClr val="FF0000"/>
                </a:solidFill>
              </a:rPr>
              <a:t>Jumal?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suudab ravida kõik haigused. Ta on Kõigeväeline Jumal, kes võib meid terveks teha.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Mitu korda kastis Naaman end Jordani jõkke?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kolm korda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üks kord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viis korda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seitse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korda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seitse korda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 ta läks alla ja kastis end seitse korda Jordani jõkke, nagu jumalamees oli talle öelnud, ja ta liha sai terveks ja sai puhtaks nagu poisikese oma.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Kuningate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38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400"/>
              <a:t>Jumala templi remont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Siis kutsus kuningas Joas preestri Joojada ja teised preestrid ning küsis neilt: "Miks te ei paranda templile tehtud kahju? Ärge võtke oma varahoidjatelt enam raha, vaid andke see templi parandamiseks."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kuningat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Joonatan ei valinud oma isekast soovi, vaid oma sõbra Taaveti.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Nagu Jonathan,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olgem oma sõbrale head sõbrad.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Juuda kuningas Joas tahtis parandada Jumala templit, mis oli kahjustatud.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Templi remondiks eelarvest aga ei piisanud. Joas otsustas võtta vastu annetusi Jumala templi parandamiseks.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Inimesed, kes armastasid Jumalat siiralt, pakkusid raha templi remondiks.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Templi remondiks kogutud raha anti töömeestele ja nad remontisid templi täiesti ausalt.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“Vau! Kui ilus tempel see on!” Joas oli rõõmus mõttega, et Jumalale meeldib.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 pidas Jumala templit hinnaliseks paigaks, kus inimesed Jumalat kummardasid.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Kirik on koht, kus Jumal on kohal, kui me Teda kummardame.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Niisiis, me peame armastama kirikut ja pidama seda väga kalliks.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rgbClr val="FF0000"/>
                </a:solidFill>
              </a:rPr>
              <a:t>Jumal?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seab igaüks meist oma pühaks templiks.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kohtub nendega, kes Teda kummardavad.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Mida otsustas Joash parandada?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palee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kool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Püha tempel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Püha tempel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Siis kutsus kuningas Joas preestri Joojada ja teised preestrid ning küsis neilt: "Miks te ei paranda templile tehtud kahju? Ärge võtke oma varahoidjatelt enam raha, vaid andke see templi parandamiseks."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kuningat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39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/>
              <a:t>Nehemja, kes ehitas uuesti üles Jeruusalemma müüri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Tema on see, kes annab meile häid sõpru.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Tänage Jumalat, et ta andis meile häid sõpru!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Ma vastasin kuningale: "Kui see meeldib kuningale ja kui su sulane on tema silmis armu leidnud, saadab ta mind Juuda linna, kuhu on maetud mu isad, et ma saaksin selle üles ehitada."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Nehemja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Pärsia kuningas andis kuninga joogikandjale Nehemjale loa hävitatud linn ja linnus uuesti üles ehitada.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Nehemja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tuli koos paljude iisraellastega tagasi Jeruusalemma ja ehitas koos nendega uuesti üles Jeruusalemma müüri.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Neid häirisid aga teised hõimud, kellele ei meeldinud iisraellaste ärkamine. Lisaks kaebasid paljud iisraellased.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Nehemja palus Jumalalt abi. Jumal andis talle jõudu ja julgust seda tööd teha.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Lõpuks lõpetas Nehemja koos iisraellastega Jeruusalemma müüri ülesehitamise. Pärast müüri lõpetamist kummardas ta koos oma rahvaga rõõmsalt Jumalat.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Nehemja lõpetas müüri taastamise Jumala abiga, kuigi esines palju segadusi.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me teeme Jumala tööd, võime silmitsi seista raskete olukordadega.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aga Jumal on meiega ja meie oleme Temaga, saame kõigist nendest raskustest üle.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see, kes meid aitab ja annab jõudu ja julgust, kui me raskes olukorras palvetame ja abi palume.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Miks naasis Nehemja kodulinna?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reisima..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kooli minema..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kummardama..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Jeruusalemma müüri taastamiseks..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Jeruusalemma müüri taastamiseks..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Ma vastasin kuningale: "Kui see meeldib kuningale ja kui su sulane on tema silmis armu leidnud, saadab ta mind Juuda linna, kuhu on maetud mu isad, et ma saaksin selle üles ehitada."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Nehemja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