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fi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Nro 1</a:t>
            </a:r>
            <a:r xmlns:a="http://schemas.openxmlformats.org/drawingml/2006/main">
              <a:rPr lang="f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f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Sana</a:t>
            </a:r>
            <a:r xmlns:a="http://schemas.openxmlformats.org/drawingml/2006/main">
              <a:rPr lang="f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 xmlns:a="http://schemas.openxmlformats.org/drawingml/2006/main">
              <a:rPr lang="f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Jumala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i" altLang="ko-KR" sz="4400"/>
              <a:t>Jumala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4400"/>
              <a:t>Valmistettu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4400"/>
              <a:t>Maailma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</a:t>
            </a:r>
            <a:r xmlns:a="http://schemas.openxmlformats.org/drawingml/2006/main">
              <a:rPr lang="f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Alussa Jumala loi</a:t>
            </a:r>
          </a:p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taivaat ja maa.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Mooseksen kirja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Iisakin vaimo Rebeka synnytti kaksoset. Ensimmäisen pojan nimi oli Esau ja toisen oli Jaakob.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Esau piti metsästyksestä. Joten hän rakasti ulkoilua. Mutta Jacob oli hiljainen mies, joka pysyi kotona.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Eräänä päivänä, kun Jaakob keitti kastiketta, Esau palasi kotiin nälkäisenä metsästyksen jälkeen.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"Anna minulle muhennos!", "Myy ensin minulle esikoisoikeutesi. Sitten annan sinulle vähän." Esau oli niin nälkäinen, että hän myi esikoisoikeutensa yhdestä kulhosta punaista muhennospalaa.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Lopulta Jaakob petti isänsä saadakseen siunauksen. Lopulta hän sai siunauksen. Kaikki nämä asiat tapahtuivat Jumalan kaitselmuksesta.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rgbClr val="ff0000"/>
                </a:solidFill>
              </a:rPr>
              <a:t>Tämän päivän oppitunti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Esau ajatteli, että nälkäisen ongelman ratkaiseminen oli tärkeämpää kuin hengellisen siunauksen saaminen.</a:t>
            </a:r>
            <a:r xmlns:a="http://schemas.openxmlformats.org/drawingml/2006/main">
              <a:rPr lang="f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Lopuksi,</a:t>
            </a:r>
            <a:r xmlns:a="http://schemas.openxmlformats.org/drawingml/2006/main">
              <a:rPr lang="f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Jacob</a:t>
            </a:r>
            <a:r xmlns:a="http://schemas.openxmlformats.org/drawingml/2006/main">
              <a:rPr lang="f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tuli</a:t>
            </a:r>
            <a:r xmlns:a="http://schemas.openxmlformats.org/drawingml/2006/main">
              <a:rPr lang="f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f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israelilaisten esi-isä.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Mikä on mielestäsi tärkeämpää?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Siunausta olla Jumalan lapsia ei voi korvata millään.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200"/>
              <a:t>Jumala on?</a:t>
            </a:r>
            <a:r xmlns:a="http://schemas.openxmlformats.org/drawingml/2006/main">
              <a:rPr lang="f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rgbClr val="c00000"/>
                </a:solidFill>
              </a:rPr>
              <a:t>Jumala</a:t>
            </a:r>
            <a:r xmlns:a="http://schemas.openxmlformats.org/drawingml/2006/main">
              <a:rPr lang="fi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fi" altLang="ko-KR" sz="3600">
                <a:solidFill>
                  <a:srgbClr val="c00000"/>
                </a:solidFill>
              </a:rPr>
              <a:t>On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Jumala toteuttaa oman tahtonsa ihmisten erehdyksestä ja valheesta huolimatta.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päivän'</a:t>
            </a:r>
            <a:r xmlns:a="http://schemas.openxmlformats.org/drawingml/2006/main">
              <a:rPr lang="f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Tietokilpailu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Miksi Esau myi esikoisoikeutensa?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nuudeli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leipää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lihaa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chemeClr val="dk1"/>
                </a:solidFill>
              </a:rPr>
              <a:t>punainen muhennos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rgbClr val="ff0000"/>
                </a:solidFill>
              </a:rPr>
              <a:t>punainen muhennos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</a:t>
            </a:r>
            <a:r xmlns:a="http://schemas.openxmlformats.org/drawingml/2006/main">
              <a:rPr lang="f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bg1">
                    <a:lumMod val="50000"/>
                  </a:schemeClr>
                </a:solidFill>
              </a:rPr>
              <a:t>Sitten Jaakob antoi Esaulle leipää ja linssipataa.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bg1">
                    <a:lumMod val="50000"/>
                  </a:schemeClr>
                </a:solidFill>
              </a:rPr>
              <a:t>Hän söi ja joi, sitten nousi ja lähti.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bg1">
                    <a:lumMod val="50000"/>
                  </a:schemeClr>
                </a:solidFill>
              </a:rPr>
              <a:t>Niinpä Esau halveksi esikoisoikeuttaan.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Mooseksen kirja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Nro 11 Jumalan sana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400"/>
              <a:t>Jaakobin unelma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Bible Kids No.2 Jumalan sana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/>
              <a:t>He söivät kiellettyä hedelmää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/>
              <a:t>Hän näki unta, jossa hän näki portaikon lepäävän maan päällä, jonka huippu ulottui taivaaseen, ja Jumalan enkelit nousevat ja laskeutuivat niitä pitkin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Jaakob petti veljeään valheella. Hän pelkäsi joutuvansa tapetuksi. Niinpä hän pakeni kotoa setänsä luo Haraniin.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Yöllä hän otti kiven sinne ja nukkui ja laittoi sen päänsä alle tyynyksi. Hän oli siellä yksin ilman perhettä. Joten hän pelkäsi ja tunsi olonsa yksinäiseksi.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Jaakob näki Jumalan enkelien nousevan ja laskevan portaita maan päällä taivaaseen.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Hän kuuli Jumalan äänen: "Minä olen kanssasi ja valvon sinua, minne ikinä menetkin."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Kun hän heräsi aamulla, hän palvoi Jumalaa, joka lupasi olla hänen kanssaan, ja hän antoi kunnian Jumalalle.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oppitunti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Kuin Jumala oli Jaakobin kanssa, joka pelkäsi yksin jäämistä,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Isä Jumalamme pitää meistä huolta myös silloin, kun olemme yksin.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Jaakobin tavoin meidän tulee kunnioittaa ja antaa kunnia Jumalalle, joka on aina kanssamme.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200"/>
              <a:t>Jumala on?</a:t>
            </a:r>
            <a:r xmlns:a="http://schemas.openxmlformats.org/drawingml/2006/main">
              <a:rPr lang="f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rgbClr val="c00000"/>
                </a:solidFill>
              </a:rPr>
              <a:t>Jumala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Jumala on kanssamme missä ja milloin tahansa.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Jumala pitää meistä aina huolta.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</a:t>
            </a:r>
            <a:r xmlns:a="http://schemas.openxmlformats.org/drawingml/2006/main">
              <a:rPr lang="f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Tietokilpailu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Kun Jaakob nukkui, mitä hän otti tyynyksi?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puuta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fi" altLang="ko-KR" sz="2800">
                <a:solidFill>
                  <a:schemeClr val="dk1"/>
                </a:solidFill>
              </a:rPr>
              <a:t>kivi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laukku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eläimen iho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fi" altLang="ko-KR" sz="2800">
                <a:solidFill>
                  <a:srgbClr val="ff0000"/>
                </a:solidFill>
              </a:rPr>
              <a:t>kivi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/>
              <a:t>Hän näki unta, jossa hän näki portaikon lepäävän maan päällä, jonka huippu ulottui taivaaseen, ja Jumalan enkelit nousevat ja laskeutuivat niitä pitkin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Jumala loi ihmisen omaksi kuvakseen, Jumalan kuvaksi hän loi hänet;</a:t>
            </a:r>
          </a:p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mieheksi ja naiseksi hän loi heidät.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Nro 12</a:t>
            </a:r>
            <a:r xmlns:a="http://schemas.openxmlformats.org/drawingml/2006/main">
              <a:rPr lang="f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f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Sana</a:t>
            </a:r>
            <a:r xmlns:a="http://schemas.openxmlformats.org/drawingml/2006/main">
              <a:rPr lang="f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 xmlns:a="http://schemas.openxmlformats.org/drawingml/2006/main">
              <a:rPr lang="f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Jumala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400"/>
              <a:t>Joosef myivät veljiensä toimesta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bg1">
                    <a:lumMod val="50000"/>
                  </a:schemeClr>
                </a:solidFill>
              </a:rPr>
              <a:t>"Tule nyt, tapetaan hänet ja heitetään hänet yhteen näistä vesisäiliöistä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bg1">
                    <a:lumMod val="50000"/>
                  </a:schemeClr>
                </a:solidFill>
              </a:rPr>
              <a:t>ja sano, että julma eläin söi hänet.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bg1">
                    <a:lumMod val="50000"/>
                  </a:schemeClr>
                </a:solidFill>
              </a:rPr>
              <a:t>Sitten nähdään, mitä hänen unelmistaan tulee."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(1. Moos.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Jaakobilla oli kaksitoista poikaa. Hän rakasti Joosefia enemmän kuin ketään muuta hänen poikaansa. Niinpä hän teki Joosefille runsaan kauniin kankaan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Hänen veljensä vihasivat häntä paljon, koska heidän isänsä rakasti häntä erityisen paljon. "Myydään Joseph. Kerrotaan isälle, että hän kuoli.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 myivät Joosefin orjaksi kauppiaille.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Tämän kuultuaan Jacob oli syvästi surullinen.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Joosef eli kovan elämän orjana. Hän kuitenkin uskoi ja luotti Jumalaan tekemättä mitään syntiä.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Joosef lähetettiin vankilaan väärällä syytteellä.</a:t>
            </a:r>
            <a:r xmlns:a="http://schemas.openxmlformats.org/drawingml/2006/main">
              <a:rPr lang="fi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Hän yritti kuitenkin olla vanhurskas Jumalan edessä jopa vankilassa. Jumala ei unohtanut Joosefia, ja Jumalalla oli hämmästyttävä suunnitelma häntä varten.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oppitunti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Omat veljensä vihasivat Joosefia ja myivät orjaksi. Hänet myös tuomittiin vankilaan väärästä syytteestä.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Hän kuitenkin turvautui Jumalaan ja yritti olla tekemättä syntiä vielä enemmän.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Saatamme kohdata joitain vaikeuksia.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Älkäämme tehkö syntiä ja pyytäkäämme apua isältä Jumalaltamme, joka auliisti kuuntelee rukouksemme.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200"/>
              <a:t>Jumala on?</a:t>
            </a:r>
            <a:r xmlns:a="http://schemas.openxmlformats.org/drawingml/2006/main">
              <a:rPr lang="f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rgbClr val="c00000"/>
                </a:solidFill>
              </a:rPr>
              <a:t>Isä Jumalamme..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Isä Jumalallamme on hämmästyttävät suunnitelmat meitä varten vaikeinakin aikoina.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tietokilpailu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Mitä Jaakob antoi vain Joosefille kahdentoista poikansa joukossa?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leluja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Raamattu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runsaasti kaunis kangas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rahaa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rgbClr val="ff0000"/>
                </a:solidFill>
              </a:rPr>
              <a:t>runsaasti kaunis kangas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Aadam ja Eeva olivat parhaita olentoja Jumalan luotujen joukossa.</a:t>
            </a:r>
          </a:p>
          <a:p>
            <a:r xmlns:a="http://schemas.openxmlformats.org/drawingml/2006/main">
              <a:rPr lang="f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Sillä ne on luotu Jumalan kuvan mukaan.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bg1">
                    <a:lumMod val="50000"/>
                  </a:schemeClr>
                </a:solidFill>
              </a:rPr>
              <a:t>"Tule nyt, tapetaan hänet ja heitetään hänet yhteen näistä vesisäiliöistä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bg1">
                    <a:lumMod val="50000"/>
                  </a:schemeClr>
                </a:solidFill>
              </a:rPr>
              <a:t>ja sano, että julma eläin söi hänet.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bg1">
                    <a:lumMod val="50000"/>
                  </a:schemeClr>
                </a:solidFill>
              </a:rPr>
              <a:t>Sitten nähdään, mitä hänen unelmistaan tulee."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(1. Moos.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Nro 13 Jumalan sana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400"/>
              <a:t>Joosefista tuli Egyptin pääministeri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/>
              <a:t>Niin farao sanoi Joosefille: "Tällä minä annan sinut koko Egyptin maan päälliköksi".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Farao, Egyptin kuningas, näki unta. 7 lihavaa lehmää ja sen jälkeen 7 rumaa lehmää tuli ulos. 7 rumaa lehmää söi 7 lihavaa lehmää. Se oli hyvin outo uni.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Kukaan ei voinut tulkita hänen unta palatsissa. Ylimmäinen juomanlaskija, jota Joosef auttoi, esitteli hänet kuninkaalle.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Jumala antoi Joosefille viisautta. Joten hän pystyi tulkitsemaan unen merkityksen ja kertoi sen kuninkaalle.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 oli niin liikuttunut, että hän nimitti Joosefin, joka oli vankina maan toiseksi korkeimmalle paikalle.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Joosefista tuli Egyptin pääministeri ja hän hallitsi maata hyvin Jumalan hänelle antamalla viisaudella.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/>
              <a:t>Tämän päivän oppitunti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Jumalalla oli hämmästyttäviä suunnitelmia Joosefia varten.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Kun kohtaamme vaikeuksia, meidän ei myöskään pitäisi olla pettyneitä,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mutta pitäisi odottaa Jumalan hämmästyttäviä suunnitelmia meitä varten ja uskoa Jumalaan.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200"/>
              <a:t>Jumala on?</a:t>
            </a:r>
            <a:r xmlns:a="http://schemas.openxmlformats.org/drawingml/2006/main">
              <a:rPr lang="f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rgbClr val="c00000"/>
                </a:solidFill>
              </a:rPr>
              <a:t>Jumala tekee tahtonsa mukaan.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Alhaiset korotetaan ja korotetut alennetaan.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Jumala sanoi miehelle:</a:t>
            </a:r>
            <a:r xmlns:a="http://schemas.openxmlformats.org/drawingml/2006/main">
              <a:rPr lang="fi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""Sinä olet vapaa syömään mistä tahansa puutarhan puusta, mutta </a:t>
            </a:r>
            <a:r xmlns:a="http://schemas.openxmlformats.org/drawingml/2006/main">
              <a:rPr lang="fi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et saa syödä hyvän ja pahan tiedon puusta, sillä kun syöt siitä, kuolet varmasti </a:t>
            </a:r>
            <a:r xmlns:a="http://schemas.openxmlformats.org/drawingml/2006/main">
              <a:rPr lang="fi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tietokilpailu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Mitä eläimiä ilmestyi faraon unessa?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lintu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koira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hevonen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lehmä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rgbClr val="ff0000"/>
                </a:solidFill>
              </a:rPr>
              <a:t>lehmä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/>
              <a:t>Niin farao sanoi Joosefille: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/>
              <a:t>"Täten minä panen sinut koko Egyptin maan johtamiseen."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Ei.</a:t>
            </a:r>
            <a:r xmlns:a="http://schemas.openxmlformats.org/drawingml/2006/main">
              <a:rPr lang="f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f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Jumalan Sana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400"/>
              <a:t>Joosef tapasi jälleen veljensä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bg1">
                    <a:lumMod val="50000"/>
                  </a:schemeClr>
                </a:solidFill>
              </a:rPr>
              <a:t>Vaikka Joosef tunnisti veljensä, he eivät tunnistaneet häntä.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 nimitti Joosefin Egyptin pääministeriksi. Joseph hallitsi 7 vuoden ankaraa nälänhätää viisaasti.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Kanaanissa ei kuitenkaan ollut viljaa nälänhädän vuoksi. Heidän piti mennä Egyptiin hakemaan viljaa syötäväksi. Joosefin veljet menivät myös Egyptiin ostamaan ruokaa.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Vaikka Joosef tunnisti veljensä, he eivät tunnistaneet häntä.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Joosef kertoi heille, kuka hän oli. He hämmästyivät katsoessaan häntä ja pelkäsivät häntä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Joosef ymmärsi, miksi Jumala lähetti hänet Egyptiin. Hän antoi veljilleen anteeksi ja vei koko perheensä Egyptiin ja piti heistä turvallisesti huolta.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oppitunti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Joosef antoi anteeksi veljilleen, jotka kohtelivat häntä huonosti, ja rakasti heitä Jumalan tahdon mukaan.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Meidän on annettava anteeksi perheellemme ja ystävillemme ja rakastettava heitä.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Mutta käärmeeksi naamioitunut Saatana houkutteli Eevaa.</a:t>
            </a:r>
          </a:p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Lopulta Eeva söi hedelmät.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200"/>
              <a:t>Jumala on?</a:t>
            </a:r>
            <a:r xmlns:a="http://schemas.openxmlformats.org/drawingml/2006/main">
              <a:rPr lang="f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rgbClr val="c00000"/>
                </a:solidFill>
              </a:rPr>
              <a:t>Jumala..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Antaa meille anteeksi ja rakastaa meitä.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tietokilpailu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Minkä maan pääministeri Josephista tuli?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Egypti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Babylon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rgbClr val="ff0000"/>
                </a:solidFill>
              </a:rPr>
              <a:t>Egypti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bg1">
                    <a:lumMod val="50000"/>
                  </a:schemeClr>
                </a:solidFill>
              </a:rPr>
              <a:t>Vaikka Joosef tunnisti veljensä, he eivät tunnistaneet häntä.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Nro 15 Jumalan sana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400"/>
              <a:t>Lapsi, joka pelastui vedestä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Kun lapsi kasvoi, hän vei hänet faraon tyttären luo ja hänestä tuli hänen poikansa. Hän antoi hänelle nimen Mooses sanoen: "Minä nostin hänet vedestä."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Exodus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Egyptin kuningas, farao, käski heittää kaikki Israelin vastasyntyneet pojat Niilijokeen ja antaa heidän surmata.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Jokebedillä, Mooseksen äidillä, ei ollut muuta vaihtoehtoa kuin antaa poikansa viedä pois Niilillä.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Tuolloin Egyptin prinsessa sattui näkemään vauvan hänen kylpeessään joessa. Hänellä oli mielessään kasvattaa poika.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Hänen sisarensa näki prinsessan ottavan pojan pois korista. Hän esitteli hänen oikean äitinsä Jochebedin imettämään poikavauvaa hänelle.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Kun lapsi kasvoi vanhemmaksi, hänet vietiin takaisin prinsessan luo hänen pojakseen. Hän antoi hänelle nimen Mooses ja sanoi: "Minä nostin hänet vedestä. Mooses kasvoi Egyptissä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Palatsi.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 Eeva antoi toisen Aadamille.</a:t>
            </a:r>
          </a:p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Adamkin söi sen.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oppitunti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Jumala pelasti Mooseksen.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Jumala pelasti meidät hämmästyttävällä viisaudellaan ja voimallaan (varmuudella).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Uskokaamme, että Jumalan suunnitelmat ovat suurempia ja täydellisempiä kuin minun aina.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200"/>
              <a:t>Kuka Jumala on?</a:t>
            </a:r>
            <a:r xmlns:a="http://schemas.openxmlformats.org/drawingml/2006/main">
              <a:rPr lang="f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rgbClr val="c00000"/>
                </a:solidFill>
              </a:rPr>
              <a:t>Jumala..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Hän on kaikkivaltias Jumala, joka toteuttaa tahtonsa kaikista esteistä huolimatta.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tietokilpailu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Mitä tapahtui lapselle, joka kannettiin veteen?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Kalat hukkuivat ja söivät hänet.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Linnut pelastivat lapsen.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Jumala pelasti lapsen taivaalta.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Egyptin prinsessa näki ja pelasti hänet.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rgbClr val="ff0000"/>
                </a:solidFill>
              </a:rPr>
              <a:t>Egyptin prinsessa näki ja pelasti hänet.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Kun lapsi kasvoi, hän vei hänet faraon tyttären luo ja hänestä tuli hänen poikansa. Hän antoi hänelle nimen Mooses sanoen: "Minä nostin hänet vedestä."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Exodus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Jumala ajoi heidät pois Eedenistä, koska he eivät kuunnelleet Jumalaa.</a:t>
            </a:r>
          </a:p>
          <a:p>
            <a:r xmlns:a="http://schemas.openxmlformats.org/drawingml/2006/main">
              <a:rPr lang="fi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Siitä ajasta lähtien synti tuli maailmaan.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/>
              <a:t>Tämän päivän </a:t>
            </a:r>
            <a:r xmlns:a="http://schemas.openxmlformats.org/drawingml/2006/main">
              <a:rPr lang="fi" altLang="ko-KR" sz="2800" b="1"/>
              <a:t>oppitunti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Synti tuli maailmaan, koska Aadam ja Eeva eivät totelleet Jumalan käskyä.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Tottelenko minä Jumalan sanaa?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Jos uskon Jumalaan, minun täytyy totella Jumalan sanaa.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200"/>
              <a:t>Jumala on?</a:t>
            </a:r>
            <a:r xmlns:a="http://schemas.openxmlformats.org/drawingml/2006/main">
              <a:rPr lang="f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rgbClr val="C00000"/>
                </a:solidFill>
              </a:rPr>
              <a:t>Jumala..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Inhoaa tottelemattomuutta.</a:t>
            </a:r>
          </a:p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Siunaa miestä, joka noudattaa Hänen sanaansa.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i" altLang="ko-KR" sz="4000"/>
              <a:t>Tämän päivän</a:t>
            </a:r>
            <a:r xmlns:a="http://schemas.openxmlformats.org/drawingml/2006/main">
              <a:rPr lang="fi" altLang="en-US" sz="4000"/>
              <a:t> </a:t>
            </a:r>
            <a:r xmlns:a="http://schemas.openxmlformats.org/drawingml/2006/main">
              <a:rPr lang="fi" altLang="ko-KR" sz="4000"/>
              <a:t>Sana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Alussa Jumala loi</a:t>
            </a:r>
          </a:p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taivaat ja maa.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Mooseksen kirja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tietokilpailu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Mitä Jumala käski olla syömättä ihmiskunnalle?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hedelmää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lihaa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vihannes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chemeClr val="dk1"/>
                </a:solidFill>
              </a:rPr>
              <a:t>hyvän ja pahan tiedon hedelmä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rgbClr val="FF0000"/>
                </a:solidFill>
              </a:rPr>
              <a:t>hyvän ja pahan tiedon hedelmä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Jumala loi ihmisen omaksi kuvakseen, Jumalan kuvaksi hän loi hänet;</a:t>
            </a:r>
          </a:p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mieheksi ja naiseksi hän loi heidät.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Nro 3 Jumalan sana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/>
              <a:t>Nooa teki suuren laivan (arkin) High Mountainilla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/>
              <a:t>Tämän päivän</a:t>
            </a:r>
            <a:r xmlns:a="http://schemas.openxmlformats.org/drawingml/2006/main">
              <a:rPr lang="fi" altLang="en-US" sz="4000"/>
              <a:t> </a:t>
            </a:r>
            <a:r xmlns:a="http://schemas.openxmlformats.org/drawingml/2006/main">
              <a:rPr lang="fi" altLang="ko-KR" sz="4000"/>
              <a:t>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Silloin Herra sanoi Nooalle: "Mene arkkiin, sinä ja koko perheesi, sillä minä olen löytänyt sinut vanhurskaaksi tässä sukupolvessa.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(1. Moos.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Jumala näki, että kaikki ihmiset maan päällä turmelivat tiensä. Jumala sanoi Nooalle: "Minä tuhoan sekä ihmiset että maan. Tee iso laiva vuorelle!"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Nooa aloitti laivan rakentamisen vuorelle aivan kuten Jumala oli käskenyt häntä. Ihmiset luulivat hänen olevan hullu.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Nooa antoi kaikenlaisten olentojen tulla laivaan Nooan 8 perheenjäsenen kanssa, kuten Jumala käski.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Sade satoi maan päälle 40 päivää, kuten Jumala sanoi.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Lopulta maa oli veden peitossa. Jokainen elävä olento, joka liikkui maan päällä, kuoli. Jäljelle jäi vain Nooa ja ne, jotka olivat hänen kanssaan arkissa.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rgbClr val="FF0000"/>
                </a:solidFill>
              </a:rPr>
              <a:t>Tämän päivän oppitunti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Ihmiset eivät kuunnelleet Nooaa, joka antoi heille mahdollisuuden pelastua suurelta tulvalta.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He sanoivat vain, että Nooa oli vihainen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Kun toimitat evankeliumia ystävillesi, he eivät ehkä kuuntele sinua hyvin.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Mutta lopulta he tulevat tietämään, että Jumalan sana on totta.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Alussa pimeys oli pinnan päällä.</a:t>
            </a:r>
          </a:p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Ei ollut miestä, ei valoa. Siellä ei ollut mitään.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200"/>
              <a:t>Jumala ?</a:t>
            </a:r>
            <a:r xmlns:a="http://schemas.openxmlformats.org/drawingml/2006/main">
              <a:rPr lang="f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rgbClr val="C00000"/>
                </a:solidFill>
              </a:rPr>
              <a:t>Jumala..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Jumala vihaa syntiä ja tuomitsee synnin.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/>
              <a:t>Tämän päivän tietokilpailu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Mitä Jumala käski Nooalle tehdä?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chemeClr val="dk1"/>
                </a:solidFill>
              </a:rPr>
              <a:t>Laiva (arkki)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Auto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Pyörä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rgbClr val="FF0000"/>
                </a:solidFill>
              </a:rPr>
              <a:t>Laiva (arkki)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/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Silloin Herra sanoi Nooalle: "Mene arkkiin, sinä ja koko perheesi, sillä minä olen löytänyt sinut vanhurskaaksi tässä sukupolvessa.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Mooseksen kirja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Nro 4 Jumalan sana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/>
              <a:t>Sateenkaari oli Jumalan liitto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600">
                <a:solidFill>
                  <a:srgbClr val="FF0000"/>
                </a:solidFill>
              </a:rPr>
              <a:t>Tämän päivän</a:t>
            </a: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fi" altLang="ko-KR" sz="3600">
                <a:solidFill>
                  <a:srgbClr val="FF0000"/>
                </a:solidFill>
              </a:rPr>
              <a:t>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Aina kun sateenkaari ilmestyy pilviin, minä näen sen ja muistan ikuisen liiton Jumalan ja kaikkien maan päällä olevien elävien olentojen välillä."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Kaikki elävät oliot pyyhittiin pois, vain Nooa ja ne, jotka olivat hänen kanssaan arkissa, jäivät jäljelle.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Sade jatkui maan päällä 40 päivää.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Sateen lakattua Nooa lähetti kyyhkysen.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Kyyhky palasi hänen luokseen tuoretta oliivinlehteä nokassaan. Nooa tiesi: "Vesi vetäytyi maasta!"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Nooa tuli ulos perheensä kanssa ja palvoi Jumalaa. "Kiitos Jumalalle, että annoit meille uuden maailman."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Jumala näytti hänelle sateenkaaren liiton ja siunauksen merkiksi. "Elä onnellisesti uudessa maailmassa!"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Jumala sanoi: "Tulkoon valo"</a:t>
            </a:r>
          </a:p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 valoa oli.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rgbClr val="FF0000"/>
                </a:solidFill>
              </a:rPr>
              <a:t>Tämän päivän oppitunti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Jumala on pelastanut Nooan ja hänen perheensä.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Jumala lupasi, että Hän siunaa heidät ja tekee heidän kauttaan uuden maailman.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Jumala on myös pelastanut meidät Jeesuksen kautta.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Meidän on uskottava, että Jumala tekee uuden maailmansa meidän kauttamme.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200"/>
              <a:t>Jahve Jumala?</a:t>
            </a:r>
            <a:r xmlns:a="http://schemas.openxmlformats.org/drawingml/2006/main">
              <a:rPr lang="f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rgbClr val="C00000"/>
                </a:solidFill>
              </a:rPr>
              <a:t>Jahve jumala..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Jahve Jumala on Isämme, joka pelastaa ja siunaa rakkaita lapsiaan runsaasti, kun me uskomme Häneen.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/>
              <a:t>Tämän päivän tietokilpailu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Mitä Nooa lähetti nähdäkseen maan kuivuvan?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Kotka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Sparrow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chemeClr val="dk1"/>
                </a:solidFill>
              </a:rPr>
              <a:t>Kyyhkynen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Ankka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rgbClr val="FF0000"/>
                </a:solidFill>
              </a:rPr>
              <a:t>Kyyhkynen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600"/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Aina kun sateenkaari ilmestyy pilviin, minä näen sen ja muistan ikuisen liiton Jumalan ja kaikkien maan päällä olevien elävien olentojen välillä."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Nro 5</a:t>
            </a:r>
            <a:r xmlns:a="http://schemas.openxmlformats.org/drawingml/2006/main">
              <a:rPr lang="f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f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Sana</a:t>
            </a:r>
            <a:r xmlns:a="http://schemas.openxmlformats.org/drawingml/2006/main">
              <a:rPr lang="f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 xmlns:a="http://schemas.openxmlformats.org/drawingml/2006/main">
              <a:rPr lang="f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Jumala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600"/>
              <a:t>Ihmiset, jotka rakensivat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3600"/>
              <a:t>Baabelin torni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Siksi sitä kutsuttiin Baabeliksi, koska siellä HERRA hämmensi</a:t>
            </a:r>
          </a:p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koko maailman kieli. Sieltä HERRA hajotti heidät</a:t>
            </a:r>
          </a:p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koko maan päällä.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Ihmiset halusivat olla suurempia ja kuuluisampia kuin Jumala. Niinpä he alkoivat rakentaa korkeaa tornia.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Siten he rakensivat tornia kokonaan.</a:t>
            </a:r>
          </a:p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”Näytä itsemme maailmalle. Olemme niin mahtavia!”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Kun Jumala kuitenkin näki heidän ylimielisyytensä, hän sekoitti heidän kielensä, jotta he eivät ymmärtäisi toisiaan.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Koska he eivät voineet ymmärtää toisiaan, he eivät voineet työskennellä yhdessä. Lopulta ne hajaantuivat maan pinnalle. Tähän asti maailman kielet ovat erilaisia.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Ensimmäisenä päivänä Jumala erotti valon pimeydestä. Hän loi koko maailman kuudeksi päiväksi.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fi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fi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fi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fi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fi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fi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/>
              <a:t>Tämän päivän oppitunti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Ihmiset haluavat olla suurempia ja korkeampia kuin Jumala.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Tätä mieltä kutsutaan "ylimielisyydeksi".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Jumala vihaa 'ylimielisyyttä'.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Ylimielisyyden vastakohta on "nöyryys".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Meidän tulee olla nöyriä Jumalan edessä miellyttääksemme Häntä.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fi" altLang="ko-KR" sz="3200"/>
              <a:t>Jahve Jumala?</a:t>
            </a:r>
            <a:r xmlns:a="http://schemas.openxmlformats.org/drawingml/2006/main">
              <a:rPr lang="f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rgbClr val="C00000"/>
                </a:solidFill>
              </a:rPr>
              <a:t>Jahve jumala..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Jahve Jumala on suurempi ja viisaampi kuin me.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Emme voi olla viisaampia kuin Jumala, vaikka yhdistämme kaiken viisautemme yhteen.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tietokilpailu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Miksi he eivät saaneet tornia valmiiksi?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Jumala aiheutti tulvan, kun he tekivät sen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Jumala teki tulen, kun he tekivät sen.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Jumala teki maanjäristyksen, kun he tekivät sen.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chemeClr val="dk1"/>
                </a:solidFill>
              </a:rPr>
              <a:t>Jumala sai heidät ymmärtämään toisiaan, kun he tekivät sen.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rgbClr val="FF0000"/>
                </a:solidFill>
              </a:rPr>
              <a:t>Jumala sai heidät ymmärtämään toisiaan, kun he tekivät sen.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</a:t>
            </a:r>
            <a:r xmlns:a="http://schemas.openxmlformats.org/drawingml/2006/main">
              <a:rPr lang="f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Sana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Siksi sitä kutsuttiin Baabeliksi, koska siellä HERRA hämmensi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koko maailman kieli. Sieltä HERRA hajotti heidät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koko maan päällä.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Nro 6 Jumalan sana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400"/>
              <a:t>Jumala kutsui Abrahamin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HERRA oli sanonut Abramille: "Jätä maasi, kansasi ja sinun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isän perheeseen ja mene siihen maahan, jonka minä sinulle näytän.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Mooseksen kirja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Kaldealaisten Ur oli epäjumalia palvova kaupunki.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syntyi ja asui siellä.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Eräänä päivänä Herra Jumala oli sanonut hänelle: "Jätä maasi, niin minä siunaan sinua."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Vaikka Aabraham ei tiennyt minne mennä, hän totteli Jumalan sanaa ja lähti, kuten Herra oli hänelle käskenyt.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Hän kärsi monia vaikeita asioita matkoillaan, mutta Jumala suojeli häntä turvallisesti.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Kaikenlaisia eläimiä ja kasveja, lintuja ja kaloja on täynnä maan päällä, meressä ja taivaalla. Jumala katsoi kaikkea, mitä hän oli tehnyt, ja sanoi: "Erittäin hyvä!"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Lopulta Aabraham saapui Kanaanin maahan. Hän asui siellä. "Kiitos Jumala."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</a:t>
            </a:r>
            <a:r xmlns:a="http://schemas.openxmlformats.org/drawingml/2006/main">
              <a:rPr lang="f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Oppitunti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lähti kotikaupungistaan tottelemalla Jumalan sanaa.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Näin me</a:t>
            </a:r>
            <a:r xmlns:a="http://schemas.openxmlformats.org/drawingml/2006/main">
              <a:rPr lang="f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tulee uskoa Jumalaan ja totella Hänen sanaansa.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Meillä tulee olla halu totella Jumalan sanaa milloin tahansa.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200"/>
              <a:t>Jehova Jumala on?</a:t>
            </a:r>
            <a:r xmlns:a="http://schemas.openxmlformats.org/drawingml/2006/main">
              <a:rPr lang="f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rgbClr val="c00000"/>
                </a:solidFill>
              </a:rPr>
              <a:t>Jahve</a:t>
            </a:r>
            <a:r xmlns:a="http://schemas.openxmlformats.org/drawingml/2006/main">
              <a:rPr lang="fi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fi" altLang="ko-KR" sz="3600">
                <a:solidFill>
                  <a:srgbClr val="c00000"/>
                </a:solidFill>
              </a:rPr>
              <a:t>Jumala….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Hän on Isämme, joka pitää lupauksensa hinnalla millä hyvänsä.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tietokilpailu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Missä Abraham syntyi?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chemeClr val="dk1"/>
                </a:solidFill>
              </a:rPr>
              <a:t>Kaldealaisten Ur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rgbClr val="ff0000"/>
                </a:solidFill>
              </a:rPr>
              <a:t>Kaldealaisten Ur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</a:t>
            </a:r>
            <a:r xmlns:a="http://schemas.openxmlformats.org/drawingml/2006/main">
              <a:rPr lang="f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Herra Jumala oli sanonut Abramille: "Jätä maasi, kansasi ja isäsi perhe ja mene siihen maahan, jonka minä sinulle näytän."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Mooseksen kirja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Nro 7 Jumalan sana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4400"/>
              <a:t>Iisak, Luvattu Poika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</a:t>
            </a:r>
            <a:r xmlns:a="http://schemas.openxmlformats.org/drawingml/2006/main">
              <a:rPr lang="f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oli satavuotias, kun hänen poikansa Iisak syntyi hänelle.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Jumala lupasi Abrahamille, että Jumala antaa hänelle lapsia yhtä monta kuin tähtiä yötaivaalla.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Hänellä ei kuitenkaan ollut lasta ennen kuin hän oli 100-vuotias.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Eräänä päivänä Jumala vei Abrahamin ulos yöllä.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"Katso ylös taivaaseen. Osaatko laskea tähdet?"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Jumala lupasi hänelle antaa myös kauniin maan.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i" altLang="ko-KR" sz="3600"/>
              <a:t>Tämän päivän </a:t>
            </a:r>
            <a:r xmlns:a="http://schemas.openxmlformats.org/drawingml/2006/main">
              <a:rPr lang="fi" altLang="ko-KR" sz="4000"/>
              <a:t>oppitunti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Kuka loi maailman?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Jumala loi maailman.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Kuka pitää maailman järjestyksessä?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Jumala pitää maailman järjestyksessä.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Maailma ei ole luotu itsestään.</a:t>
            </a:r>
          </a:p>
          <a:p>
            <a:pPr xmlns:a="http://schemas.openxmlformats.org/drawingml/2006/main" algn="ct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Maailma ei voi liikuttaa itsestään.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Meidän tulee muistaa, että Jumala loi koko maailman ja silti hallitsee niitä kaikkia.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"Lapsisi ovat yhtä monta kuin tähtiä taivaalla ja hiekkaa meren rannalla." Abraham uskoi Herran lupauksen.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Jumala piti lupauksensa. Saara synnytti pojan Aabrahamille. Abraham antoi nimen </a:t>
            </a:r>
            <a:r xmlns:a="http://schemas.openxmlformats.org/drawingml/2006/main">
              <a:rPr lang="fi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Iisak </a:t>
            </a:r>
            <a:r xmlns:a="http://schemas.openxmlformats.org/drawingml/2006/main">
              <a:rPr lang="f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, joka tarkoittaa </a:t>
            </a:r>
            <a:r xmlns:a="http://schemas.openxmlformats.org/drawingml/2006/main">
              <a:rPr lang="fi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iloa </a:t>
            </a:r>
            <a:r xmlns:a="http://schemas.openxmlformats.org/drawingml/2006/main">
              <a:rPr lang="f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</a:t>
            </a:r>
            <a:r xmlns:a="http://schemas.openxmlformats.org/drawingml/2006/main">
              <a:rPr lang="fi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Oppitunti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todella uskoi Jumalan lupaukseen, vaikka se näytti hänestä mahdottomalta.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Jumala oli hyvin iloinen nähdessään Abrahamin uskon. Jumala antoi hänelle Iisakin, luvatun pojan.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Jumala varmasti täyttää lupauksensa, vaikka se näytti meille mahdottomalta.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200"/>
              <a:t>Jumala on…</a:t>
            </a:r>
            <a:r xmlns:a="http://schemas.openxmlformats.org/drawingml/2006/main">
              <a:rPr lang="f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rgbClr val="c00000"/>
                </a:solidFill>
              </a:rPr>
              <a:t>Jumala on...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Kaikkivaltias (voi tehdä kaiken)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tietokilpailu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Kuinka vanha Abraham oli, kun hänellä oli Iisak?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oli satavuotias, kun hänen poikansa Iisak syntyi hänelle.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(1. Moos.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Nro 8 Jumalan sana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900"/>
              <a:t>Abraham tarjosi Iisakin Jumalalle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Silloin Jumala sanoi: "Ota poikasi, ainoa poikasi, Iisak, jota rakastat,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 mene Morian seudulle. Uhraa hänet siellä polttouhriksi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yhdellä vuorista kerron sinulle."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Mooseksen kirja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Eräänä päivänä Jumala sanoi Abrahamille: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"Uhraa minulle ainoa poikasi polttouhriksi."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Aabraham rakasti Iisakia niin paljon, että hän oli kova, kun hän kuuli Jumalalta. Mutta hän päätti totella Jumalaa.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i" altLang="ko-KR" sz="3200"/>
              <a:t>Kuka on Jumala?</a:t>
            </a:r>
            <a:r xmlns:a="http://schemas.openxmlformats.org/drawingml/2006/main">
              <a:rPr lang="f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3600">
                <a:solidFill>
                  <a:srgbClr val="C00000"/>
                </a:solidFill>
              </a:rPr>
              <a:t>Hän on...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luoja, joka loi koko maailman mukaan lukien minä.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sitoi Iisakin ja asetti hänet alterille, ja hän yritti tappaa hänet. Juuri sillä hetkellä,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"Abraham, Abraham, älä tapa häntä. Älä tee hänelle mitään. Nyt tiedän, että sinä pelkäät ja rakastat Jumalaa." Tämä oli koe, jonka Jumala teki Abrahamille.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"Kiitos Jumala!" Jumala otti Abrahamin uskon vastaan mielellään. Jumala teki hänestä kaikkien uskovien esi-isän.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/>
              <a:t>Tämän päivän oppitunti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Aabraham rakasti Iisakia niin paljon, mutta hänelle oli tärkeämpää totella Jumalan sanaa.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Minun pitäisi rakastaa Jumalaa enemmän kuin mitään muuta asiaa ja enemmän kuin ketään muuta ihmistä maailmassa.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200"/>
              <a:t>Jumala on?</a:t>
            </a:r>
            <a:r xmlns:a="http://schemas.openxmlformats.org/drawingml/2006/main">
              <a:rPr lang="f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rgbClr val="c00000"/>
                </a:solidFill>
              </a:rPr>
              <a:t>Jumala on..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Isämme, joka vahvistaa uskoamme kokeen kautta.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/>
              <a:t>Tämän päivän</a:t>
            </a:r>
            <a:r xmlns:a="http://schemas.openxmlformats.org/drawingml/2006/main">
              <a:rPr lang="fi" altLang="en-US" sz="4000"/>
              <a:t> </a:t>
            </a:r>
            <a:r xmlns:a="http://schemas.openxmlformats.org/drawingml/2006/main">
              <a:rPr lang="fi" altLang="ko-KR" sz="4000"/>
              <a:t>Tietokilpailu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Mitä Jumala käski Abrahamille uhrata polttouhriksi?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chemeClr val="dk1"/>
                </a:solidFill>
              </a:rPr>
              <a:t>Poika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Vaimo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Koira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Lampaat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rgbClr val="ff0000"/>
                </a:solidFill>
              </a:rPr>
              <a:t>Poika</a:t>
            </a:r>
            <a:r xmlns:a="http://schemas.openxmlformats.org/drawingml/2006/main">
              <a:rPr lang="fi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Silloin Jumala sanoi: "Ota poikasi, ainoa poikasi, Iisak, jota rakastat,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 mene Morian seudulle. Uhraa hänet siellä polttouhriksi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yhdellä vuorista kerron sinulle."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Mooseksen kirja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Nro 9</a:t>
            </a:r>
            <a:r xmlns:a="http://schemas.openxmlformats.org/drawingml/2006/main">
              <a:rPr lang="f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f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Sana</a:t>
            </a:r>
            <a:r xmlns:a="http://schemas.openxmlformats.org/drawingml/2006/main">
              <a:rPr lang="f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 xmlns:a="http://schemas.openxmlformats.org/drawingml/2006/main">
              <a:rPr lang="f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Jumala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400"/>
              <a:t>Isaac ei riidellyt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bg1">
                    <a:lumMod val="50000"/>
                  </a:schemeClr>
                </a:solidFill>
              </a:rPr>
              <a:t>Hän siirtyi sieltä ja kaivoi toisen kaivon, eikä kukaan riidellyt siitä.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bg1">
                    <a:lumMod val="50000"/>
                  </a:schemeClr>
                </a:solidFill>
              </a:rPr>
              <a:t>Hän antoi sille nimen Rehobot ja sanoi: "Nyt HERRA on antanut meille tilaa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bg1">
                    <a:lumMod val="50000"/>
                  </a:schemeClr>
                </a:solidFill>
              </a:rPr>
              <a:t>ja me kukoistamme maassa."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kaivot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olivat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niin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tärkeä,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koska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voisi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saada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tuoretta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vettä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erämaassa. Iisak peri isänsä kaivot.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tietokilpailu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Millä Jumala loi maailman?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kivi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vettä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pölyä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sana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rgbClr val="FF0000"/>
                </a:solidFill>
              </a:rPr>
              <a:t>sana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Kuitenkin filistealaiset kadehtivat häntä. Niinpä he täyttivät kaivot maalla.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Mutta Isaac ei riidellyt heidän kanssaan. Hän muutti pois ja kaivoi kaivon. Hän löysi makean veden kaivon.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Tällä kertaa muut ihmiset ottivat kaivon Iisakilta. Mutta hän ei myöskään riidellyt heidän kanssaan.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Jumala siunasi Iisakia. Hän kaivoi taas toisen kaivon. Jumala antoi hänelle raikasta vettä sieltä. Iisak rakensi alterin ja antoi kiitosuhrin.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oppitunti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Iisak ei riidellyt niiden kanssa, jotka veivät hänen kaivonsa.</a:t>
            </a:r>
            <a:r xmlns:a="http://schemas.openxmlformats.org/drawingml/2006/main">
              <a:rPr lang="fi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Jumala siunasi Iisakia.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Meidän ei myöskään tarvitse riidellä muiden kanssa.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Meidän tulee rakastaa ja antaa anteeksi muille.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200"/>
              <a:t>Jumala on??</a:t>
            </a:r>
            <a:r xmlns:a="http://schemas.openxmlformats.org/drawingml/2006/main">
              <a:rPr lang="fi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rgbClr val="c00000"/>
                </a:solidFill>
              </a:rPr>
              <a:t>Jumala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Hän vihaa niitä, jotka riitelevät muiden kanssa.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Hän rakastaa niitä, jotka rakastavat toisiaan.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tietokilpailu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Minkä takia Iisak kärsi vaikeina aikoina?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lammas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chemeClr val="dk1"/>
                </a:solidFill>
              </a:rPr>
              <a:t>hyvin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perhe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fi" altLang="ko-KR" sz="2800">
                <a:solidFill>
                  <a:srgbClr val="ff0000"/>
                </a:solidFill>
              </a:rPr>
              <a:t>hyvin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bg1">
                    <a:lumMod val="50000"/>
                  </a:schemeClr>
                </a:solidFill>
              </a:rPr>
              <a:t>Hän siirtyi sieltä ja kaivoi toisen kaivon, eikä kukaan riidellyt siitä.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bg1">
                    <a:lumMod val="50000"/>
                  </a:schemeClr>
                </a:solidFill>
              </a:rPr>
              <a:t>Hän antoi sille nimen Rehobot ja sanoi: "Nyt HERRA on antanut meille tilaa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bg1">
                    <a:lumMod val="50000"/>
                  </a:schemeClr>
                </a:solidFill>
              </a:rPr>
              <a:t>ja me kukoistamme maassa."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fi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fi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Nro 10</a:t>
            </a:r>
            <a:r xmlns:a="http://schemas.openxmlformats.org/drawingml/2006/main">
              <a:rPr lang="f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f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Sana</a:t>
            </a:r>
            <a:r xmlns:a="http://schemas.openxmlformats.org/drawingml/2006/main">
              <a:rPr lang="f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 xmlns:a="http://schemas.openxmlformats.org/drawingml/2006/main">
              <a:rPr lang="fi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fi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Jumala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/>
              <a:t>Esau myi esikoisoikeuden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3600"/>
              <a:t>yhdelle kulholle punaista muhennosa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fi" altLang="ko-KR" sz="4000">
                <a:solidFill>
                  <a:srgbClr val="ff0000"/>
                </a:solidFill>
              </a:rPr>
              <a:t>Tämän päivän Sana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bg1">
                    <a:lumMod val="50000"/>
                  </a:schemeClr>
                </a:solidFill>
              </a:rPr>
              <a:t>Sitten Jaakob antoi Esaulle leipää ja linssipataa.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bg1">
                    <a:lumMod val="50000"/>
                  </a:schemeClr>
                </a:solidFill>
              </a:rPr>
              <a:t>Hän söi ja joi, sitten nousi ja lähti.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bg1">
                    <a:lumMod val="50000"/>
                  </a:schemeClr>
                </a:solidFill>
              </a:rPr>
              <a:t>Niinpä Esau halveksi esikoisoikeuttaan.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fi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fi" altLang="ko-KR" sz="2800">
                <a:solidFill>
                  <a:schemeClr val="bg1">
                    <a:lumMod val="50000"/>
                  </a:schemeClr>
                </a:solidFill>
              </a:rPr>
              <a:t>Mooseksen kirja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