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fi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fi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Ei.</a:t>
            </a:r>
            <a:r xmlns:a="http://schemas.openxmlformats.org/drawingml/2006/main">
              <a:rPr lang="f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Jumalan Sana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i" altLang="ko-KR" sz="4000"/>
              <a:t>Jonathan,</a:t>
            </a:r>
          </a:p>
          <a:p>
            <a:pPr xmlns:a="http://schemas.openxmlformats.org/drawingml/2006/main" algn="ctr"/>
            <a:r xmlns:a="http://schemas.openxmlformats.org/drawingml/2006/main">
              <a:rPr lang="fi" altLang="ko-KR" sz="4000"/>
              <a:t>Davidin hyvä ystävä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tietokilpailu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Mitä Joonatan ei antanut Daavidille?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miekka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suoja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nuoli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vaatteita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fi" altLang="ko-KR" sz="2800">
                <a:solidFill>
                  <a:srgbClr val="FF0000"/>
                </a:solidFill>
              </a:rPr>
              <a:t>suoja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Nro 40 Jumalan sana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400"/>
              <a:t>Kuningatar Esterin rohkeus.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Sitten kuningas kysyi: "Mikä se on, kuningatar Ester? Mitä pyydät? Jopa puolet valtakunnasta annetaan sinulle."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Esther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 oli aikaa, jolloin viisas juutalainen nainen Ester oli Persian kuningatar. Haman kuitenkin suunnitteli tuhotakseen juutalaiset kuninkaan lain avulla.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Hän ajatteli: 'Saatan joutua tapetuksi, jos lähestyn kuningasta ilman, että kuningas kutsuu minua." Hän kuitenkin päätti mennä kuninkaan luo pyytääkseen kansansa pelastumista, vaikka se olikin lain vastaista.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Mutta kun hän näki kuningatar Esterin seisovan hovissa, hän oli erittäin tyytyväinen häneen ja sanoi: ”Mikä on pyyntösi? Annan sen sinulle."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Kuningas paljasti Hamanin juonen juutalaisten tuhoamiseksi. Tämän seurauksena kuningas vihasi häntä ja hänet tapettiin.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"Kiitos, Herra, että suojelet meitä!" Kuningatar Esterin rohkeuden ansiosta juutalaiset suojeltiin.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oppitunti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Vaikka Ester oli määrä tappaa, hän rukoili Jumalaa pelastaakseen kansansa rohkeasti.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Jumala pelasti juutalaiset kriisistä Esterin rukouksen kautta ihmeellisellä viisaudellaan ja voimallaan.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Uskokaamme ja odottakaamme Jumalan ihmeellistä apua ja pelastusta jokapäiväisessä elämässämme.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3200"/>
              <a:t>Jumala?</a:t>
            </a:r>
            <a:r xmlns:a="http://schemas.openxmlformats.org/drawingml/2006/main">
              <a:rPr lang="f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rgbClr val="C00000"/>
                </a:solidFill>
              </a:rPr>
              <a:t>Jumala on..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Jumala on se, joka pitää ja auttaa kansansa loppuun asti.</a:t>
            </a:r>
            <a:r xmlns:a="http://schemas.openxmlformats.org/drawingml/2006/main">
              <a:rPr lang="f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Jumala pitää ja auttaa minua maailman loppuun asti.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tietokilpailu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Mitä tapahtui Esterille, kun hän lähestyi kuningasta kutsumatta häntä?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Hänet oli määrä tappaa.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Hänet ajettiin ulos.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Hän ei voinut tavata kuningasta.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Hän saattoi sanoa kuninkaalle, mitä hän halusi pyytää.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fi" altLang="ko-KR" sz="2800">
                <a:solidFill>
                  <a:srgbClr val="FF0000"/>
                </a:solidFill>
              </a:rPr>
              <a:t>Hän saattoi sanoa kuninkaalle, mitä hän halusi pyytää.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Kun Daavid oli lopettanut puhumisen Saulin kanssa, Jonatanista tuli hengessä yhtä Daavidin kanssa, ja hän rakasti häntä kuin itseään.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Samuel 18: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Sitten kuningas kysyi: "Mikä se on, kuningatar Ester? Mitä pyydät? Jopa puolet valtakunnasta annetaan sinulle."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Esther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Nro 41 Jumalan sana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i" altLang="ko-KR" sz="4400"/>
              <a:t>Job, joka oli Jumalan siunaama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Usin maassa asui mies, jonka nimi oli Job. Tämä mies oli nuhteeton ja rehellinen; hän pelkäsi Jumalaa ja kartti pahaa.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Job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Job, joka asui Usin maassa idässä, oli rikkain. Hän pelkäsi Jumalaa ja oli nuhteeton ja oikeamielinen.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"Koska sinä siunasit Jobia, hän pelkäsi sinua! Pelkääkö Job Jumalaa turhaan?" Saatana suunnitteli koetella Jobia.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Saatana vei kaiken yhdessä yössä, hänen lapsensa ja kaikki hänen omaisuutensa. Hänestä tuli maailman surkein mies.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Hänen vaimonsa jätti hänet sanoen: "Kirokaa Jumala ja kuole!" Jobin ystävät tulivat ja syyttivät häntä, mutta Job luotti Jumalaan kuten aina.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Se oli kurjuuden ja katkeruuden aikoja. Job kuitenkin selvisi kokeesta ja Jumala antoi hänelle paljon suuremman siunauksen kuin ennen. Hänestä tuli mies, joka pelkäsi Jumalaa kuin koskaan ennen.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oppitunti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Vaikka Job oli oikeamielinen mies, Saatana aiheutti hänelle ongelmia.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Vaikeuksista huolimatta Job uskoi Jumalaan ja oli kärsivällinen Jumalassa.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Nämä vaikeudet voivat kohdata meitä.</a:t>
            </a:r>
          </a:p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Tuolloin meidän täytyy uskoa Jumalaan ja olla kärsivällisiä Jumalassa.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i" altLang="ko-KR" sz="3200"/>
              <a:t>Jumala?</a:t>
            </a:r>
            <a:r xmlns:a="http://schemas.openxmlformats.org/drawingml/2006/main">
              <a:rPr lang="f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ko-KR" sz="3600">
                <a:solidFill>
                  <a:srgbClr val="C00000"/>
                </a:solidFill>
              </a:rPr>
              <a:t>Jumala on..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Jumala on yksi</a:t>
            </a:r>
          </a:p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joka voi tehdä meistä rikkaita tai köyhiä oman tahtonsa mukaan.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Nro 32 Jumalan sana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400"/>
              <a:t>Salomo, joka sai viisauden lahjaksi.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tietokilpailu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Kumpi on väärin Jobista?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Hän oli rikas.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Hän asui itämaalla.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Hän oli kuningas.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Hän pelkäsi Jumalaa.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fi" altLang="ko-KR" sz="2800">
                <a:solidFill>
                  <a:srgbClr val="FF0000"/>
                </a:solidFill>
              </a:rPr>
              <a:t>Hän oli kuningas.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Usin maassa asui mies, jonka nimi oli Job. Tämä mies oli nuhteeton ja rehellinen; hän pelkäsi Jumalaa ja kartti pahaa.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Job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EI. 42 Jumalan sana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400"/>
              <a:t>Daniel kieltäytyi syömästä Kingin ruokaa.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Mutta Daniel päätti olla saastuttamatta itseään kuninkaallisella ruoalla ja viinillä, ja hän pyysi päävirkailijalta lupaa olla saastuttamatta itseään tällä tavalla.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Daniel ja hänen kolme ystäväänsä tuotiin Babyloniin vankeina. Kuningas käski virkailijoidensa opettaa heitä antamalla heille kuninkaan ruokaa ja viiniä.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"Me emme halua syödä Jumalan lain kieltämää ruokaa!" Daniel ja hänen kolme ystäväänsä pyysivät pääviranomaiselta lupaa olla saastuttamatta itseään tällä tavalla.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Daniel ja hänen kolme ystäväänsä söivät vihanneksia ja vettä Idolille tarjotun ruoan sijaan. Jumala arvosti heitä ja antoi heille lisää viisautta.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"Kuinka viisaita he ovat!" Kuningas ei voinut muuta kuin ihmetellä, että he näyttivät terveemmiltä ja viisaammilta kuin muut nuoret miehet, jotka söivät kuninkaallista ruokaa.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Siitä lähtien Daniel ja hänen kolme ystäväänsä ottivat vastuun Babylonin tärkeistä asioista ja pitivät itsensä pyhinä Jumalan edessä.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oppitunti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 ja hänen kolme ystäväänsä päättivät pitää Jumalan lain jopa vankien tilanteessa.</a:t>
            </a:r>
          </a:p>
          <a:p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Sitten heistä tuli terveempiä ja viisaampia kuin mistään muista miehistä, jotka söivät kuninkaallista ruokaa.</a:t>
            </a:r>
          </a:p>
          <a:p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Meidän tulee totella Jumalaa kaikissa olosuhteissa.</a:t>
            </a:r>
          </a:p>
          <a:p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Mikään ei ole tärkeämpää kuin Jumalan rakastaminen.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Kuningas Salomo oli rikkaudeltaan ja viisaudeltaan suurempi kuin kaikki muut maan kuninkaat.</a:t>
            </a:r>
            <a:r xmlns:a="http://schemas.openxmlformats.org/drawingml/2006/main">
              <a:rPr lang="f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Chronicles 9: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3200"/>
              <a:t>WHO</a:t>
            </a:r>
            <a:r xmlns:a="http://schemas.openxmlformats.org/drawingml/2006/main">
              <a:rPr lang="fi" altLang="en-US" sz="3200"/>
              <a:t> </a:t>
            </a:r>
            <a:r xmlns:a="http://schemas.openxmlformats.org/drawingml/2006/main">
              <a:rPr lang="fi" altLang="ko-KR" sz="3200"/>
              <a:t>On</a:t>
            </a:r>
            <a:r xmlns:a="http://schemas.openxmlformats.org/drawingml/2006/main">
              <a:rPr lang="fi" altLang="en-US" sz="3200"/>
              <a:t> </a:t>
            </a:r>
            <a:r xmlns:a="http://schemas.openxmlformats.org/drawingml/2006/main">
              <a:rPr lang="fi" altLang="ko-KR" sz="3200"/>
              <a:t>Jumala?</a:t>
            </a:r>
            <a:r xmlns:a="http://schemas.openxmlformats.org/drawingml/2006/main">
              <a:rPr lang="f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rgbClr val="C00000"/>
                </a:solidFill>
              </a:rPr>
              <a:t>Jumala on..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Jumala on se, joka voi olla kaikkialla samaan aikaan (kaikki läsnäolo). Ja hän on kaikkivaltias.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tietokilpailu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Mitä ruokaa Daniel ja hänen kolme ystäväänsä söivät kuninkaan ruoan sijaan?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vettä ja vihanneksia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keksi ja koksi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nuudeli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riisiä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fi" altLang="ko-KR" sz="2800">
                <a:solidFill>
                  <a:srgbClr val="FF0000"/>
                </a:solidFill>
              </a:rPr>
              <a:t>vettä ja vihanneksia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Mutta Daniel päätti olla saastuttamatta itseään kuninkaallisella ruoalla ja viinillä, ja hän pyysi päävirkailijalta lupaa olla saastuttamatta itseään tällä tavalla.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Nro 43 Jumalan sana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400"/>
              <a:t>Daniel Leijonan luolasta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Kuningas oli iloinen ja käski nostaa Danielin luolasta. Ja kun Daniel nostettiin luolasta, hänestä ei löytynyt haavaa, koska hän oli luottanut Jumalaansa.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Babylonissa oli ihmisiä, jotka vihasivat Danielia, joka tuotiin vankeuteen ja josta tuli pääministeri. He halusivat tappaa Danielin.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"Jokainen, joka kumartuu jollekin muulle kuin kuninkaalle, heitetään leijonan luolaan!" Daniel ei lopettanut rukoilemista kolme kertaa päivässä, vaikka hän tiesi sen.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Joten lopulta Daniel heitettiin pelottavaan leijonan luolaan.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Kuningas tuli leijonan luolaan varhain seuraavana aamuna ja kysyi: 'Daniel! Oletko turvassa?' Itse asiassa kuningas halusi, ettei Daniel kuolisi, koska hän rakasti Danielia niin paljon.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"Minulle on hyvä, että Jumala suojelee minua!" Daniel ei loukkaantunut. Kuningas ylisti myös Danielin Jumalaa.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Salomosta tuli kolmas Israelin kuningas kuningas Daavidin jälkeen.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oppitunti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Daniel, joka ei kumartanut epäjumalia,</a:t>
            </a:r>
          </a:p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lopulta heitettiin leijonan luolaan, mutta hän oli turvassa.</a:t>
            </a:r>
          </a:p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Danielin uskon vuoksi myös Babylonian kuningas ylisti Jumalaa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Meidän tulee palvoa vain Jumalaa ja</a:t>
            </a:r>
          </a:p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meidän täytyy uskoa, joka ei palvele epäjumalia!</a:t>
            </a:r>
          </a:p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Tällainen usko voi saada muut ihmiset uskomaan Jumalaan.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3200"/>
              <a:t>Jumala on?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rgbClr val="C00000"/>
                </a:solidFill>
              </a:rPr>
              <a:t>Jumala on yksi..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Jumala on luotettava</a:t>
            </a:r>
            <a:r xmlns:a="http://schemas.openxmlformats.org/drawingml/2006/main">
              <a:rPr lang="f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joka voi pelastaa ne, jotka todella uskovat Häneen ja palvelevat Häntä.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tietokilpailu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Miksi</a:t>
            </a:r>
            <a:r xmlns:a="http://schemas.openxmlformats.org/drawingml/2006/main">
              <a:rPr lang="f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oli</a:t>
            </a:r>
            <a:r xmlns:a="http://schemas.openxmlformats.org/drawingml/2006/main">
              <a:rPr lang="f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Daniel heitettiin leijonan luolaan?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Koska hän valehteli kuninkaalle.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Koska hän ei kumartanut kuninkaan epäjumalia.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Koska hän aikoi tappaa kuninkaan.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Koska hän ei palvonut Jumalaa hyvin.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fi" altLang="ko-KR" sz="2800">
                <a:solidFill>
                  <a:srgbClr val="FF0000"/>
                </a:solidFill>
              </a:rPr>
              <a:t>Koska hän ei kumartanut kuninkaan epäjumalia.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Kuningas oli iloinen ja käski nostaa Danielin luolasta. Ja kun Daniel nostettiin luolasta, hänestä ei löytynyt haavaa, koska hän oli luottanut Jumalaansa.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Nro 44 Jumalan sana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400"/>
              <a:t>Joona, joka oli suuren kalan sisällä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Mutta Herra antoi suuren kalan Joonan nielemiseksi, ja Joona oli kalan sisällä kolme päivää ja kolme yötä.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Jonah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Eräänä päivänä Jumala ilmestyi Joonalle ja sanoi:</a:t>
            </a:r>
          </a:p>
          <a:p>
            <a:r xmlns:a="http://schemas.openxmlformats.org/drawingml/2006/main">
              <a:rPr lang="fi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"Mene Niniven suureen kaupunkiin ja saarnaa sitä vastaan! Minä pelastan heidät heidän pahuudestaan."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Joona ei halunnut totella Jumalaa. Hän meni ulkomaille ja purjehti Tarsiisiin pakenemaan Jumalaa.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Mutta Jumala lähetti suuren tuulen ja heidän kaikkien oli kuoltava. Merimiehet heittivät Joonan mereen. Suuri kala tuli ja nielaisi hänet.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Joona katui syntejään 3 päivää kalan sisällä.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"Anna minulle viisautta johtaa kansaani hyvin." Jumala oli mielissään siitä, että Salomo oli pyytänyt tätä. Joten, Jumala antoi hänelle, mitä Salomo pyysi.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Kala oksensi hänet kuivalle maalle. Hän meni Niniveen ja huusi heille Jumalan sanomaa vastahakoisesti.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Kuultuaan Jumalan varoituksen niniviläiset katuivat ja etsivät Jumalan armoa. Jumala antoi anteeksi Niiniven kansalle.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oppitunti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Joona ei totellut Jumalan sanaa.</a:t>
            </a:r>
          </a:p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Mutta Jumala käytti Joonaa tottelemattomaan ja pelasti lopulta niniviläiset.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Joskus Jumalan tahto on erilainen kuin minä ajattelen.</a:t>
            </a:r>
          </a:p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Mutta Jumalan tahto on aina oikea.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Meidän tulee aina olla kuuliaisia Jumalan tahdolle.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3200"/>
              <a:t>Kuka on Jumala?</a:t>
            </a:r>
            <a:r xmlns:a="http://schemas.openxmlformats.org/drawingml/2006/main">
              <a:rPr lang="f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rgbClr val="C00000"/>
                </a:solidFill>
              </a:rPr>
              <a:t>Jumala on..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Jumala on se, joka pelastaa ne, jotka vilpittömästi katuvat syntejään ja pyytävät anteeksiantoa.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tietokilpailu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Kenen vatsassa Joona oli 3 päivää?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Leijona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Elefantti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Koira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fi" altLang="ko-KR" sz="2800">
                <a:solidFill>
                  <a:srgbClr val="FF0000"/>
                </a:solidFill>
              </a:rPr>
              <a:t>Kala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Mutta Herra antoi suuren kalan Joonan nielemiseksi, ja Joona oli kalan sisällä kolme päivää ja kolme yötä.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Jonah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Eräänä päivänä kaksi naista tuli Salomon luo pienen vauvan kanssa. He taistelivat siitä, että vauva oli hänen vauvansa ennen kuningasta.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Kuningas sanoi: "Koska kaksi naista väittävät lapsen olevan hänen lapsensa, leikkaa lapsi kahtia ja anna puolet toiselle ja puolet toiselle!"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Eräs nainen oli täynnä myötätuntoa poikaansa kohtaan. Joten hän sanoi: "Anna elävä vauva hänelle. Älä tapa häntä!” Tämän kuultuaan Salomo päätti, että nainen oli hänen todellinen äitinsä. King sanoi: "Anna vauva hänelle. Hän on todellinen äiti!"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oppitunti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Salomo pyysi viisasta sydäntä, ei rikkautta tai valtaa</a:t>
            </a:r>
          </a:p>
          <a:p>
            <a:pPr xmlns:a="http://schemas.openxmlformats.org/drawingml/2006/main" algn="ctr"/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hallitsemaan maataan.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Meidän tulee rukoilla Jumalaa paitsi itsemme puolesta, myös muiden palvelemisen puolesta.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Kun Daavid oli lopettanut puhumisen Saulin kanssa, Jonatanista tuli hengessä yhtä Daavidin kanssa, ja hän rakasti häntä kuin itseään.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Samuel 18: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3200"/>
              <a:t>Jumala?</a:t>
            </a:r>
            <a:r xmlns:a="http://schemas.openxmlformats.org/drawingml/2006/main">
              <a:rPr lang="f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rgbClr val="C00000"/>
                </a:solidFill>
              </a:rPr>
              <a:t>Jumala..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Jumala on se, joka voi antaa meille viisautta, jota et voi saada maailmalta.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tietokilpailu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Mitä Salomo pyysi Jumalalta?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ruokaa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rikkaus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terveyttä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viisautta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fi" altLang="ko-KR" sz="2800">
                <a:solidFill>
                  <a:srgbClr val="FF0000"/>
                </a:solidFill>
              </a:rPr>
              <a:t>viisautta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Kuningas Salomo oli rikkaudeltaan ja viisaudeltaan suurempi kuin kaikki muut maan kuninkaat.</a:t>
            </a:r>
            <a:r xmlns:a="http://schemas.openxmlformats.org/drawingml/2006/main">
              <a:rPr lang="f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Chronicles 9: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Nro 33 Jumalan sana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400"/>
              <a:t>Jumalan Nimen temppeli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Salomo käski rakentaa temppelin HERRAN Nimelle ja kuninkaallisen palatsin itselleen.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Aikakirja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Salomo halusi rakentaa temppelin Jumalalle isänsä tavoin, Daavid käski.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Niinpä hän käski taitavia puuseppiä tuomaan parhaat puut temppeliin.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Hän valmisti kiviä temppeliin. Hän pyysi taitavia käsityöläisiä tuomaan suuria, upeita ja vahvoja kiviä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Jotkut käsityöläiset koristelivat Jumalan temppelin värillisillä vaatteilla ja kultalangalla.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Kun Jumalan temppeli oli valmis, Salomo ja kaikki Israelin miehet palvoivat Jumalaa suurella ilolla.</a:t>
            </a:r>
            <a:r xmlns:a="http://schemas.openxmlformats.org/drawingml/2006/main">
              <a:rPr lang="fi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"Oi Herra Jumala! Tule hallitsemaan meitä täällä!"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Daavidin tuli jäädä palatsiin. Hän tapasi Jonatanin, joka oli kuningas Saulin poika.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oppitunti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Salomo ja hänen kansansa osoittivat sydämensä rakkaudesta Jumalaa kohtaan rakentamalla kauniin temppelin Herralle Jumalalle.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Kirkko on paikka, jossa kohtaamme Jumalan ja voimme osoittaa sydämemme rakkaudesta Jumalaa kohtaan.</a:t>
            </a:r>
          </a:p>
          <a:p>
            <a:pPr xmlns:a="http://schemas.openxmlformats.org/drawingml/2006/main" algn="ctr"/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Meidän täytyy rakastaa kirkkoamme.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3200"/>
              <a:t>Jumala?</a:t>
            </a:r>
            <a:r xmlns:a="http://schemas.openxmlformats.org/drawingml/2006/main">
              <a:rPr lang="f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rgbClr val="C00000"/>
                </a:solidFill>
              </a:rPr>
              <a:t>Jumala..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Jumala on se, joka etsii palvojat ja siunaa heitä.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tietokilpailu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Mitä Salomo ja Israel tekivät ilmaistakseen rakkautensa Jumalaa kohtaan?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Idol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palatsi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kaupunki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pyhäkkö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fi" altLang="en-US" sz="2800">
                <a:solidFill>
                  <a:srgbClr val="FF0000"/>
                </a:solidFill>
              </a:rPr>
              <a:t>pyhäkkö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Salomo käski rakentaa temppelin HERRAN Nimelle ja kuninkaallisen palatsin itselleen.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Aikakirja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Nro 34 Jumalan sana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400"/>
              <a:t>Korpit, jotka toivat leipää ja lihaa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/>
              <a:t>Sinä juot purosta, ja minä olen käskenyt korpit ruokkimaan sinua siellä.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kuningasta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Oli kuningas nimeltä Ahab, joka oli erittäin paha Jumalan edessä. Profeetta Elia toimitti Jumalan sanan Ahabille.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"Ei tule sadetta maassa!" Tällöin Ahab yritti tappaa hänet. Jumala pani hänet piiloutumaan kuningas Ahabilta.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Elia pakeni maahan, jonka Jumala oli käskenyt.</a:t>
            </a:r>
          </a:p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Hän ei kuitenkaan saanut sieltä mitään syötävää.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Jumala käski korpit ruokkia Eliaa siellä. Korpit toivat hänelle leipää ja lihaa aamulla ja illalla, ja hän joi purosta.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Joonatan piti Daavidista kovasti. Joonatanista tuli hengessä yhtä Daavidin kanssa.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Elia totteli Jumalan sanaa henkensä uhalla ja hänellä oli hämmästyttävä kokemus Jumalan suojelemisesta.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oppitunti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Paha kuningas Ahab ei halunnut totella Jumalan sanaa. Niinpä hän yritti tappaa Jumalan profeetan Elian, joka oli kertonut Jumalan sanan.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Mutta Jumala suojeli ja hoiti Eliaa hämmästyttävällä tavalla!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Meidän täytyy totella ja julistaa Jumalan sanaa kaikissa olosuhteissa, kuten Elia.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Jumala varmasti suojelee meitä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3200"/>
              <a:t>Kuka on Jumala?</a:t>
            </a:r>
            <a:r xmlns:a="http://schemas.openxmlformats.org/drawingml/2006/main">
              <a:rPr lang="f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rgbClr val="C00000"/>
                </a:solidFill>
              </a:rPr>
              <a:t>Jumala on..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Jumala on se, joka pitää huolen niistä, jotka tottelevat ja pitävät Hänen sanansa hämmästyttävällä tavalla.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tietokilpailu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Kuka toi Elialle syötävää?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hevonen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kotka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lohikäärme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korppi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fi" altLang="ko-KR" sz="2800">
                <a:solidFill>
                  <a:srgbClr val="FF0000"/>
                </a:solidFill>
              </a:rPr>
              <a:t>korppi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/>
              <a:t>Sinä juot purosta, ja minä olen käskenyt korpit ruokkimaan sinua siellä.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kuningasta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Nro 35 Jumalan sana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400"/>
              <a:t>Jauhot ja öljy</a:t>
            </a:r>
          </a:p>
          <a:p>
            <a:pPr xmlns:a="http://schemas.openxmlformats.org/drawingml/2006/main" algn="ctr"/>
            <a:r xmlns:a="http://schemas.openxmlformats.org/drawingml/2006/main">
              <a:rPr lang="fi" altLang="ko-KR" sz="4400"/>
              <a:t>ei käytetty loppuun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Mene heti Sidonin Sarpatiin ja pysy siellä. Olen käskenyt lesken tuossa paikassa toimittaa sinulle ruokaa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kuningasta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Israelissa ei satanut, kuten Herra Jumala sanoi. Ihmisillä ei siis ollut ruokaa syötäväksi.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Herra Jumala lähetti Elian Sarpatissa asuvan lesken luo.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Elia pyysi häntä tekemään leipää itselleen vain kourallinen jauhoja ja vähän öljyä, joka jäi hänelle.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Joonatan antoi Daavidille oman miekansa ja nuolen. Se tarkoitti, että hän todella uskoi Daavidiin.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Vaikka hänellä ei ollut tarpeeksi jauhoja ja öljyä, joilla he elivät, Elian sanojen mukaan hän teki leipää ja antoi sen ensin Elialle ja teki itselleen.</a:t>
            </a:r>
            <a:r xmlns:a="http://schemas.openxmlformats.org/drawingml/2006/main">
              <a:rPr lang="fi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Sitten yllättäen jauhopurkki ja öljykannu olivat</a:t>
            </a:r>
            <a:r xmlns:a="http://schemas.openxmlformats.org/drawingml/2006/main">
              <a:rPr lang="fi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ei käytetty.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Eräänä päivänä hänen poikansa kuoli. Mutta Herra Jumala antoi pojan elämän palata hänen luokseen ja elää. Hän antoi kunnian Jumalalle.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oppitunti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Leski tarjosi vähän jauhoja ja öljyä</a:t>
            </a:r>
          </a:p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Jumalalle.</a:t>
            </a:r>
            <a:r xmlns:a="http://schemas.openxmlformats.org/drawingml/2006/main">
              <a:rPr lang="fi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Sitten hän sai paljon siunausta</a:t>
            </a:r>
          </a:p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mielikuvituksen ulkopuolella.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Joskus tulee hetki, jolloin meidän on annettava jotain tärkeää Jumalalle.</a:t>
            </a:r>
          </a:p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Sitten Jumala siunaa meitä paljon tämän uhrin ja uhrin kautta.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3200"/>
              <a:t>Kuka on Jumala?</a:t>
            </a:r>
            <a:r xmlns:a="http://schemas.openxmlformats.org/drawingml/2006/main">
              <a:rPr lang="f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rgbClr val="C00000"/>
                </a:solidFill>
              </a:rPr>
              <a:t>Jumala on..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Jumala on se, joka tarjoaa meille kaiken, mitä tarvitsemme elämiseen, kuten ruokaa, vaatteita, taloa jne.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tietokilpailu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Kenen luo Jumala käski Elian mennä??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kuningas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pappi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leski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yleistä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fi" altLang="ko-KR" sz="2800">
                <a:solidFill>
                  <a:srgbClr val="FF0000"/>
                </a:solidFill>
              </a:rPr>
              <a:t>leski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Mene heti Sidonin Sarpatiin ja pysy siellä. Olen käskenyt lesken tuossa paikassa toimittaa sinulle ruokaa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kuningasta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Nro 36 Jumalan sana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i" altLang="ko-KR" sz="4400"/>
              <a:t>Tuli putosi alas taivaasta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Sitten HERRAN tuli putosi ja poltti uhrin, puut, kivet ja maan, ja myös nuoli vettä juoksuhaudosta.</a:t>
            </a:r>
            <a:r xmlns:a="http://schemas.openxmlformats.org/drawingml/2006/main">
              <a:rPr lang="f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kuningasta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Jumala lähetti Elian Israelin jumalattoman kuninkaan Ahabin luo. "Saat tietää, kuka on todellinen Jumala!"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Elia on taistellut 850 epäjumalanpalvojasta väärää profeettaa vastaan. "Jumala, joka vastaa tulella, on todellinen Jumala!"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Joonatan antoi kallisarvoiset vaatteensa Daavidille. Se osoitti Joonatanin syvän ystävyyden Daavidia kohtaan.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profeettaa huusi jumalansa nimeä ja tanssi alterin ympärillä, mutta tulipalo ei reagoinut.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Oli Elian vuoro. Elia rukoili taivasta kohti. Sitten Jumalan tuli putosi ja poltti alterilla olevan uhrin.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"Jehova on todellinen Jumala!" Israelin kansa katui syntejään ja antoi kunnian Jumalalle.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oppitunti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Väärät jumalat eivät voineet tehdä mitään.</a:t>
            </a:r>
          </a:p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varten</a:t>
            </a:r>
            <a:r xmlns:a="http://schemas.openxmlformats.org/drawingml/2006/main">
              <a:rPr lang="fi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ne</a:t>
            </a:r>
            <a:r xmlns:a="http://schemas.openxmlformats.org/drawingml/2006/main">
              <a:rPr lang="fi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oli</a:t>
            </a:r>
            <a:r xmlns:a="http://schemas.openxmlformats.org/drawingml/2006/main">
              <a:rPr lang="fi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ei</a:t>
            </a:r>
            <a:r xmlns:a="http://schemas.openxmlformats.org/drawingml/2006/main">
              <a:rPr lang="fi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tehoa.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Jumala on Kaikkivaltias.</a:t>
            </a:r>
          </a:p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Voimme kokea Hänen hämmästyttävät ihmeensä, kun luotamme Häneen ja uskomme Häneen.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i" altLang="ko-KR" sz="3200"/>
              <a:t>Kuka on Jumala?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ko-KR" sz="3600">
                <a:solidFill>
                  <a:srgbClr val="C00000"/>
                </a:solidFill>
              </a:rPr>
              <a:t>Jumala on..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Hän on todellinen ja elävä ja toimiva Jumala, joka on erilainen kuin väärät epäjumalat.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tietokilpailu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Mitä putosi taivaasta, kun Elia rukoili?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lunta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sadetta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kivi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tulipalo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fi" altLang="ko-KR" sz="2800">
                <a:solidFill>
                  <a:srgbClr val="FF0000"/>
                </a:solidFill>
              </a:rPr>
              <a:t>tulipalo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Sitten HERRAN tuli putosi ja poltti uhrin, puut, kivet ja maan, ja myös nuoli vettä juoksuhaudosta.</a:t>
            </a:r>
            <a:r xmlns:a="http://schemas.openxmlformats.org/drawingml/2006/main">
              <a:rPr lang="f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kuningasta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EI. 37 Jumalan sana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400"/>
              <a:t>Naaman parantui spitaalista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Niin hän meni alas ja kastoi itsensä Jordaniin seitsemän kertaa, kuten Jumalan mies oli hänelle kertonut, ja hänen lihansa parani ja tuli puhtaaksi kuin nuoren pojan liha.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2. Kuninkaiden kirja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Naaman oli Aramin kuninkaan sotapäällikkö, mutta hänellä oli spitaalinen. Hän meni Elisan luo, joka oli Israelin profeetta ennallistettavana.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Daavid oli useita kertoja kuolemaan vaarallisissa tilanteissa, sillä kuningas Saul yritti tappaa hänet. Jonathanin avulla hän kuitenkin pääsi pakoon noista vaaroista.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Elisa ei tavannut häntä, vaan sanoi vain: "Mene, pese itsesi seitsemän kertaa Jordan-joessa."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Naaman vihastui Elisan sanalle. Mutta hänen palvelijansa sanoivat hänelle: "Mene joelle ja kasta ruumiisi".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Naaman kastoi itsensä Jordaniin seitsemän kertaa, kuten Elisa ja hänen palvelijansa sanoivat.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Sitten yllättäen hänen lihansa palautui ja tuli puhtaaksi.</a:t>
            </a:r>
          </a:p>
          <a:p>
            <a:r xmlns:a="http://schemas.openxmlformats.org/drawingml/2006/main">
              <a:rPr lang="fi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Naaman palasi Elisan luo ja antoi kunnian Jumalalle.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oppitunti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Kun Naaman kuuli Elisan, joka oli Jumalan mies, ja totteli hänen sanaansa, häntä siunattiin puhdistuessaan spitaalistaan.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Meidän ei tule elää oman tahtomme mukaan,</a:t>
            </a:r>
          </a:p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vaan Jumalan tahdosta.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Kun elämme ja tottelemme Jumalan sanaa,</a:t>
            </a:r>
          </a:p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Meitä voidaan siunata runsaalla siunauksella, jonka Jumala voi tarjota meille.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rgbClr val="FF0000"/>
                </a:solidFill>
              </a:rPr>
              <a:t>Jumala?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rgbClr val="C00000"/>
                </a:solidFill>
              </a:rPr>
              <a:t>Jumala on..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Jumala on se, joka voi parantaa kaikki sairaudet. Hän on Kaikkivaltias Jumala, joka voi parantaa meidät.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tietokilpailu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Kuinka monta kertaa Naaman kastoi itsensä Jordan-jokeen?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kolme kertaa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kerran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viisi kertaa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seitsemän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ajat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fi" altLang="ko-KR" sz="2800">
                <a:solidFill>
                  <a:srgbClr val="FF0000"/>
                </a:solidFill>
              </a:rPr>
              <a:t>seitsemän kertaa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Niin hän meni alas ja kastoi itsensä Jordaniin seitsemän kertaa, kuten Jumalan mies oli hänelle kertonut, ja hänen lihansa parani ja tuli puhtaaksi kuin nuoren pojan liha.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2. Kuninkaiden kirja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Nro 38 Jumalan sana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400"/>
              <a:t>Jumalan temppelin korjaaminen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bg1">
                    <a:lumMod val="50000"/>
                  </a:schemeClr>
                </a:solidFill>
              </a:rPr>
              <a:t>Sen tähden kuningas Jooas kutsui luokseen papin Joojadan ja muut papit ja kysyi heiltä: "Miksi ette korjaa temppelille aiheutuneita vahinkoja? Älkää ottako enää rahaa rahastonhoitajiltanne, vaan luovuttakaa ne temppelin korjaamiseen."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kuningasta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oppitunti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Joonatan ei valinnut itsekästä haluaan, vaan ystävänsä Daavidin.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Kuten Jonathan,</a:t>
            </a:r>
          </a:p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olkaamme hyvä ystävä ystävällemme.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Juudan kuningas Joas aikoi korjata Jumalan temppelin, joka jäi vaurioitumaan.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Budjetti ei kuitenkaan riittänyt temppelin korjaamiseen. Joas päätti ottaa vastaan uhrin Jumalan temppelin korjaamiseksi.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Ihmiset, jotka rakastivat Jumalaa vilpittömästi, tarjosivat rahaa temppelin korjaamiseen.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Temppelin kunnostukseen kerätyt rahat annettiin työmiehille, ja he korjasivat temppelin täysin rehellisesti.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"Vau! Kuinka kaunis temppeli se onkaan!” Joas iloitsi ajatuksesta, että Jumala miellyttäisi.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oppitunti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Joas piti Jumalan temppeliä arvokkaana paikkana, jossa ihmiset palvoivat Jumalaa.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Kirkko on paikka, jossa Jumala on läsnä, kun palvomme Häntä.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Joten meidän täytyy rakastaa kirkkoa ja pitää sitä erittäin arvokkaana.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rgbClr val="FF0000"/>
                </a:solidFill>
              </a:rPr>
              <a:t>Jumala?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rgbClr val="C00000"/>
                </a:solidFill>
              </a:rPr>
              <a:t>Jumala on...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Jumala asettaa jokaisen meistä pyhäksi temppelikseen.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Jumala kohtaa ne, jotka palvovat Häntä.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tietokilpailu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Mitä Joash päätti korjata?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palatsi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hänen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huone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kouluun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Pyhä temppeli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fi" altLang="ko-KR" sz="2800">
                <a:solidFill>
                  <a:srgbClr val="FF0000"/>
                </a:solidFill>
              </a:rPr>
              <a:t>Pyhä temppeli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bg1">
                    <a:lumMod val="50000"/>
                  </a:schemeClr>
                </a:solidFill>
              </a:rPr>
              <a:t>Sen tähden kuningas Jooas kutsui luokseen papin Joojadan ja muut papit ja kysyi heiltä: "Miksi ette korjaa temppelille aiheutuneita vahinkoja? Älkää ottako enää rahaa rahastonhoitajiltanne, vaan luovuttakaa ne temppelin korjaamiseen."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kuningasta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Nro 39 Jumalan sana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3600"/>
              <a:t>Nehemia, joka rakensi uudelleen Jerusalemin muurin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i" altLang="ko-KR" sz="3200"/>
              <a:t>Jumala?</a:t>
            </a:r>
            <a:r xmlns:a="http://schemas.openxmlformats.org/drawingml/2006/main">
              <a:rPr lang="f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ko-KR" sz="3600">
                <a:solidFill>
                  <a:srgbClr val="C00000"/>
                </a:solidFill>
              </a:rPr>
              <a:t>Jumala..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Hän on se, joka antaa meille hyviä ystäviä.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Kiittäkää Jumalaa siitä, että hän on antanut meille hyviä ystäviä!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bg1">
                    <a:lumMod val="50000"/>
                  </a:schemeClr>
                </a:solidFill>
              </a:rPr>
              <a:t>Minä vastasin kuninkaalle: "Jos kuningas miellyttää ja jos palvelijasi on saanut armon hänen silmissään, lähettäköön minut Juudan kaupunkiin, jonne minun isäni on haudattu, jotta voin rakentaa sen uudelleen."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Nehemia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Persian kuningas antoi kuninkaan juomanlaskijalle Nehemialle luvan rakentaa uudelleen raunioitunut kaupunki ja linnoitus.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Nehemia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palasivat Jerusalemiin monien israelilaisten kanssa ja rakensivat Jerusalemin muurin uudelleen heidän kanssaan.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Heitä kuitenkin häiritsivät muut heimot, jotka eivät pitäneet israelilaisten herätyksestä. Lisäksi monet israelilaiset puhkesivat valituksiin.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Nehemia pyysi apua Jumalalta. Jumala antoi hänelle voimaa ja rohkeutta tehdä työtä.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Lopulta Nehemia sai päätökseen Jerusalemin muurin jälleenrakentamisen israelilaisten kanssa. Valmistuttuaan muurin hän ja hänen kansansa palvoivat Jumalaa iloisesti.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oppitunti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Nehemia valmistui muurin jälleenrakentamisesta Jumalan avulla, vaikka häiriöitä oli monia.</a:t>
            </a:r>
          </a:p>
          <a:p>
            <a:pPr xmlns:a="http://schemas.openxmlformats.org/drawingml/2006/main" algn="ctr"/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Kun teemme Jumalan työtä, voimme kohdata vaikeita tilanteita.</a:t>
            </a:r>
          </a:p>
          <a:p>
            <a:pPr xmlns:a="http://schemas.openxmlformats.org/drawingml/2006/main" algn="ctr"/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Kuitenkin, jos Jumala on kanssamme ja me olemme Hänen kanssaan, voimme voittaa kaikki nuo vaikeudet.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3200"/>
              <a:t>Jumala?</a:t>
            </a:r>
            <a:r xmlns:a="http://schemas.openxmlformats.org/drawingml/2006/main">
              <a:rPr lang="f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rgbClr val="C00000"/>
                </a:solidFill>
              </a:rPr>
              <a:t>Jumala on..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Jumala on se, joka auttaa meitä ja antaa voimaa ja rohkeutta, kun rukoilemme ja pyydämme apua vaikeassa tilanteessa.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tietokilpailu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Miksi Nehemia palasi kotikaupunkiinsa?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matkustaa..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mennä kouluun..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palvomaan..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rakentaa uudelleen Jerusalemin muuri.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fi" altLang="ko-KR" sz="2800">
                <a:solidFill>
                  <a:srgbClr val="FF0000"/>
                </a:solidFill>
              </a:rPr>
              <a:t>rakentaa uudelleen Jerusalemin muuri.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bg1">
                    <a:lumMod val="50000"/>
                  </a:schemeClr>
                </a:solidFill>
              </a:rPr>
              <a:t>Minä vastasin kuninkaalle: "Jos kuningas miellyttää ja jos palvelijasi on saanut armon hänen silmissään, lähettäköön minut Juudan kaupunkiin, jonne minun isäni on haudattu, jotta voin rakentaa sen uudelleen."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Nehemia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