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fy"/>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y"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y"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y"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y"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fy" altLang="ko-KR" b="1">
                <a:solidFill>
                  <a:schemeClr val="tx1">
                    <a:lumMod val="50000"/>
                    <a:lumOff val="50000"/>
                  </a:schemeClr>
                </a:solidFill>
              </a:rPr>
              <a:t>No.1</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De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Wurd</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fan</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fy" altLang="ko-KR" sz="4400"/>
              <a:t>god</a:t>
            </a:r>
          </a:p>
          <a:p>
            <a:pPr xmlns:a="http://schemas.openxmlformats.org/drawingml/2006/main" algn="ctr"/>
            <a:r xmlns:a="http://schemas.openxmlformats.org/drawingml/2006/main">
              <a:rPr lang="fy" altLang="ko-KR" sz="4400"/>
              <a:t>Makke</a:t>
            </a:r>
          </a:p>
          <a:p>
            <a:pPr xmlns:a="http://schemas.openxmlformats.org/drawingml/2006/main" algn="ctr"/>
            <a:r xmlns:a="http://schemas.openxmlformats.org/drawingml/2006/main">
              <a:rPr lang="fy" altLang="ko-KR" sz="4400"/>
              <a:t>De wrâld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Wurd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Yn it begjin makke God</a:t>
            </a:r>
          </a:p>
          <a:p>
            <a:r xmlns:a="http://schemas.openxmlformats.org/drawingml/2006/main">
              <a:rPr lang="fy" altLang="ko-KR" sz="3600">
                <a:solidFill>
                  <a:schemeClr val="tx1">
                    <a:lumMod val="65000"/>
                    <a:lumOff val="35000"/>
                  </a:schemeClr>
                </a:solidFill>
              </a:rPr>
              <a:t>de himel en de ierde.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fy" altLang="ko-KR" sz="2800">
                <a:solidFill>
                  <a:schemeClr val="tx1">
                    <a:lumMod val="65000"/>
                    <a:lumOff val="35000"/>
                  </a:schemeClr>
                </a:solidFill>
              </a:rPr>
              <a:t>Genesis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Izaäk syn frou, Rebekka, berne in twilling. De earste soan hiet Ezau en de twadde wie Jakob.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Ezau mocht graach jagen. Dat, hy hâldde fan bûtenaktiviteiten. Mar, Jakob wie in rêstige man, dy't thús bleau.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Op in dei, doe't Jakob wat stoofpot koeke, kaam Ezau nei it jagen honger thús.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fy" altLang="ko-KR" sz="2400">
                <a:solidFill>
                  <a:schemeClr val="tx1">
                    <a:lumMod val="65000"/>
                    <a:lumOff val="35000"/>
                  </a:schemeClr>
                </a:solidFill>
              </a:rPr>
              <a:t>"Jou my wat stoofpot!", "Ferkeapje my earst dyn berterjocht. Dan sil ik dy wat jaan." Ezau hie sa honger dat er syn berterjocht ferkocht foar ien kom reade stoofpot.</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Uteinlik ferrifele Jakob syn heit om de segen te krijen. Op 't lêst krige er de segen. Al dizze dingen binne bard troch de foarsjenning fan God.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rgbClr val="ff0000"/>
                </a:solidFill>
              </a:rPr>
              <a:t>De les fan hjoed</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Esau tocht dat it oplossen fan hongerprobleem wichtiger wie dan de geastlike segen te krijen.</a:t>
            </a:r>
            <a:r xmlns:a="http://schemas.openxmlformats.org/drawingml/2006/main">
              <a:rPr lang="fy"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Úteinlik,</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Jacob</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waard</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de</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foarfaar fan 'e Israeliten.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Wat fine jo wichtiger?</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De segen om bern fan God te wêzen kin neat wurde ferfongen.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a:t>
            </a:r>
            <a:r xmlns:a="http://schemas.openxmlformats.org/drawingml/2006/main">
              <a:rPr lang="fy" altLang="en-US" sz="3600">
                <a:solidFill>
                  <a:srgbClr val="c00000"/>
                </a:solidFill>
              </a:rPr>
              <a:t> </a:t>
            </a:r>
            <a:r xmlns:a="http://schemas.openxmlformats.org/drawingml/2006/main">
              <a:rPr lang="fy" altLang="ko-KR" sz="3600">
                <a:solidFill>
                  <a:srgbClr val="c00000"/>
                </a:solidFill>
              </a:rPr>
              <a:t>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God ferfollet syn eigen wil nettsjinsteande de flater fan 'e minsken en falskens.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Wêrfoar ferkocht Ezau syn berterjocht?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brea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fleis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dk1"/>
                </a:solidFill>
              </a:rPr>
              <a:t>④ </a:t>
            </a:r>
            <a:r xmlns:a="http://schemas.openxmlformats.org/drawingml/2006/main">
              <a:rPr lang="fy" altLang="ko-KR" sz="2800">
                <a:solidFill>
                  <a:schemeClr val="dk1"/>
                </a:solidFill>
              </a:rPr>
              <a:t>reade stoofpot</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reade stoofpot</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Wurd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Doe joech Jakob Ezau brea en linzenstoofpot.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Hy iet en dronk, en doe gyng er oerein en gie fuort.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Dat, Ezau ferachte syn berterjocht.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 11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De dream fan Jacob</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Bibel Kids No.2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t>Se ieten de ferbeane frucht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y" altLang="ko-KR" sz="3600"/>
              <a:t>Hy hie in dream wêryn hy seach in trep rêstend op 'e ierde, mei syn top berikt nei de himel, en de ingels fan God wiene op- en del op it</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28:</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Jakob ferrifele syn broer mei in leagen. Hy wie bang om fermoarde te wurden. Dat, hy flechte fan hûs nei syn omke yn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Nachts, dêr't er in stien naam, sliepte er dy ûnder de holle as in kessen. Hy wie dêr allinnich sûnder famylje. Dat hy wie bang en fielde him iensum.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Jakob seach ingels fan God in trep op 'e ierde nei de himel op en delkomme.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Hy hearde de stim fan God, "Ik bin mei dy en sil oer dy wake wêr't jo ek hinnegean."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Doe't er de moarns wekker waard, oanbea er God, dy't tasein hie dat er by him wêze soe, en hy joech eare oan God.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Lykas God wie mei Jakob, dy't bang wie om allinnich te wêzen,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Us Heit God soarget ek foar ús as wy allinich binne.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Lykas Jakob moatte wy God earje en eare jaan dy't altyd by ús is.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God is oeral en altyd by ús.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God soarget altyd foar ús.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Doe't Jakob sliepte, wat naam er as kessen?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hout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dk1"/>
                </a:solidFill>
              </a:rPr>
              <a:t>② </a:t>
            </a:r>
            <a:r xmlns:a="http://schemas.openxmlformats.org/drawingml/2006/main">
              <a:rPr lang="fy" altLang="ko-KR" sz="2800">
                <a:solidFill>
                  <a:schemeClr val="dk1"/>
                </a:solidFill>
              </a:rPr>
              <a:t>stien</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tas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hûd fan bist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② </a:t>
            </a:r>
            <a:r xmlns:a="http://schemas.openxmlformats.org/drawingml/2006/main">
              <a:rPr lang="fy" altLang="ko-KR" sz="2800">
                <a:solidFill>
                  <a:srgbClr val="ff0000"/>
                </a:solidFill>
              </a:rPr>
              <a:t>stien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fy" altLang="ko-KR" sz="3600"/>
              <a:t>Hy hie in dream wêryn hy seach in trep rêstend op 'e ierde, mei syn top berikt nei de himel, en de ingels fan God wiene op- en del op it</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28:</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makke de minske nei syn eigen byld, nei it byld fan God hat er him makke;</a:t>
            </a:r>
          </a:p>
          <a:p>
            <a:r xmlns:a="http://schemas.openxmlformats.org/drawingml/2006/main">
              <a:rPr lang="fy" altLang="ko-KR" sz="3600">
                <a:solidFill>
                  <a:schemeClr val="tx1">
                    <a:lumMod val="65000"/>
                    <a:lumOff val="35000"/>
                  </a:schemeClr>
                </a:solidFill>
              </a:rPr>
              <a:t>man en frou makke er se.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No.12</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De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Wurd</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fan</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Joseph ferkocht troch syn bruorren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"Kom no, lit ús him deadzje en him yn ien fan dizze cisterns smite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en sis dat in wreed bist him fortarre.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Dan sille wy sjen wat der út syn dreamen komt."</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Jakob hie tolve soannen. Hy hâldde mear fan Jozef as al syn oare soannen. Sa makke hy in ryklik moai doek foar Jozef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Syn bruorren haatsje him in protte om't har heit him spesjaal leaf hie. "Litte wy Joazef ferkeapje. Lit ús heit fertelle dat er stoarn 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Se ferkochten Jozef as slaaf oan keaplju dy't foarby kamen.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y" altLang="ko-KR" sz="2800">
                <a:solidFill>
                  <a:schemeClr val="tx1">
                    <a:lumMod val="65000"/>
                    <a:lumOff val="35000"/>
                  </a:schemeClr>
                </a:solidFill>
              </a:rPr>
              <a:t>By it hearren fan dit wie Jakob djip fertrietlik.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Joazef libbe in hurd libben as slaaf. Hy leaude lykwols en fertroude op God sûnder sûnde te dwaan.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fy" altLang="ko-KR" sz="2400">
                <a:solidFill>
                  <a:schemeClr val="tx1">
                    <a:lumMod val="65000"/>
                    <a:lumOff val="35000"/>
                  </a:schemeClr>
                </a:solidFill>
              </a:rPr>
              <a:t>Joazef waard yn 'e finzenis stjoerd op in falske beskuldiging.</a:t>
            </a:r>
            <a:r xmlns:a="http://schemas.openxmlformats.org/drawingml/2006/main">
              <a:rPr lang="fy" altLang="en-US" sz="2400">
                <a:solidFill>
                  <a:schemeClr val="tx1">
                    <a:lumMod val="65000"/>
                    <a:lumOff val="35000"/>
                  </a:schemeClr>
                </a:solidFill>
              </a:rPr>
              <a:t> </a:t>
            </a:r>
            <a:r xmlns:a="http://schemas.openxmlformats.org/drawingml/2006/main">
              <a:rPr lang="fy" altLang="ko-KR" sz="2400">
                <a:solidFill>
                  <a:schemeClr val="tx1">
                    <a:lumMod val="65000"/>
                    <a:lumOff val="35000"/>
                  </a:schemeClr>
                </a:solidFill>
              </a:rPr>
              <a:t>Hy besocht lykwols rjochtfeardich te wêzen foar God sels yn 'e finzenis. God fergeat Jozef net en God hie geweldige plannen foar him.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solidFill>
                  <a:schemeClr val="tx1">
                    <a:lumMod val="65000"/>
                    <a:lumOff val="35000"/>
                  </a:schemeClr>
                </a:solidFill>
              </a:rPr>
              <a:t>Jozef waard hate en ferkocht as slaaf troch syn eigen bruorren. Hy waard ek yn de finzenis set op in falske beskuldiging.</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y" altLang="ko-KR" sz="3200">
                <a:solidFill>
                  <a:schemeClr val="tx1">
                    <a:lumMod val="65000"/>
                    <a:lumOff val="35000"/>
                  </a:schemeClr>
                </a:solidFill>
              </a:rPr>
              <a:t>Hy fertroude lykwols op God en besocht des te mear gjin sûnde te dwaan.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y" altLang="ko-KR" sz="3200">
                <a:solidFill>
                  <a:schemeClr val="tx1">
                    <a:lumMod val="65000"/>
                    <a:lumOff val="35000"/>
                  </a:schemeClr>
                </a:solidFill>
              </a:rPr>
              <a:t>Wy kinne wat swierrichheden hawwe.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y" altLang="ko-KR" sz="3200">
                <a:solidFill>
                  <a:schemeClr val="tx1">
                    <a:lumMod val="65000"/>
                    <a:lumOff val="35000"/>
                  </a:schemeClr>
                </a:solidFill>
              </a:rPr>
              <a:t>Lit ús gjin sûnde begean en help freegje oan ús heit God, dy't reewillich nei ús gebed harket.</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Us Heit 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Us Heit God hat geweldige plannen foar ús, sels yn drege tiden.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Wat joech Jakob allinne Jozef ûnder syn tolve soannen?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boartersguod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Bibel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ryklik moai doek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jild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③ </a:t>
            </a:r>
            <a:r xmlns:a="http://schemas.openxmlformats.org/drawingml/2006/main">
              <a:rPr lang="fy" altLang="ko-KR" sz="2800">
                <a:solidFill>
                  <a:srgbClr val="ff0000"/>
                </a:solidFill>
              </a:rPr>
              <a:t>ryklik moai doek</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Adam en Eva wiene de bêste skepsels ûnder Gods skepsels.</a:t>
            </a:r>
          </a:p>
          <a:p>
            <a:r xmlns:a="http://schemas.openxmlformats.org/drawingml/2006/main">
              <a:rPr lang="fy" altLang="ko-KR" sz="2400">
                <a:solidFill>
                  <a:schemeClr val="tx1">
                    <a:lumMod val="65000"/>
                    <a:lumOff val="35000"/>
                  </a:schemeClr>
                </a:solidFill>
              </a:rPr>
              <a:t>Hwent hja binne makke neffens Gods byld.</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"Kom no, lit ús him deadzje en him yn ien fan dizze cisterns smite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en sis dat in fûleindich bist him fortarre.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Dan sille wy sjen wat der út syn dreamen komt."</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 13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Joazef waard premier yn Egypte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fy" altLang="ko-KR" sz="3600"/>
              <a:t>Sa sei Farao tsjin Jozef: Hjirmei stel ik dy yn it behear fan it hiele lân Egypte.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41:</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Farao, de kening fan Egypte, hie in dream. 7 dikke kij en dêrnei kamen der 7 ûnsjogge kij út. 7 ûnsjogge kij ieten 7 dikke kij op. It wie in hiel nuvere dream.</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fy" altLang="ko-KR" sz="2400">
                <a:solidFill>
                  <a:schemeClr val="tx1">
                    <a:lumMod val="65000"/>
                    <a:lumOff val="35000"/>
                  </a:schemeClr>
                </a:solidFill>
              </a:rPr>
              <a:t>Gjinien koe syn dream ynterpretearje yn it paleis. De foarste skinker dy't holpen waard troch Joazef stelde him foar by de kening.</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God joech Jozef wiisheid. Dat, hy koe de betsjutting fan 'e dream ynterpretearje en fertelde it oan' e kening.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Farao wie sa bewûndere dat hy Jozef, dy't in finzene wie, beneamde op de op ien nei heechste posysje fan it lân.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Joazef waard de minister-presidint fan Egypte en regearre goed oer it lân mei de wiisheid dy't God him joech.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God hie de geweldige plannen foar Jozef.</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As wy wat swierrichheden hawwe, moatte wy ek net teloarsteld wêze,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mar moatte Gods geweldige plannen foar ús ferwachtsje en leauwe yn God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 docht neffens Syn wil.</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De leechen sille ferheven wurde en de ferhevene sil leech brocht wurde.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000">
                <a:solidFill>
                  <a:schemeClr val="tx1">
                    <a:lumMod val="65000"/>
                    <a:lumOff val="35000"/>
                  </a:schemeClr>
                </a:solidFill>
              </a:rPr>
              <a:t>God sei tsjin de man,</a:t>
            </a:r>
            <a:r xmlns:a="http://schemas.openxmlformats.org/drawingml/2006/main">
              <a:rPr lang="fy" altLang="en-US" sz="2000">
                <a:solidFill>
                  <a:schemeClr val="tx1">
                    <a:lumMod val="65000"/>
                    <a:lumOff val="35000"/>
                  </a:schemeClr>
                </a:solidFill>
              </a:rPr>
              <a:t> </a:t>
            </a:r>
            <a:r xmlns:a="http://schemas.openxmlformats.org/drawingml/2006/main">
              <a:rPr lang="fy" altLang="ko-KR" sz="2000">
                <a:solidFill>
                  <a:schemeClr val="tx1">
                    <a:lumMod val="65000"/>
                    <a:lumOff val="35000"/>
                  </a:schemeClr>
                </a:solidFill>
              </a:rPr>
              <a:t>"Jo binne frij om te iten fan elke beam yn 'e tún, mar </a:t>
            </a:r>
            <a:r xmlns:a="http://schemas.openxmlformats.org/drawingml/2006/main">
              <a:rPr lang="fy" altLang="ko-KR" sz="2000" u="sng">
                <a:solidFill>
                  <a:schemeClr val="tx1">
                    <a:lumMod val="65000"/>
                    <a:lumOff val="35000"/>
                  </a:schemeClr>
                </a:solidFill>
              </a:rPr>
              <a:t>jo moatte net ite fan' e beam fan 'e kennis fan goed en kwea, want as jo ite derfan, sille jo wis stjerre </a:t>
            </a:r>
            <a:r xmlns:a="http://schemas.openxmlformats.org/drawingml/2006/main">
              <a:rPr lang="fy"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Hokker bisten ferskynden yn 'e dream fan Farao?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fûgel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hûn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hynder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ko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ko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fy" altLang="ko-KR" sz="3600"/>
              <a:t>Sa sei Farao tsjin Jozef:</a:t>
            </a:r>
            <a:endParaRPr xmlns:a="http://schemas.openxmlformats.org/drawingml/2006/main" lang="en-US" altLang="ko-KR" sz="3600"/>
          </a:p>
          <a:p>
            <a:pPr xmlns:a="http://schemas.openxmlformats.org/drawingml/2006/main" lvl="0">
              <a:defRPr/>
            </a:pPr>
            <a:r xmlns:a="http://schemas.openxmlformats.org/drawingml/2006/main">
              <a:rPr lang="fy" altLang="ko-KR" sz="3600"/>
              <a:t>"Ik stel jo hjirby yn lieding oer it hiele lân fan Egypte."</a:t>
            </a:r>
            <a:endParaRPr xmlns:a="http://schemas.openxmlformats.org/drawingml/2006/main" lang="en-US" altLang="ko-KR" sz="3600"/>
          </a:p>
          <a:p>
            <a:pPr xmlns:a="http://schemas.openxmlformats.org/drawingml/2006/main" lvl="0">
              <a:defRPr/>
            </a:pPr>
            <a:r xmlns:a="http://schemas.openxmlformats.org/drawingml/2006/main">
              <a:rPr lang="fy"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41:</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Nee.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14</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Joseph moete syn bruorren wer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Hoewol Joazef erkende syn bruorren, se erkende him net.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42:</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Farao beneamde Jozef as minister-presidint fan Egypte. Joazef kontrolearre oer de 7 jier swiere hongersneed wiis.</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Der wie lykwols gjin nôt yn Kanaän fanwegen hongersneed. Se moasten nei Egypte del om wat nôt te iten te heljen. Joazefs bruorren gongen nei Egypte om ek iten te keapjen.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Hoewol Joazef erkende syn bruorren, se erkende him net.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Jozef fertelde harren wa't hy wie. Se skroken him oan te sjen en wiene bang foar him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Jozef erkende wêrom't God him nei Egypte stjoerde. Hy ferjûn syn bruorren en naam syn hiele famylje nei Egypte en fersoarge har feilich.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Joazef ferjoech syn bruorren dy't him min behannelen en har leafhawwe neffens Gods wil.</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Wy moatte ús famylje en freonen ferjaan en fan har hâlde.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Mar, Satan ferklaaid as in slang fersocht Eva.</a:t>
            </a:r>
          </a:p>
          <a:p>
            <a:r xmlns:a="http://schemas.openxmlformats.org/drawingml/2006/main">
              <a:rPr lang="fy" altLang="ko-KR" sz="2800">
                <a:solidFill>
                  <a:schemeClr val="tx1">
                    <a:lumMod val="65000"/>
                    <a:lumOff val="35000"/>
                  </a:schemeClr>
                </a:solidFill>
              </a:rPr>
              <a:t>Uteinlik iet Eva de frucht.</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Ferjou ús en hâldt fan ús.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Hokker lân syn premier waard Joseph?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Egypte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Perzje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Babylon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① </a:t>
            </a:r>
            <a:r xmlns:a="http://schemas.openxmlformats.org/drawingml/2006/main">
              <a:rPr lang="fy" altLang="ko-KR" sz="2800">
                <a:solidFill>
                  <a:srgbClr val="ff0000"/>
                </a:solidFill>
              </a:rPr>
              <a:t>Egypte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Hoewol Joazef erkende syn bruorren, se erkende him net.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42:</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No.15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In Bern Dat út it Wetter rêden waard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Doe't it bern âlder waerd, naam se him nei Farao's dochter en hy waard har soan. Hja neamde him Mozes, sizzende: Ik ha him út it wetter helle.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Exodus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De kening fan Egypte, Farao, joech opdracht om alle Israelityske nijberne jonges yn 'e rivier de Nyl te smiten en se te fermoardzjen.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Jochebed, de mem fan Mozes, hie gjin oare kar as har soan op 'e Nyl meifiere te litten.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Op dat stuit, Egypte prinses tafallich te sjen de poppe wylst se baden yn 'e rivier. Se hie yn gedachten om de jonge te groeien.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Syn suster seach prinsesse de poppe út 'e koer nimme. Se yntrodusearre syn echte mem, Jochebed, om de poppe te ferplegen foar har.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Doe't it bern âlder waard, waard hy werombrocht nei prinsesse om har soan te wurden. Se neamde him Mozes, sizzende: Ik helle him út it wetter. Mozes groeide yn Egypte</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Paleis.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En Eva joech in oar oan Adam.</a:t>
            </a:r>
          </a:p>
          <a:p>
            <a:r xmlns:a="http://schemas.openxmlformats.org/drawingml/2006/main">
              <a:rPr lang="fy" altLang="ko-KR" sz="2800">
                <a:solidFill>
                  <a:schemeClr val="tx1">
                    <a:lumMod val="65000"/>
                    <a:lumOff val="35000"/>
                  </a:schemeClr>
                </a:solidFill>
              </a:rPr>
              <a:t>Adam iet it ek.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God rêde Mozes.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God rêde ús mei syn geweldige wiisheid en macht (foarsjennigens).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Lit ús leauwe dat Gods plannen grutter en perfekter binne as myn altyd.</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Wa is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Hy is de almachtige God dy't syn wil folbringt nettsjinsteande elke hindering.</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Wat is der bard mei it bern dat yn it wetter fuortfierd waard?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Hy waard ferdronken en opiten troch fisk.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Fûgels rêden it bern.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God rêde it bern út 'e himel.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Prinses fan Egypte seach en rêde him.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Prinses fan Egypte seach en rêde him.</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Doe't it bern âlder waerd, naam se him nei Farao's dochter en hy waard har soan. Hja neamde him Mozes, sizzende: Ik ha him út it wetter helle.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Exodus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400">
                <a:solidFill>
                  <a:schemeClr val="tx1">
                    <a:lumMod val="65000"/>
                    <a:lumOff val="35000"/>
                  </a:schemeClr>
                </a:solidFill>
              </a:rPr>
              <a:t>God ferdreau se út Eden om't se net nei God harken.</a:t>
            </a:r>
          </a:p>
          <a:p>
            <a:r xmlns:a="http://schemas.openxmlformats.org/drawingml/2006/main">
              <a:rPr lang="fy" altLang="ko-KR" sz="2400">
                <a:solidFill>
                  <a:schemeClr val="tx1">
                    <a:lumMod val="65000"/>
                    <a:lumOff val="35000"/>
                  </a:schemeClr>
                </a:solidFill>
              </a:rPr>
              <a:t>Fan dy tiid ôf kaam Sin yn 'e wrâld.</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2800" b="1"/>
              <a:t>De les </a:t>
            </a:r>
            <a:endParaRPr xmlns:a="http://schemas.openxmlformats.org/drawingml/2006/main" lang="en-US" altLang="ko-KR" sz="4000" b="1"/>
            <a:r xmlns:a="http://schemas.openxmlformats.org/drawingml/2006/main">
              <a:rPr lang="fy" altLang="ko-KR" sz="4000"/>
              <a:t>fan hjoed</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Sûnde kaam yn 'e wrâld om't Adam en Eva Gods gebod net neikommen.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Harkje ik Gods wurd?</a:t>
            </a:r>
          </a:p>
          <a:p>
            <a:pPr xmlns:a="http://schemas.openxmlformats.org/drawingml/2006/main" algn="ctr"/>
            <a:r xmlns:a="http://schemas.openxmlformats.org/drawingml/2006/main">
              <a:rPr lang="fy" altLang="ko-KR" sz="3200">
                <a:solidFill>
                  <a:schemeClr val="tx1">
                    <a:lumMod val="65000"/>
                    <a:lumOff val="35000"/>
                  </a:schemeClr>
                </a:solidFill>
              </a:rPr>
              <a:t>As ik yn God leau, moat ik Gods wurd folgje.</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Hat net fan oerhearrigens.</a:t>
            </a:r>
          </a:p>
          <a:p>
            <a:r xmlns:a="http://schemas.openxmlformats.org/drawingml/2006/main">
              <a:rPr lang="fy" altLang="ko-KR" sz="3600">
                <a:solidFill>
                  <a:schemeClr val="tx1">
                    <a:lumMod val="65000"/>
                    <a:lumOff val="35000"/>
                  </a:schemeClr>
                </a:solidFill>
              </a:rPr>
              <a:t>Seinget de man dy't syn wurd folget.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t>Hjoed</a:t>
            </a:r>
            <a:r xmlns:a="http://schemas.openxmlformats.org/drawingml/2006/main">
              <a:rPr lang="fy" altLang="en-US" sz="4000"/>
              <a:t> </a:t>
            </a:r>
            <a:r xmlns:a="http://schemas.openxmlformats.org/drawingml/2006/main">
              <a:rPr lang="fy" altLang="ko-KR" sz="4000"/>
              <a:t>Wurd</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Yn it begjin makke God</a:t>
            </a:r>
          </a:p>
          <a:p>
            <a:r xmlns:a="http://schemas.openxmlformats.org/drawingml/2006/main">
              <a:rPr lang="fy" altLang="ko-KR" sz="3600">
                <a:solidFill>
                  <a:schemeClr val="tx1">
                    <a:lumMod val="65000"/>
                    <a:lumOff val="35000"/>
                  </a:schemeClr>
                </a:solidFill>
              </a:rPr>
              <a:t>de himel en de ierde.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fy" altLang="ko-KR" sz="2800">
                <a:solidFill>
                  <a:schemeClr val="tx1">
                    <a:lumMod val="65000"/>
                    <a:lumOff val="35000"/>
                  </a:schemeClr>
                </a:solidFill>
              </a:rPr>
              <a:t>Genesis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3200">
                <a:solidFill>
                  <a:schemeClr val="tx1">
                    <a:lumMod val="65000"/>
                    <a:lumOff val="35000"/>
                  </a:schemeClr>
                </a:solidFill>
              </a:rPr>
              <a:t>Wat hat God sein om it minskdom net te iten?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fruit</a:t>
            </a:r>
            <a:r xmlns:a="http://schemas.openxmlformats.org/drawingml/2006/main">
              <a:rPr lang="fy"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fleis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griente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dk1"/>
                </a:solidFill>
              </a:rPr>
              <a:t>④ </a:t>
            </a:r>
            <a:r xmlns:a="http://schemas.openxmlformats.org/drawingml/2006/main">
              <a:rPr lang="fy" altLang="ko-KR" sz="2800">
                <a:solidFill>
                  <a:schemeClr val="dk1"/>
                </a:solidFill>
              </a:rPr>
              <a:t>de frucht fan 'e kennis fan goed en kwea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de frucht fan 'e kennis fan goed en kwea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makke de minske nei syn eigen byld, nei it byld fan God hat er him makke;</a:t>
            </a:r>
          </a:p>
          <a:p>
            <a:r xmlns:a="http://schemas.openxmlformats.org/drawingml/2006/main">
              <a:rPr lang="fy" altLang="ko-KR" sz="3600">
                <a:solidFill>
                  <a:schemeClr val="tx1">
                    <a:lumMod val="65000"/>
                    <a:lumOff val="35000"/>
                  </a:schemeClr>
                </a:solidFill>
              </a:rPr>
              <a:t>man en frou makke er se.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No.3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t>Noach makke in grut skip (in arke) op 'e Hege berch</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t>Hjoed</a:t>
            </a:r>
            <a:r xmlns:a="http://schemas.openxmlformats.org/drawingml/2006/main">
              <a:rPr lang="fy" altLang="en-US" sz="4000"/>
              <a:t> </a:t>
            </a:r>
            <a:r xmlns:a="http://schemas.openxmlformats.org/drawingml/2006/main">
              <a:rPr lang="fy" altLang="ko-KR" sz="4000"/>
              <a:t>Wurd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Doe sei de Heare tsjin Noach: Gean yn 'e arke, do en dyn hiele famylje, om't ik dy rjochtfeardich fûn haw yn dit geslacht.</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2800">
                <a:solidFill>
                  <a:schemeClr val="tx1">
                    <a:lumMod val="65000"/>
                    <a:lumOff val="35000"/>
                  </a:schemeClr>
                </a:solidFill>
              </a:rPr>
              <a:t>God seach dat alle minsken op ierde har wegen bedoarne. God sei tsjin Noach: "Ik sil beide minsken en de ierde ferneatigje. Meitsje in grut skip op 'e berch!"</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Noach begon in skip te meitsjen op 'e berch krekt sa't God him gebean hie. Minsken tochten dat er gek wie.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Noach liet alle soarten skepsels yn it skip komme mei Noah's 8 famyljeleden lykas God gebea.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De rein bleau 40 dagen op 'e ierde komme lykas God sei.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2800">
                <a:solidFill>
                  <a:schemeClr val="tx1">
                    <a:lumMod val="65000"/>
                    <a:lumOff val="35000"/>
                  </a:schemeClr>
                </a:solidFill>
              </a:rPr>
              <a:t>Op it lêst waard de ierde bedutsen mei wetter. Alle libbene wêzens dy't op 'e ierde bewege stoar. Allinnich Noach bleau oer, en dy mei him yn 'e arke.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rgbClr val="FF0000"/>
                </a:solidFill>
              </a:rPr>
              <a:t>De les fan hjoed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Minsken harken net nei Noach, dy't har in kâns joech om fan in grutte oerstreaming rêden te wurden.</a:t>
            </a:r>
          </a:p>
          <a:p>
            <a:pPr xmlns:a="http://schemas.openxmlformats.org/drawingml/2006/main" algn="ctr"/>
            <a:r xmlns:a="http://schemas.openxmlformats.org/drawingml/2006/main">
              <a:rPr lang="fy" altLang="ko-KR" sz="3200">
                <a:solidFill>
                  <a:schemeClr val="tx1">
                    <a:lumMod val="65000"/>
                    <a:lumOff val="35000"/>
                  </a:schemeClr>
                </a:solidFill>
              </a:rPr>
              <a:t>Se seine allinnich dat Noach gek wie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As jo it evangeelje oan freonen leverje, harkje se miskien net goed nei jo.</a:t>
            </a:r>
          </a:p>
          <a:p>
            <a:pPr xmlns:a="http://schemas.openxmlformats.org/drawingml/2006/main" algn="ctr"/>
            <a:r xmlns:a="http://schemas.openxmlformats.org/drawingml/2006/main">
              <a:rPr lang="fy" altLang="ko-KR" sz="3200">
                <a:solidFill>
                  <a:schemeClr val="tx1">
                    <a:lumMod val="65000"/>
                    <a:lumOff val="35000"/>
                  </a:schemeClr>
                </a:solidFill>
              </a:rPr>
              <a:t>Mar, op it lêst, sille se witte dat Gods wurd wier is.</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Yn it begjin wie tsjuster oer it oerflak.</a:t>
            </a:r>
          </a:p>
          <a:p>
            <a:r xmlns:a="http://schemas.openxmlformats.org/drawingml/2006/main">
              <a:rPr lang="fy" altLang="ko-KR" sz="2800">
                <a:solidFill>
                  <a:schemeClr val="tx1">
                    <a:lumMod val="65000"/>
                    <a:lumOff val="35000"/>
                  </a:schemeClr>
                </a:solidFill>
              </a:rPr>
              <a:t>Der wie gjin minske, gjin ljocht. Der wie neat.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God ?</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God hate de sûnde en oardielet de sûnde.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3200">
                <a:solidFill>
                  <a:schemeClr val="tx1">
                    <a:lumMod val="65000"/>
                    <a:lumOff val="35000"/>
                  </a:schemeClr>
                </a:solidFill>
              </a:rPr>
              <a:t>Wat sei God tsjin Noach om te meitsjen?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dk1"/>
                </a:solidFill>
              </a:rPr>
              <a:t>① </a:t>
            </a:r>
            <a:r xmlns:a="http://schemas.openxmlformats.org/drawingml/2006/main">
              <a:rPr lang="fy" altLang="ko-KR" sz="2800">
                <a:solidFill>
                  <a:schemeClr val="dk1"/>
                </a:solidFill>
              </a:rPr>
              <a:t>In skip (in ark)</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In auto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In hûs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In fyts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rgbClr val="FF0000"/>
                </a:solidFill>
              </a:rPr>
              <a:t>① </a:t>
            </a:r>
            <a:r xmlns:a="http://schemas.openxmlformats.org/drawingml/2006/main">
              <a:rPr lang="fy" altLang="ko-KR" sz="2800">
                <a:solidFill>
                  <a:srgbClr val="FF0000"/>
                </a:solidFill>
              </a:rPr>
              <a:t>In skip (in ark)</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Doe sei de Heare tsjin Noach: Gean yn 'e arke, do en dyn hiele famylje, om't ik dy rjochtfeardich fûn haw yn dit geslacht.</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No.4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t>De reinbôge wie it ferbûn fan God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solidFill>
                  <a:srgbClr val="FF0000"/>
                </a:solidFill>
              </a:rPr>
              <a:t>Hjoed</a:t>
            </a:r>
            <a:r xmlns:a="http://schemas.openxmlformats.org/drawingml/2006/main">
              <a:rPr lang="fy" altLang="ko-KR" sz="4000">
                <a:solidFill>
                  <a:srgbClr val="FF0000"/>
                </a:solidFill>
              </a:rPr>
              <a:t> </a:t>
            </a:r>
            <a:r xmlns:a="http://schemas.openxmlformats.org/drawingml/2006/main">
              <a:rPr lang="fy" altLang="ko-KR" sz="3600">
                <a:solidFill>
                  <a:srgbClr val="FF0000"/>
                </a:solidFill>
              </a:rPr>
              <a:t>Wurd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Elke kear as de reinbôge yn 'e wolken ferskynt, sil ik it sjen en tink oan it ivige ferbûn tusken God en alle libbene wêzens fan elke soart op 'e ierde."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Alle libbene wêzens waard útroege, allinnich Noach en dy mei him yn 'e arke wiene oer.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De rein bleau 40 dagen op 'e ierde komme.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2800">
                <a:solidFill>
                  <a:schemeClr val="tx1">
                    <a:lumMod val="65000"/>
                    <a:lumOff val="35000"/>
                  </a:schemeClr>
                </a:solidFill>
              </a:rPr>
              <a:t>Nei't de rein ophâlde, stjoerde Noach in duif út.</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y" altLang="ko-KR" sz="2800">
                <a:solidFill>
                  <a:schemeClr val="tx1">
                    <a:lumMod val="65000"/>
                    <a:lumOff val="35000"/>
                  </a:schemeClr>
                </a:solidFill>
              </a:rPr>
              <a:t>De douwe kaam by him werom mei farsk oliveblêd yn 'e bek. Noach wist: "It wetter ferdwûn fan 'e ierde!"</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Noach kaam út mei syn famylje, en oanbea God. "Tanke God foar it jaan fan ús nije wrâld."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2800">
                <a:solidFill>
                  <a:schemeClr val="tx1">
                    <a:lumMod val="65000"/>
                    <a:lumOff val="35000"/>
                  </a:schemeClr>
                </a:solidFill>
              </a:rPr>
              <a:t>God liet him in reinbôge sjen as it teken fan it ferbûn en segen. "Live lokkich yn 'e nije wrâld!"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God sei: "Lit der ljocht wêze,"</a:t>
            </a:r>
          </a:p>
          <a:p>
            <a:r xmlns:a="http://schemas.openxmlformats.org/drawingml/2006/main">
              <a:rPr lang="fy" altLang="ko-KR" sz="2800">
                <a:solidFill>
                  <a:schemeClr val="tx1">
                    <a:lumMod val="65000"/>
                    <a:lumOff val="35000"/>
                  </a:schemeClr>
                </a:solidFill>
              </a:rPr>
              <a:t>en der wie ljocht.</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rgbClr val="FF0000"/>
                </a:solidFill>
              </a:rPr>
              <a:t>De les fan hjoed</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solidFill>
                  <a:schemeClr val="tx1">
                    <a:lumMod val="65000"/>
                    <a:lumOff val="35000"/>
                  </a:schemeClr>
                </a:solidFill>
              </a:rPr>
              <a:t>God hat Noach en syn famylje rêden.</a:t>
            </a:r>
          </a:p>
          <a:p>
            <a:pPr xmlns:a="http://schemas.openxmlformats.org/drawingml/2006/main" algn="ctr"/>
            <a:r xmlns:a="http://schemas.openxmlformats.org/drawingml/2006/main">
              <a:rPr lang="fy" altLang="ko-KR" sz="3200">
                <a:solidFill>
                  <a:schemeClr val="tx1">
                    <a:lumMod val="65000"/>
                    <a:lumOff val="35000"/>
                  </a:schemeClr>
                </a:solidFill>
              </a:rPr>
              <a:t>God hat tasein dat Hy har segenje sil en troch har in nije wrâld meitsje sil.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3200">
                <a:solidFill>
                  <a:schemeClr val="tx1">
                    <a:lumMod val="65000"/>
                    <a:lumOff val="35000"/>
                  </a:schemeClr>
                </a:solidFill>
              </a:rPr>
              <a:t>God hat ús ek rêden troch Jezus.</a:t>
            </a:r>
          </a:p>
          <a:p>
            <a:pPr xmlns:a="http://schemas.openxmlformats.org/drawingml/2006/main" algn="ctr"/>
            <a:r xmlns:a="http://schemas.openxmlformats.org/drawingml/2006/main">
              <a:rPr lang="fy" altLang="ko-KR" sz="3200">
                <a:solidFill>
                  <a:schemeClr val="tx1">
                    <a:lumMod val="65000"/>
                    <a:lumOff val="35000"/>
                  </a:schemeClr>
                </a:solidFill>
              </a:rPr>
              <a:t>Wy moatte leauwe dat God syn nije wrâld troch ús sil meitsje.</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Heare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Heare 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Jahweh God is ús Heit dy't syn leafste bern oerfloedich rêdt en seinget as wy yn Him leauwe.</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3200">
                <a:solidFill>
                  <a:schemeClr val="tx1">
                    <a:lumMod val="65000"/>
                    <a:lumOff val="35000"/>
                  </a:schemeClr>
                </a:solidFill>
              </a:rPr>
              <a:t>Wat stjoerde Noach út om te sjen dat de ierde droech wie?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Eagle</a:t>
            </a:r>
            <a:r xmlns:a="http://schemas.openxmlformats.org/drawingml/2006/main">
              <a:rPr lang="fy"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Sparrow</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dk1"/>
                </a:solidFill>
              </a:rPr>
              <a:t>③ </a:t>
            </a:r>
            <a:r xmlns:a="http://schemas.openxmlformats.org/drawingml/2006/main">
              <a:rPr lang="fy" altLang="ko-KR" sz="2800">
                <a:solidFill>
                  <a:schemeClr val="dk1"/>
                </a:solidFill>
              </a:rPr>
              <a:t>Douwe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Duck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rgbClr val="FF0000"/>
                </a:solidFill>
              </a:rPr>
              <a:t>③ </a:t>
            </a:r>
            <a:r xmlns:a="http://schemas.openxmlformats.org/drawingml/2006/main">
              <a:rPr lang="fy" altLang="ko-KR" sz="2800">
                <a:solidFill>
                  <a:srgbClr val="FF0000"/>
                </a:solidFill>
              </a:rPr>
              <a:t>Douwe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Elke kear as de reinbôge yn 'e wolken ferskynt, sil ik it sjen en tink oan it ivige ferbûn tusken God en alle libbene wêzens fan elke soart op 'e ierde."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b="1">
                <a:solidFill>
                  <a:schemeClr val="tx1">
                    <a:lumMod val="50000"/>
                    <a:lumOff val="50000"/>
                  </a:schemeClr>
                </a:solidFill>
              </a:rPr>
              <a:t>No.5</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De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Wurd</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fan</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600"/>
              <a:t>Minsken dy't bouden</a:t>
            </a:r>
          </a:p>
          <a:p>
            <a:pPr xmlns:a="http://schemas.openxmlformats.org/drawingml/2006/main" algn="ctr"/>
            <a:r xmlns:a="http://schemas.openxmlformats.org/drawingml/2006/main">
              <a:rPr lang="fy" altLang="ko-KR" sz="3600"/>
              <a:t>De toer fan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Dêrom waard it Babel neamd, om't de Heare dêr betize wie</a:t>
            </a:r>
          </a:p>
          <a:p>
            <a:r xmlns:a="http://schemas.openxmlformats.org/drawingml/2006/main">
              <a:rPr lang="fy" altLang="ko-KR" sz="3600">
                <a:solidFill>
                  <a:schemeClr val="tx1">
                    <a:lumMod val="65000"/>
                    <a:lumOff val="35000"/>
                  </a:schemeClr>
                </a:solidFill>
              </a:rPr>
              <a:t>de taal fan de hiele wrâld. Dêrwei hat de Heare se ferspraat</a:t>
            </a:r>
          </a:p>
          <a:p>
            <a:r xmlns:a="http://schemas.openxmlformats.org/drawingml/2006/main">
              <a:rPr lang="fy" altLang="ko-KR" sz="3600">
                <a:solidFill>
                  <a:schemeClr val="tx1">
                    <a:lumMod val="65000"/>
                    <a:lumOff val="35000"/>
                  </a:schemeClr>
                </a:solidFill>
              </a:rPr>
              <a:t>oer de hiele ierde.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Minsken woenen grutter en bekender wêze as God. Sa begûnen se in hege toer te bouwen.</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Sa wiene se de toer hielendal oan it bouwen.</a:t>
            </a:r>
          </a:p>
          <a:p>
            <a:r xmlns:a="http://schemas.openxmlformats.org/drawingml/2006/main">
              <a:rPr lang="fy" altLang="ko-KR" sz="2800">
                <a:solidFill>
                  <a:schemeClr val="tx1">
                    <a:lumMod val="65000"/>
                    <a:lumOff val="35000"/>
                  </a:schemeClr>
                </a:solidFill>
              </a:rPr>
              <a:t>"Litte wy ússels oan 'e wrâld sjen litte. Wy binne sa geweldich!”</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2800">
                <a:solidFill>
                  <a:schemeClr val="tx1">
                    <a:lumMod val="65000"/>
                    <a:lumOff val="35000"/>
                  </a:schemeClr>
                </a:solidFill>
              </a:rPr>
              <a:t>Doe't God lykwols har arrogânsje seach, betize hy har taal, sadat se inoar net begripe.</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2800">
                <a:solidFill>
                  <a:schemeClr val="tx1">
                    <a:lumMod val="65000"/>
                    <a:lumOff val="35000"/>
                  </a:schemeClr>
                </a:solidFill>
              </a:rPr>
              <a:t>Om't se inoar net ferstean koene, koene se net gearwurkje. Op it lêst ferspriede se oer it oerflak fan 'e ierde. Oant no ta binne de talen fan 'e wrâld oars fan elkoar.</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fy" altLang="ko-KR" sz="2800">
                <a:solidFill>
                  <a:schemeClr val="tx1">
                    <a:lumMod val="65000"/>
                    <a:lumOff val="35000"/>
                  </a:schemeClr>
                </a:solidFill>
              </a:rPr>
              <a:t>Op de earste dei skiede God it ljocht fan it tsjuster. Hy makke de hiele wrâld foar seis dagen.</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y"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y"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y"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y"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y"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y"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3600">
                <a:solidFill>
                  <a:schemeClr val="tx1">
                    <a:lumMod val="65000"/>
                    <a:lumOff val="35000"/>
                  </a:schemeClr>
                </a:solidFill>
              </a:rPr>
              <a:t>Minsken wolle grutter en heger wêze as God.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Dizze geast wurdt "arrogânsje" neamd.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God hat in hekel oan 'arrogânsje'.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It tsjinoerstelde fan arrogânsje is 'humiliteit'.</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Wy moatte 'nederich' wêze foar God om Him te behagen.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y" altLang="ko-KR" sz="3200"/>
              <a:t>Heare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rgbClr val="C00000"/>
                </a:solidFill>
              </a:rPr>
              <a:t>Heare 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y" altLang="ko-KR" sz="3600">
                <a:solidFill>
                  <a:schemeClr val="tx1">
                    <a:lumMod val="65000"/>
                    <a:lumOff val="35000"/>
                  </a:schemeClr>
                </a:solidFill>
              </a:rPr>
              <a:t>De Heare God is grutter en wizer as wy binne.</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fy" altLang="ko-KR" sz="3600">
                <a:solidFill>
                  <a:schemeClr val="tx1">
                    <a:lumMod val="65000"/>
                    <a:lumOff val="35000"/>
                  </a:schemeClr>
                </a:solidFill>
              </a:rPr>
              <a:t>Wy kinne net wizer wêze as God, ek al kombinearje wy al ús wiisheid tegearre.</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3600">
                <a:solidFill>
                  <a:schemeClr val="tx1">
                    <a:lumMod val="65000"/>
                    <a:lumOff val="35000"/>
                  </a:schemeClr>
                </a:solidFill>
              </a:rPr>
              <a:t>Wêrom koene se de toer net ôfmeitsje?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God feroarsake de floed doe't se it makken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God makke in fjoer útbrutsen doe't se it makken.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God makke in ierdbeving doe't se it makken.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chemeClr val="dk1"/>
                </a:solidFill>
              </a:rPr>
              <a:t>④ </a:t>
            </a:r>
            <a:r xmlns:a="http://schemas.openxmlformats.org/drawingml/2006/main">
              <a:rPr lang="fy" altLang="ko-KR" sz="2800">
                <a:solidFill>
                  <a:schemeClr val="dk1"/>
                </a:solidFill>
              </a:rPr>
              <a:t>God makke se om inoar net te begripen doe't se it makken.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God makke se om inoar net te begripen doe't se it makken.</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Wurd</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y" altLang="ko-KR" sz="3600">
                <a:solidFill>
                  <a:schemeClr val="tx1">
                    <a:lumMod val="65000"/>
                    <a:lumOff val="35000"/>
                  </a:schemeClr>
                </a:solidFill>
              </a:rPr>
              <a:t>Dêrom waard it Babel neamd, om't de Heare dêr betize wie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de taal fan de hiele wrâld. Dêrwei hat de Heare se ferspraat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oer de hiele ierde.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No.6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God neamde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De Heare hie tsjin Abram sein: Lit dyn lân, dyn folk en dyn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heit syn húshâlding en gean nei it lân dat Ik dy sjen litte sil.</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Ur fan 'e Chaldeërs wie de stêd dy't ôfgoaden oanbidde.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y" altLang="ko-KR" sz="2800">
                <a:solidFill>
                  <a:schemeClr val="tx1">
                    <a:lumMod val="65000"/>
                    <a:lumOff val="35000"/>
                  </a:schemeClr>
                </a:solidFill>
              </a:rPr>
              <a:t>Abraham waard berne en wenne dêr.</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Op in dei hie de Heare God tsjin him sein: "Lit dyn lân, en Ik sil dy seingje."</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Ek al wist Abraham net wêr't er hinne moast, hy hearde Gods wurd en gie fuort sa't de Heare him sein hie.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Hy lei in protte drege saken wylst er reizge, mar God beskerme him feilich.</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fy" altLang="ko-KR" sz="2500">
                <a:solidFill>
                  <a:schemeClr val="tx1">
                    <a:lumMod val="65000"/>
                    <a:lumOff val="35000"/>
                  </a:schemeClr>
                </a:solidFill>
              </a:rPr>
              <a:t>Alle soarten bisten en planten, fûgels en fisken binne fol op 'e ierde, yn 'e see en yn 'e loft. God seach nei alles wat er makke hie en sei: "Hiel goed!"</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Uteinlik kaam Abraham yn it lân Kanaän. Hy wenne dêr. "Tank jo God."</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Abraham ferliet syn wenplak mei it folgjen fan Gods wurd.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Lykas dit, wy</a:t>
            </a:r>
            <a:r xmlns:a="http://schemas.openxmlformats.org/drawingml/2006/main">
              <a:rPr lang="fy" altLang="en-US" sz="3600">
                <a:solidFill>
                  <a:schemeClr val="tx1">
                    <a:lumMod val="65000"/>
                    <a:lumOff val="35000"/>
                  </a:schemeClr>
                </a:solidFill>
              </a:rPr>
              <a:t> </a:t>
            </a:r>
            <a:r xmlns:a="http://schemas.openxmlformats.org/drawingml/2006/main">
              <a:rPr lang="fy" altLang="ko-KR" sz="3600">
                <a:solidFill>
                  <a:schemeClr val="tx1">
                    <a:lumMod val="65000"/>
                    <a:lumOff val="35000"/>
                  </a:schemeClr>
                </a:solidFill>
              </a:rPr>
              <a:t>moatte yn God leauwe en syn wurd folgje.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Wy moatte de winsk hawwe om Gods wurd op elk momint te harkjen.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Is de Heare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Jahweh</a:t>
            </a:r>
            <a:r xmlns:a="http://schemas.openxmlformats.org/drawingml/2006/main">
              <a:rPr lang="fy" altLang="en-US" sz="3600">
                <a:solidFill>
                  <a:srgbClr val="c00000"/>
                </a:solidFill>
              </a:rPr>
              <a:t> </a:t>
            </a:r>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Hy is ús Heit dy't syn belofte hâldt foar elke priis.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Wêr waard Abraham berne?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Kanaän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dk1"/>
                </a:solidFill>
              </a:rPr>
              <a:t>④ </a:t>
            </a:r>
            <a:r xmlns:a="http://schemas.openxmlformats.org/drawingml/2006/main">
              <a:rPr lang="fy" altLang="ko-KR" sz="2800">
                <a:solidFill>
                  <a:schemeClr val="dk1"/>
                </a:solidFill>
              </a:rPr>
              <a:t>Ur fan 'e Chaldeërs</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Ur fan 'e Chaldeërs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Wurd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De Heare God hie tsjin Abram sein: Ferlitte dyn lân, dyn folk en dyn heite húshâlding en gean nei it lân dat Ik dy sjen litte sil.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 7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fy" altLang="ko-KR" sz="4400"/>
              <a:t>Izaäk, de Beloofde Soan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Wurd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Abraham wie hûndert jier âld doe't syn soan Izaäk him berne waard.</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God hat Abraham tasein dat God him bern sil jaan safolle as stjerren oan 'e nachthimel.</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fy" altLang="ko-KR" sz="2600">
                <a:solidFill>
                  <a:schemeClr val="tx1">
                    <a:lumMod val="65000"/>
                    <a:lumOff val="35000"/>
                  </a:schemeClr>
                </a:solidFill>
              </a:rPr>
              <a:t>Mar, hy hie gjin bern oant hy wie 100 jier âld.</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Op in dei naam God Abraham nachts nei bûten.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y" altLang="ko-KR" sz="2800">
                <a:solidFill>
                  <a:schemeClr val="tx1">
                    <a:lumMod val="65000"/>
                    <a:lumOff val="35000"/>
                  </a:schemeClr>
                </a:solidFill>
              </a:rPr>
              <a:t>"Sjoch op nei de himel. Kinne jo de stjerren telle?"</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God hat him tasein it moaie lân ek te jaan.</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fy" altLang="ko-KR" sz="4000"/>
              <a:t>De les </a:t>
            </a:r>
            <a:endParaRPr xmlns:a="http://schemas.openxmlformats.org/drawingml/2006/main" lang="ko-KR" altLang="en-US" sz="4000"/>
            <a:r xmlns:a="http://schemas.openxmlformats.org/drawingml/2006/main">
              <a:rPr lang="fy" altLang="ko-KR" sz="3600"/>
              <a:t>fan hjoed</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fy" altLang="ko-KR" sz="2800">
                <a:solidFill>
                  <a:schemeClr val="tx1">
                    <a:lumMod val="65000"/>
                    <a:lumOff val="35000"/>
                  </a:schemeClr>
                </a:solidFill>
              </a:rPr>
              <a:t>Wa makke de wrâld?</a:t>
            </a:r>
          </a:p>
          <a:p>
            <a:pPr xmlns:a="http://schemas.openxmlformats.org/drawingml/2006/main" algn="ctr"/>
            <a:r xmlns:a="http://schemas.openxmlformats.org/drawingml/2006/main">
              <a:rPr lang="fy" altLang="ko-KR" sz="2800">
                <a:solidFill>
                  <a:schemeClr val="tx1">
                    <a:lumMod val="65000"/>
                    <a:lumOff val="35000"/>
                  </a:schemeClr>
                </a:solidFill>
              </a:rPr>
              <a:t>God makke de wrâld.</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y" altLang="ko-KR" sz="2800">
                <a:solidFill>
                  <a:schemeClr val="tx1">
                    <a:lumMod val="65000"/>
                    <a:lumOff val="35000"/>
                  </a:schemeClr>
                </a:solidFill>
              </a:rPr>
              <a:t>Wa hâldt de wrâld yn oarder?</a:t>
            </a:r>
          </a:p>
          <a:p>
            <a:pPr xmlns:a="http://schemas.openxmlformats.org/drawingml/2006/main" algn="ctr"/>
            <a:r xmlns:a="http://schemas.openxmlformats.org/drawingml/2006/main">
              <a:rPr lang="fy" altLang="ko-KR" sz="2800">
                <a:solidFill>
                  <a:schemeClr val="tx1">
                    <a:lumMod val="65000"/>
                    <a:lumOff val="35000"/>
                  </a:schemeClr>
                </a:solidFill>
              </a:rPr>
              <a:t>God hâldt de wrâld yn oarder.</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y" altLang="ko-KR" sz="2800">
                <a:solidFill>
                  <a:schemeClr val="tx1">
                    <a:lumMod val="65000"/>
                    <a:lumOff val="35000"/>
                  </a:schemeClr>
                </a:solidFill>
              </a:rPr>
              <a:t>De wrâld waard net troch himsels makke.</a:t>
            </a:r>
          </a:p>
          <a:p>
            <a:pPr xmlns:a="http://schemas.openxmlformats.org/drawingml/2006/main" algn="ctr"/>
            <a:r xmlns:a="http://schemas.openxmlformats.org/drawingml/2006/main">
              <a:rPr lang="fy" altLang="ko-KR" sz="2800">
                <a:solidFill>
                  <a:schemeClr val="tx1">
                    <a:lumMod val="65000"/>
                    <a:lumOff val="35000"/>
                  </a:schemeClr>
                </a:solidFill>
              </a:rPr>
              <a:t>De wrâld kin net beweecht wurde troch himsels.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y" altLang="ko-KR" sz="2800">
                <a:solidFill>
                  <a:schemeClr val="tx1">
                    <a:lumMod val="65000"/>
                    <a:lumOff val="35000"/>
                  </a:schemeClr>
                </a:solidFill>
              </a:rPr>
              <a:t>Wy moatte betinke dat God de hiele wrâld makke en noch altyd kontrôle oer har allegear.</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"Jo bern sille safolle wêze as de stjerren oan 'e himel, en it sân oan 'e kust." Abraham leaude de belofte fan 'e Hear.</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God hold syn belofte. Sara berne Abraham in soan. Abraham joech de namme </a:t>
            </a:r>
            <a:r xmlns:a="http://schemas.openxmlformats.org/drawingml/2006/main">
              <a:rPr lang="fy" altLang="ko-KR" sz="2600" b="1">
                <a:solidFill>
                  <a:schemeClr val="tx1">
                    <a:lumMod val="65000"/>
                    <a:lumOff val="35000"/>
                  </a:schemeClr>
                </a:solidFill>
              </a:rPr>
              <a:t>Izaäk </a:t>
            </a:r>
            <a:r xmlns:a="http://schemas.openxmlformats.org/drawingml/2006/main">
              <a:rPr lang="fy" altLang="ko-KR" sz="2600">
                <a:solidFill>
                  <a:schemeClr val="tx1">
                    <a:lumMod val="65000"/>
                    <a:lumOff val="35000"/>
                  </a:schemeClr>
                </a:solidFill>
              </a:rPr>
              <a:t>wat </a:t>
            </a:r>
            <a:r xmlns:a="http://schemas.openxmlformats.org/drawingml/2006/main">
              <a:rPr lang="fy" altLang="ko-KR" sz="2600" b="1">
                <a:solidFill>
                  <a:schemeClr val="tx1">
                    <a:lumMod val="65000"/>
                    <a:lumOff val="35000"/>
                  </a:schemeClr>
                </a:solidFill>
              </a:rPr>
              <a:t>Bliid betsjut </a:t>
            </a:r>
            <a:r xmlns:a="http://schemas.openxmlformats.org/drawingml/2006/main">
              <a:rPr lang="fy"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a:t>
            </a:r>
            <a:r xmlns:a="http://schemas.openxmlformats.org/drawingml/2006/main">
              <a:rPr lang="fy" altLang="en-US" sz="4000">
                <a:solidFill>
                  <a:srgbClr val="ff0000"/>
                </a:solidFill>
              </a:rPr>
              <a:t> </a:t>
            </a:r>
            <a:r xmlns:a="http://schemas.openxmlformats.org/drawingml/2006/main">
              <a:rPr lang="fy" altLang="ko-KR" sz="4000">
                <a:solidFill>
                  <a:srgbClr val="ff0000"/>
                </a:solidFill>
              </a:rPr>
              <a:t>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Abraham leaude echt yn Gods belofte ek al like it him ûnmooglik.</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God wie tige bliid doe't Er Abraham syn leauwe seach. God joech him Izaäk, de beloofde soan.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God ferfolje wis syn belofte, ek al like it ûnmooglik foar ús.</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Almachtige (yn steat om alles te dwaan)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Hoe âld wie Abraham doe't er Izaäk krige?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Abraham wie hûndert jier âld doe't syn soan Izaäk him berne waard.</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 8 It Wurd fan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fy" altLang="ko-KR" sz="3900"/>
              <a:t>Abraham offere Izaäk oan God</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Doe sei God: Nim dyn soan, dyn iennichste soan, Izaäk, dy’tstû leafst,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en gean nei it gebiet fan Moria. Offer him dêr as in brânoffer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op ien fan 'e bergen sil ik jo fertelle."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Op in dei sei God tsjin Abraham: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y" altLang="ko-KR" sz="2800">
                <a:solidFill>
                  <a:schemeClr val="tx1">
                    <a:lumMod val="65000"/>
                    <a:lumOff val="35000"/>
                  </a:schemeClr>
                </a:solidFill>
              </a:rPr>
              <a:t>"Jou my jo iennichste soan as in brânoffer."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Abraham hie Izaäk sa leaf dat er hurd wie doe't er fan God hearde. Mar hy besleat om God te harkjen.</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fy" altLang="ko-KR" sz="3200"/>
              <a:t>Wa is God?</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y" altLang="ko-KR" sz="3600">
                <a:solidFill>
                  <a:srgbClr val="C00000"/>
                </a:solidFill>
              </a:rPr>
              <a:t>Hy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fy" altLang="ko-KR" sz="3600">
                <a:solidFill>
                  <a:schemeClr val="tx1">
                    <a:lumMod val="65000"/>
                    <a:lumOff val="35000"/>
                  </a:schemeClr>
                </a:solidFill>
              </a:rPr>
              <a:t>de skepper dy't makke de hiele wrâld ynklusyf my.</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Abraham bûn Izaäk en lei him op it alter, en hy besocht him te deadzjen. Op datselde momint,</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"Abraham, Abraham, deadzje him net. Doch him neat oan. No, ik wit dat jo God freze en leaf hawwe. ” Dit wie de test dy't God oan Abraham die.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"Tank jo God!" God akseptearre it leauwen fan Abraham mei wille. God makke him in foarfaar fan alle leauwigen.</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solidFill>
                  <a:schemeClr val="tx1">
                    <a:lumMod val="65000"/>
                    <a:lumOff val="35000"/>
                  </a:schemeClr>
                </a:solidFill>
              </a:rPr>
              <a:t>Abraham hâldde safolle fan Izaäk, mar it wie wichtiger foar him om Gods Wurd te folgjen.</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fy" altLang="ko-KR" sz="3200">
                <a:solidFill>
                  <a:schemeClr val="tx1">
                    <a:lumMod val="65000"/>
                    <a:lumOff val="35000"/>
                  </a:schemeClr>
                </a:solidFill>
              </a:rPr>
              <a:t>Ik soe God mear leafhawwe moatte as alle oare dingen, en mear as elke oare persoan yn 'e wrâld.</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Us heit dy't ús leauwen sterker makket troch test.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t>Hjoed</a:t>
            </a:r>
            <a:r xmlns:a="http://schemas.openxmlformats.org/drawingml/2006/main">
              <a:rPr lang="fy" altLang="en-US" sz="4000"/>
              <a:t> </a:t>
            </a:r>
            <a:r xmlns:a="http://schemas.openxmlformats.org/drawingml/2006/main">
              <a:rPr lang="fy" altLang="ko-KR" sz="4000"/>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fy" altLang="ko-KR" sz="3200">
                <a:solidFill>
                  <a:schemeClr val="tx1">
                    <a:lumMod val="65000"/>
                    <a:lumOff val="35000"/>
                  </a:schemeClr>
                </a:solidFill>
              </a:rPr>
              <a:t>Wat sei God tsjin Abraham om as brânoffer te offerjen?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dk1"/>
                </a:solidFill>
              </a:rPr>
              <a:t>① </a:t>
            </a:r>
            <a:r xmlns:a="http://schemas.openxmlformats.org/drawingml/2006/main">
              <a:rPr lang="fy" altLang="ko-KR" sz="2800">
                <a:solidFill>
                  <a:schemeClr val="dk1"/>
                </a:solidFill>
              </a:rPr>
              <a:t>Soan</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Frou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Hûn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Skiep</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① </a:t>
            </a:r>
            <a:r xmlns:a="http://schemas.openxmlformats.org/drawingml/2006/main">
              <a:rPr lang="fy" altLang="ko-KR" sz="2800">
                <a:solidFill>
                  <a:srgbClr val="ff0000"/>
                </a:solidFill>
              </a:rPr>
              <a:t>Soan</a:t>
            </a:r>
            <a:r xmlns:a="http://schemas.openxmlformats.org/drawingml/2006/main">
              <a:rPr lang="fy"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Doe sei God: Nim dyn soan, dyn iennichste soan, Izaäk, dy’tstû leafst,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en gean nei it gebiet fan Moria. Offer him dêr as in brânoffer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op ien fan 'e bergen sil ik jo fertelle."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No.9</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De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Wurd</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fan</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fy" altLang="ko-KR" sz="4400"/>
              <a:t>Izaäk hie gjin skeel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Hy gyng dêrwei fierder en groeven in oare put, en dêr hie gjinien rûzje oer.</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Hy neamde it Rehoboth, sizzende: No hat de Heare ús romte jûn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en wy sille bloeie yn it lân."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26:</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De</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putten</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wiene</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sa</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belangryk,</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omdat</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sy</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koe</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krije</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farsk</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wetter</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yn 'e woastyn. Izaäk hie de putten erfd troch syn heit.</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Hjoed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Wêrmei makke God de wrâld?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stien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wetter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③ </a:t>
            </a:r>
            <a:r xmlns:a="http://schemas.openxmlformats.org/drawingml/2006/main">
              <a:rPr lang="fy" altLang="ko-KR" sz="2800">
                <a:solidFill>
                  <a:schemeClr val="tx1">
                    <a:lumMod val="65000"/>
                    <a:lumOff val="35000"/>
                  </a:schemeClr>
                </a:solidFill>
              </a:rPr>
              <a:t>stof</a:t>
            </a:r>
            <a:r xmlns:a="http://schemas.openxmlformats.org/drawingml/2006/main">
              <a:rPr lang="fy"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wurd</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④ </a:t>
            </a:r>
            <a:r xmlns:a="http://schemas.openxmlformats.org/drawingml/2006/main">
              <a:rPr lang="fy" altLang="ko-KR" sz="2800">
                <a:solidFill>
                  <a:srgbClr val="FF0000"/>
                </a:solidFill>
              </a:rPr>
              <a:t>wurd</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De Filistinen wiene lykwols oergeunstich op him. Dat, se folden de putten mei ierde.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Mar, Izaäk hie gjin rûzje mei harren. Hy gyng fuort en groeven de put. Hy ûntduts in put mei swiet wetter.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y" altLang="ko-KR" sz="2800">
                <a:solidFill>
                  <a:schemeClr val="tx1">
                    <a:lumMod val="65000"/>
                    <a:lumOff val="35000"/>
                  </a:schemeClr>
                </a:solidFill>
              </a:rPr>
              <a:t>Op dit stuit namen de oare minsken de put fan Izaäk. Mar, hy hie ek gjin skeel mei harren.</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fy" altLang="ko-KR" sz="2600">
                <a:solidFill>
                  <a:schemeClr val="tx1">
                    <a:lumMod val="65000"/>
                    <a:lumOff val="35000"/>
                  </a:schemeClr>
                </a:solidFill>
              </a:rPr>
              <a:t>God segene Izaäk. Hy groeven wer in oare put. God joech him dêr swiet wetter fan. Izaäk boude in alter en joech tankoffer.</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De les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solidFill>
                  <a:schemeClr val="tx1">
                    <a:lumMod val="65000"/>
                    <a:lumOff val="35000"/>
                  </a:schemeClr>
                </a:solidFill>
              </a:rPr>
              <a:t>Izaäk hie gjin skeel mei dejingen dy't syn boarnen ôfnamen.</a:t>
            </a:r>
            <a:r xmlns:a="http://schemas.openxmlformats.org/drawingml/2006/main">
              <a:rPr lang="fy"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God segene Izaäk.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Wy hoege ek net mei oaren te skeeljen.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y" altLang="ko-KR" sz="3600">
                <a:solidFill>
                  <a:schemeClr val="tx1">
                    <a:lumMod val="65000"/>
                    <a:lumOff val="35000"/>
                  </a:schemeClr>
                </a:solidFill>
              </a:rPr>
              <a:t>Wy moatte oaren leafhawwe en ferjaan.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y" altLang="ko-KR" sz="3200"/>
              <a:t>God is??</a:t>
            </a:r>
            <a:r xmlns:a="http://schemas.openxmlformats.org/drawingml/2006/main">
              <a:rPr lang="f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Hy hat in hekel oan dyjingen dy't rûzje mei oaren.</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fy" altLang="ko-KR" sz="3600">
                <a:solidFill>
                  <a:schemeClr val="tx1">
                    <a:lumMod val="65000"/>
                    <a:lumOff val="35000"/>
                  </a:schemeClr>
                </a:solidFill>
              </a:rPr>
              <a:t>Hy hâldt fan dyjingen dy't dejingen dy't fan elkoar hâlde.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De kwis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tx1">
                    <a:lumMod val="65000"/>
                    <a:lumOff val="35000"/>
                  </a:schemeClr>
                </a:solidFill>
              </a:rPr>
              <a:t>Fanwegen wat hat Izaäk in drege tiid te lijen?</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① </a:t>
            </a:r>
            <a:r xmlns:a="http://schemas.openxmlformats.org/drawingml/2006/main">
              <a:rPr lang="fy" altLang="ko-KR" sz="2800">
                <a:solidFill>
                  <a:schemeClr val="tx1">
                    <a:lumMod val="65000"/>
                    <a:lumOff val="35000"/>
                  </a:schemeClr>
                </a:solidFill>
              </a:rPr>
              <a:t>hûs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② </a:t>
            </a:r>
            <a:r xmlns:a="http://schemas.openxmlformats.org/drawingml/2006/main">
              <a:rPr lang="fy" altLang="ko-KR" sz="2800">
                <a:solidFill>
                  <a:schemeClr val="tx1">
                    <a:lumMod val="65000"/>
                    <a:lumOff val="35000"/>
                  </a:schemeClr>
                </a:solidFill>
              </a:rPr>
              <a:t>laam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dk1"/>
                </a:solidFill>
              </a:rPr>
              <a:t>③ </a:t>
            </a:r>
            <a:r xmlns:a="http://schemas.openxmlformats.org/drawingml/2006/main">
              <a:rPr lang="fy" altLang="ko-KR" sz="2800">
                <a:solidFill>
                  <a:schemeClr val="dk1"/>
                </a:solidFill>
              </a:rPr>
              <a:t>goed</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chemeClr val="tx1">
                    <a:lumMod val="65000"/>
                    <a:lumOff val="35000"/>
                  </a:schemeClr>
                </a:solidFill>
              </a:rPr>
              <a:t>④ </a:t>
            </a:r>
            <a:r xmlns:a="http://schemas.openxmlformats.org/drawingml/2006/main">
              <a:rPr lang="fy" altLang="ko-KR" sz="2800">
                <a:solidFill>
                  <a:schemeClr val="tx1">
                    <a:lumMod val="65000"/>
                    <a:lumOff val="35000"/>
                  </a:schemeClr>
                </a:solidFill>
              </a:rPr>
              <a:t>famylje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fy" altLang="en-US" sz="2800">
                <a:solidFill>
                  <a:srgbClr val="ff0000"/>
                </a:solidFill>
              </a:rPr>
              <a:t>③ </a:t>
            </a:r>
            <a:r xmlns:a="http://schemas.openxmlformats.org/drawingml/2006/main">
              <a:rPr lang="fy" altLang="ko-KR" sz="2800">
                <a:solidFill>
                  <a:srgbClr val="ff0000"/>
                </a:solidFill>
              </a:rPr>
              <a:t>goed</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Hy gyng dêrwei fierder en groeven in oare put, en dêr hie gjinien rûzje oer.</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Hy neamde it Rehoboth, sizzende: No hat de Heare ús romte jûn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en wy sille bloeie yn it lân."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tx1">
                    <a:lumMod val="65000"/>
                    <a:lumOff val="35000"/>
                  </a:schemeClr>
                </a:solidFill>
              </a:rPr>
              <a:t>Genesis</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26:</a:t>
            </a:r>
            <a:r xmlns:a="http://schemas.openxmlformats.org/drawingml/2006/main">
              <a:rPr lang="fy" altLang="en-US" sz="2800">
                <a:solidFill>
                  <a:schemeClr val="tx1">
                    <a:lumMod val="65000"/>
                    <a:lumOff val="35000"/>
                  </a:schemeClr>
                </a:solidFill>
              </a:rPr>
              <a:t> </a:t>
            </a:r>
            <a:r xmlns:a="http://schemas.openxmlformats.org/drawingml/2006/main">
              <a:rPr lang="fy"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fy" altLang="ko-KR" b="1">
                <a:solidFill>
                  <a:schemeClr val="tx1">
                    <a:lumMod val="50000"/>
                    <a:lumOff val="50000"/>
                  </a:schemeClr>
                </a:solidFill>
              </a:rPr>
              <a:t>No.10</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De</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Wurd</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fan</a:t>
            </a:r>
            <a:r xmlns:a="http://schemas.openxmlformats.org/drawingml/2006/main">
              <a:rPr lang="fy" altLang="en-US" b="1">
                <a:solidFill>
                  <a:schemeClr val="tx1">
                    <a:lumMod val="50000"/>
                    <a:lumOff val="50000"/>
                  </a:schemeClr>
                </a:solidFill>
              </a:rPr>
              <a:t> </a:t>
            </a:r>
            <a:r xmlns:a="http://schemas.openxmlformats.org/drawingml/2006/main">
              <a:rPr lang="fy"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fy" altLang="ko-KR" sz="3600"/>
              <a:t>Ezau ferkocht it berterjocht</a:t>
            </a:r>
            <a:endParaRPr xmlns:a="http://schemas.openxmlformats.org/drawingml/2006/main" lang="en-US" altLang="ko-KR" sz="3600"/>
          </a:p>
          <a:p>
            <a:pPr xmlns:a="http://schemas.openxmlformats.org/drawingml/2006/main" algn="ctr">
              <a:defRPr/>
            </a:pPr>
            <a:r xmlns:a="http://schemas.openxmlformats.org/drawingml/2006/main">
              <a:rPr lang="fy" altLang="ko-KR" sz="3600"/>
              <a:t>foar de iene kom reade stoofpot</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y" altLang="ko-KR" sz="4000">
                <a:solidFill>
                  <a:srgbClr val="ff0000"/>
                </a:solidFill>
              </a:rPr>
              <a:t>It Wurd fan hjoed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fy" altLang="ko-KR" sz="3600">
                <a:solidFill>
                  <a:schemeClr val="bg1">
                    <a:lumMod val="50000"/>
                  </a:schemeClr>
                </a:solidFill>
              </a:rPr>
              <a:t>Doe joech Jakob Ezau brea en linzenstoofpot.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Hy iet en dronk, en doe gyng er oerein en gie fuort.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Dat, Ezau ferachte syn berterjocht.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y"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y" altLang="ko-KR" sz="2800">
                <a:solidFill>
                  <a:schemeClr val="bg1">
                    <a:lumMod val="50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