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fy"/>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fy"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fy" altLang="ko-KR" b="1">
                <a:solidFill>
                  <a:schemeClr val="tx1">
                    <a:lumMod val="50000"/>
                    <a:lumOff val="50000"/>
                  </a:schemeClr>
                </a:solidFill>
              </a:rPr>
              <a:t>Nee.</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31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fy" altLang="ko-KR" sz="4000"/>
              <a:t>Jonathan,</a:t>
            </a:r>
          </a:p>
          <a:p>
            <a:pPr xmlns:a="http://schemas.openxmlformats.org/drawingml/2006/main" algn="ctr"/>
            <a:r xmlns:a="http://schemas.openxmlformats.org/drawingml/2006/main">
              <a:rPr lang="fy" altLang="ko-KR" sz="4000"/>
              <a:t>David syn goede freon</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fy" altLang="ko-KR" sz="3200">
                <a:solidFill>
                  <a:schemeClr val="tx1">
                    <a:lumMod val="65000"/>
                    <a:lumOff val="35000"/>
                  </a:schemeClr>
                </a:solidFill>
              </a:rPr>
              <a:t>Wat joech Jonatan David net?</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swurd</a:t>
            </a:r>
            <a:r xmlns:a="http://schemas.openxmlformats.org/drawingml/2006/main">
              <a:rPr lang="fy"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skyld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pylk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klean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fy" altLang="en-US" sz="2800">
                <a:solidFill>
                  <a:srgbClr val="FF0000"/>
                </a:solidFill>
              </a:rPr>
              <a:t>② </a:t>
            </a:r>
            <a:r xmlns:a="http://schemas.openxmlformats.org/drawingml/2006/main">
              <a:rPr lang="fy" altLang="ko-KR" sz="2800">
                <a:solidFill>
                  <a:srgbClr val="FF0000"/>
                </a:solidFill>
              </a:rPr>
              <a:t>skyld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 40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De moed fan de keninginne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Doe frege de kening: "Wat is it, keninginne Ester? Wat is dyn fersyk? Sels oant de helte fan it keninkryk sil it dy jûn wurde."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Esther</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It wie de tiid dat in wize Joadske frou Ester de keninginne fan Perzië wie. Haman makke lykwols in plan om de Joaden te ferneatigjen mei de wet fan 'e kening.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Se tocht: 'Ik kin deade wurde as ik de kening oanstriid sûnder troch de kening roppen te wurden. Se besleat lykwols nei de kening te gean om har folk te freegjen om rêden te wurden, ek al wie it tsjin de wet.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Mar doe't er keninginne Ester yn it hof stean seach, wie er tige bliid mei har en sei: "Wat is dyn fersyk? Ik sil it dy jaan."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Haman syn plot om de Joaden te ferneatigjen waard iepenbiere troch de kening. As gefolch, hy waard hate troch kening en waard fermoarde.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600">
                <a:solidFill>
                  <a:schemeClr val="tx1">
                    <a:lumMod val="65000"/>
                    <a:lumOff val="35000"/>
                  </a:schemeClr>
                </a:solidFill>
              </a:rPr>
              <a:t>"Tankewol, Hear, foar it beskermjen fan ús!" Troch de moed fan keninginne Esther waarden de Joaden beskerme.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chemeClr val="tx1">
                    <a:lumMod val="65000"/>
                    <a:lumOff val="35000"/>
                  </a:schemeClr>
                </a:solidFill>
              </a:rPr>
              <a:t>Ek al soe Esther deade wurde, se bea ta God om har folk moedich te rêden.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God rêde de Joaden út de krisis troch Ester syn gebed mei syn wûnderlike wiisheid en krêft.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Lit ús leauwe en ferwachtsje Gods prachtige help en heil yn ús deistich libben.</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dejinge dy't syn folk oan it ein hâldt en helpt.</a:t>
            </a:r>
            <a:r xmlns:a="http://schemas.openxmlformats.org/drawingml/2006/main">
              <a:rPr lang="fy"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fy" altLang="ko-KR" sz="3600">
                <a:solidFill>
                  <a:schemeClr val="tx1">
                    <a:lumMod val="65000"/>
                    <a:lumOff val="35000"/>
                  </a:schemeClr>
                </a:solidFill>
              </a:rPr>
              <a:t>God hâldt en helpt my oan it ein fan 'e wrâld.</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200">
                <a:solidFill>
                  <a:schemeClr val="tx1">
                    <a:lumMod val="65000"/>
                    <a:lumOff val="35000"/>
                  </a:schemeClr>
                </a:solidFill>
              </a:rPr>
              <a:t>Wat barde der mei Ester doe't se by de kening kaam sûnder roppen te wurden?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Se soe deade wurde.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Se waard útdreaun.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Se koe de kening net moetsje.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Se koe tsjin de kening sizze wat se freegje woe.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④ </a:t>
            </a:r>
            <a:r xmlns:a="http://schemas.openxmlformats.org/drawingml/2006/main">
              <a:rPr lang="fy" altLang="ko-KR" sz="2800">
                <a:solidFill>
                  <a:srgbClr val="FF0000"/>
                </a:solidFill>
              </a:rPr>
              <a:t>Se koe tsjin de kening sizze wat se freegje woe.</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Neidat David klear wie mei Saul te praten, waard Jonathan ien yn geast mei David, en hy ljeaf fan him as himsels.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y" altLang="ko-KR" sz="2800">
                <a:solidFill>
                  <a:schemeClr val="tx1">
                    <a:lumMod val="65000"/>
                    <a:lumOff val="35000"/>
                  </a:schemeClr>
                </a:solidFill>
              </a:rPr>
              <a:t>1 Samuël 18:</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Doe frege de kening: "Wat is it, keninginne Ester? Wat is dyn fersyk? Sels oant de helte fan it keninkryk sil it dy jûn wurde."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Esther</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fy" altLang="ko-KR" b="1">
                <a:solidFill>
                  <a:schemeClr val="tx1">
                    <a:lumMod val="50000"/>
                    <a:lumOff val="50000"/>
                  </a:schemeClr>
                </a:solidFill>
              </a:rPr>
              <a:t>No.. 41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fy" altLang="ko-KR" sz="4400"/>
              <a:t>Job dy't troch God segene waard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Yn it lân Uz wenne in man dy't Job hiet. Dizze man wie ûnskuldich en oprjocht; hy freze God en mijde it kwea.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y" altLang="ko-KR" sz="2800">
                <a:solidFill>
                  <a:schemeClr val="tx1">
                    <a:lumMod val="65000"/>
                    <a:lumOff val="35000"/>
                  </a:schemeClr>
                </a:solidFill>
              </a:rPr>
              <a:t>Taak</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Job dy't wenne yn it lân Uz fan it Eastlân wie de rykste. Hy freze God en ûnskuldich en oprjocht.</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"Om't jo Job seinge hawwe, freze hy dy! Is Job foar neat foar God bang?” Satan plande om Job te testen.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fy" altLang="ko-KR" sz="2400">
                <a:solidFill>
                  <a:schemeClr val="tx1">
                    <a:lumMod val="65000"/>
                    <a:lumOff val="35000"/>
                  </a:schemeClr>
                </a:solidFill>
              </a:rPr>
              <a:t>De satan naam alles oer de nacht wei, syn bern en al syn eigendommen. Hy waard de meast miserabele man yn 'e wrâld.</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fy" altLang="ko-KR" sz="2600">
                <a:solidFill>
                  <a:schemeClr val="tx1">
                    <a:lumMod val="65000"/>
                    <a:lumOff val="35000"/>
                  </a:schemeClr>
                </a:solidFill>
              </a:rPr>
              <a:t>Syn frou gie him fuort en sei: "Flok God en stjerre!" Jobs freonen kamen en makken him de skuld, mar Job stelde fertrouwen yn God lykas altyd.</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fy" altLang="ko-KR" sz="2600">
                <a:solidFill>
                  <a:schemeClr val="tx1">
                    <a:lumMod val="65000"/>
                    <a:lumOff val="35000"/>
                  </a:schemeClr>
                </a:solidFill>
              </a:rPr>
              <a:t>It wie de tiden yn ellinde en bitterheid. Job kaam lykwols troch de test en God joech him folle gruttere segen as earder. Hy waard in man dy't God freze as ea earder.</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fy" altLang="ko-KR" sz="3200">
                <a:solidFill>
                  <a:schemeClr val="tx1">
                    <a:lumMod val="65000"/>
                    <a:lumOff val="35000"/>
                  </a:schemeClr>
                </a:solidFill>
              </a:rPr>
              <a:t>Hoewol Job in oprjocht man wie, joech de satan him problemen.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Nettsjinsteande swierrichheden leaude Job yn God en wie geduldich yn God.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Dy swierrichheden kinne oer ús komme.</a:t>
            </a:r>
          </a:p>
          <a:p>
            <a:pPr xmlns:a="http://schemas.openxmlformats.org/drawingml/2006/main" algn="ctr"/>
            <a:r xmlns:a="http://schemas.openxmlformats.org/drawingml/2006/main">
              <a:rPr lang="fy" altLang="ko-KR" sz="3200">
                <a:solidFill>
                  <a:schemeClr val="tx1">
                    <a:lumMod val="65000"/>
                    <a:lumOff val="35000"/>
                  </a:schemeClr>
                </a:solidFill>
              </a:rPr>
              <a:t>Op dat stuit moatte wy yn God leauwe en geduld yn God wêze.</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fy" altLang="ko-KR" sz="3200"/>
              <a:t>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God is de iene</a:t>
            </a:r>
          </a:p>
          <a:p>
            <a:r xmlns:a="http://schemas.openxmlformats.org/drawingml/2006/main">
              <a:rPr lang="fy" altLang="ko-KR" sz="3600">
                <a:solidFill>
                  <a:schemeClr val="tx1">
                    <a:lumMod val="65000"/>
                    <a:lumOff val="35000"/>
                  </a:schemeClr>
                </a:solidFill>
              </a:rPr>
              <a:t>dy't ús ryk of earm meitsje kin neffens syn eigen wil.</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 32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Salomo dy't wiisheid as kado krige.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Hokker is ferkeard oer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Hy wie ryk.</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Hy wenne yn it easten lân.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Hy wie in kening.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Hy freze God.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fy" altLang="en-US" sz="2800">
                <a:solidFill>
                  <a:srgbClr val="FF0000"/>
                </a:solidFill>
              </a:rPr>
              <a:t>③ </a:t>
            </a:r>
            <a:r xmlns:a="http://schemas.openxmlformats.org/drawingml/2006/main">
              <a:rPr lang="fy" altLang="ko-KR" sz="2800">
                <a:solidFill>
                  <a:srgbClr val="FF0000"/>
                </a:solidFill>
              </a:rPr>
              <a:t>Hy wie in kening.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Yn it lân Uz wenne in man dy't Job hiet. Dizze man wie ûnskuldich en oprjocht; hy freze God en mijde it kwea.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y" altLang="ko-KR" sz="2800">
                <a:solidFill>
                  <a:schemeClr val="tx1">
                    <a:lumMod val="65000"/>
                    <a:lumOff val="35000"/>
                  </a:schemeClr>
                </a:solidFill>
              </a:rPr>
              <a:t>Taak</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NEE. 42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Daniël wegere kening syn iten te iten.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Mar Daniël besleat himsels net te ûntreinigjen mei it keninklike iten en wyn, en hy frege de haadamtner om tastimming om himsels net op dizze manier te ûntreinigjen.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Daniel</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500">
                <a:solidFill>
                  <a:schemeClr val="tx1">
                    <a:lumMod val="65000"/>
                    <a:lumOff val="35000"/>
                  </a:schemeClr>
                </a:solidFill>
              </a:rPr>
              <a:t>Daniël en syn trije freonen waarden as finzenen nei Babylon brocht. De kening joech syn amtners opdracht om harren te learen mei it jaan fan kenings iten en wyn.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400">
                <a:solidFill>
                  <a:schemeClr val="tx1">
                    <a:lumMod val="65000"/>
                    <a:lumOff val="35000"/>
                  </a:schemeClr>
                </a:solidFill>
              </a:rPr>
              <a:t>"Wy wolle gjin iten ite dat ferbean is troch Gods wet!" Daniël en syn trije freonen fregen de haadamtner om tastimming om harsels net op dizze manier te ûntreinigjen.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600">
                <a:solidFill>
                  <a:schemeClr val="tx1">
                    <a:lumMod val="65000"/>
                    <a:lumOff val="35000"/>
                  </a:schemeClr>
                </a:solidFill>
              </a:rPr>
              <a:t>Daniel en syn trije freonen ieten griente en wetter ynstee fan iten te iten oanbean oan Idol. God hat se wurdearre en joech har mear wiisheid.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500">
                <a:solidFill>
                  <a:schemeClr val="tx1">
                    <a:lumMod val="65000"/>
                    <a:lumOff val="35000"/>
                  </a:schemeClr>
                </a:solidFill>
              </a:rPr>
              <a:t>"Wat binne se wiis!" De kening koe net oars as fernuverje dat se sûner en wizer seagen as alle oare jongfeinten dy't it keninklik iten ieten.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600">
                <a:solidFill>
                  <a:schemeClr val="tx1">
                    <a:lumMod val="65000"/>
                    <a:lumOff val="35000"/>
                  </a:schemeClr>
                </a:solidFill>
              </a:rPr>
              <a:t>Sûnt dy tiid namen Daniël en syn trije freonen de lieding oer wichtige dingen fan Babel en hâlden harsels hillich foar God.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200">
                <a:solidFill>
                  <a:schemeClr val="tx1">
                    <a:lumMod val="65000"/>
                    <a:lumOff val="35000"/>
                  </a:schemeClr>
                </a:solidFill>
              </a:rPr>
              <a:t>Daniël en syn trije freonen besletten om Gods wet te hâlden ûnder sels finzenensituaasje.</a:t>
            </a:r>
          </a:p>
          <a:p>
            <a:r xmlns:a="http://schemas.openxmlformats.org/drawingml/2006/main">
              <a:rPr lang="fy" altLang="ko-KR" sz="3200">
                <a:solidFill>
                  <a:schemeClr val="tx1">
                    <a:lumMod val="65000"/>
                    <a:lumOff val="35000"/>
                  </a:schemeClr>
                </a:solidFill>
              </a:rPr>
              <a:t>Doe waarden se sûner en wizer as alle oare manlju dy't it keninklik iten ieten.</a:t>
            </a:r>
          </a:p>
          <a:p>
            <a:r xmlns:a="http://schemas.openxmlformats.org/drawingml/2006/main">
              <a:rPr lang="fy" altLang="ko-KR" sz="3200">
                <a:solidFill>
                  <a:schemeClr val="tx1">
                    <a:lumMod val="65000"/>
                    <a:lumOff val="35000"/>
                  </a:schemeClr>
                </a:solidFill>
              </a:rPr>
              <a:t>Wy moatte God ûnder alle omstannichheden folgje.</a:t>
            </a:r>
          </a:p>
          <a:p>
            <a:r xmlns:a="http://schemas.openxmlformats.org/drawingml/2006/main">
              <a:rPr lang="fy" altLang="ko-KR" sz="3200">
                <a:solidFill>
                  <a:schemeClr val="tx1">
                    <a:lumMod val="65000"/>
                    <a:lumOff val="35000"/>
                  </a:schemeClr>
                </a:solidFill>
              </a:rPr>
              <a:t>D'r is neat wichtich as leafde fan God.</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Kening Salomo wie grutter yn rykdom en wiisheid as alle oare keningen fan 'e ierde.</a:t>
            </a:r>
            <a:r xmlns:a="http://schemas.openxmlformats.org/drawingml/2006/main">
              <a:rPr lang="fy"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2 Kroniken 9:</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WSO</a:t>
            </a:r>
            <a:r xmlns:a="http://schemas.openxmlformats.org/drawingml/2006/main">
              <a:rPr lang="fy" altLang="en-US" sz="3200"/>
              <a:t> </a:t>
            </a:r>
            <a:r xmlns:a="http://schemas.openxmlformats.org/drawingml/2006/main">
              <a:rPr lang="fy" altLang="ko-KR" sz="3200"/>
              <a:t>is</a:t>
            </a:r>
            <a:r xmlns:a="http://schemas.openxmlformats.org/drawingml/2006/main">
              <a:rPr lang="fy" altLang="en-US" sz="3200"/>
              <a:t> </a:t>
            </a:r>
            <a:r xmlns:a="http://schemas.openxmlformats.org/drawingml/2006/main">
              <a:rPr lang="fy" altLang="ko-KR" sz="3200"/>
              <a:t>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dejinge dy't op alle plakken tagelyk wêze kin (omnipresence). En hy is almachtig.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Hokker iten ieten Daniël en syn trije freonen ynstee fan keningsiten?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wetter en griente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koekje en cola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noedels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rys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① </a:t>
            </a:r>
            <a:r xmlns:a="http://schemas.openxmlformats.org/drawingml/2006/main">
              <a:rPr lang="fy" altLang="ko-KR" sz="2800">
                <a:solidFill>
                  <a:srgbClr val="FF0000"/>
                </a:solidFill>
              </a:rPr>
              <a:t>wetter en griente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Mar Daniël besleat himsels net te ûntreinigjen mei it keninklike iten en wyn, en hy frege de haadamtner om tastimming om himsels net op dizze manier te ûntreinigjen.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Daniel</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 43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Daniël fan 'e Lion's Den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De kening wie bliid en joech opdracht om Daniël út 'e kûle te heljen. En do't Daniël út 'e kûle ophelle waard, waerd der gjin wûne oan him fûn, om't er op syn God fertroud hie.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Daniel</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6:</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500">
                <a:solidFill>
                  <a:schemeClr val="tx1">
                    <a:lumMod val="65000"/>
                    <a:lumOff val="35000"/>
                  </a:schemeClr>
                </a:solidFill>
              </a:rPr>
              <a:t>D'r wiene minsken yn Babel dy't Daniël haatsje, dy't yn finzenskip brocht waard en premier waard. Se woenen Daniël deadzje.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400">
                <a:solidFill>
                  <a:schemeClr val="tx1">
                    <a:lumMod val="65000"/>
                    <a:lumOff val="35000"/>
                  </a:schemeClr>
                </a:solidFill>
              </a:rPr>
              <a:t>''Elkenien dy't him foar wat oars as de kening bûcht, wurdt yn 'e liuwekuil smiten!' Daniël stoppe net trije kear deis te bidden, ek al wist er it.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Dus op it lêst waard Daniël yn 'e skriklike liuwehok smiten.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500">
                <a:solidFill>
                  <a:schemeClr val="tx1">
                    <a:lumMod val="65000"/>
                    <a:lumOff val="35000"/>
                  </a:schemeClr>
                </a:solidFill>
              </a:rPr>
              <a:t>De kening kaam de oare moarns betiid yn 'e liuwekuil en frege: 'Daniel! Binne jo feilich?' Eins woe de kening dat Daniël net stjerre soe, om't hy sa folle fan Daniël hâlde.</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600">
                <a:solidFill>
                  <a:schemeClr val="tx1">
                    <a:lumMod val="65000"/>
                    <a:lumOff val="35000"/>
                  </a:schemeClr>
                </a:solidFill>
              </a:rPr>
              <a:t>"Ik bin goed foar God om my te beskermjen!" Daniël rekke net ferwûne. De kening priizge ek de God fan Daniël.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Salomo waard de tredde kening fan Israel, opfolger fan kening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chemeClr val="tx1">
                    <a:lumMod val="65000"/>
                    <a:lumOff val="35000"/>
                  </a:schemeClr>
                </a:solidFill>
              </a:rPr>
              <a:t>Daniël, dy't net bûgde foar ôfgoaden,</a:t>
            </a:r>
          </a:p>
          <a:p>
            <a:pPr xmlns:a="http://schemas.openxmlformats.org/drawingml/2006/main" algn="ctr"/>
            <a:r xmlns:a="http://schemas.openxmlformats.org/drawingml/2006/main">
              <a:rPr lang="fy" altLang="ko-KR" sz="3200">
                <a:solidFill>
                  <a:schemeClr val="tx1">
                    <a:lumMod val="65000"/>
                    <a:lumOff val="35000"/>
                  </a:schemeClr>
                </a:solidFill>
              </a:rPr>
              <a:t>úteinlik, waard smiten yn 'e liuw syn kûle, mar hy wie feilich.</a:t>
            </a:r>
          </a:p>
          <a:p>
            <a:pPr xmlns:a="http://schemas.openxmlformats.org/drawingml/2006/main" algn="ctr"/>
            <a:r xmlns:a="http://schemas.openxmlformats.org/drawingml/2006/main">
              <a:rPr lang="fy" altLang="ko-KR" sz="3200">
                <a:solidFill>
                  <a:schemeClr val="tx1">
                    <a:lumMod val="65000"/>
                    <a:lumOff val="35000"/>
                  </a:schemeClr>
                </a:solidFill>
              </a:rPr>
              <a:t>Fanwegen it leauwe fan Daniël priizge de Babyloanyske kening ek God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Wy moatte oanbidde allinnich God en</a:t>
            </a:r>
          </a:p>
          <a:p>
            <a:pPr xmlns:a="http://schemas.openxmlformats.org/drawingml/2006/main" algn="ctr"/>
            <a:r xmlns:a="http://schemas.openxmlformats.org/drawingml/2006/main">
              <a:rPr lang="fy" altLang="ko-KR" sz="3200">
                <a:solidFill>
                  <a:schemeClr val="tx1">
                    <a:lumMod val="65000"/>
                    <a:lumOff val="35000"/>
                  </a:schemeClr>
                </a:solidFill>
              </a:rPr>
              <a:t>wy moatte leauwe dat gjin ôfgoaden tsjinnet!</a:t>
            </a:r>
          </a:p>
          <a:p>
            <a:pPr xmlns:a="http://schemas.openxmlformats.org/drawingml/2006/main" algn="ctr"/>
            <a:r xmlns:a="http://schemas.openxmlformats.org/drawingml/2006/main">
              <a:rPr lang="fy" altLang="ko-KR" sz="3200">
                <a:solidFill>
                  <a:schemeClr val="tx1">
                    <a:lumMod val="65000"/>
                    <a:lumOff val="35000"/>
                  </a:schemeClr>
                </a:solidFill>
              </a:rPr>
              <a:t>Dat soarte fan leauwe kin oare minsken leauwe yn God.</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God is?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 is de iene..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in betroubere</a:t>
            </a:r>
            <a:r xmlns:a="http://schemas.openxmlformats.org/drawingml/2006/main">
              <a:rPr lang="fy" altLang="en-US" sz="3600">
                <a:solidFill>
                  <a:schemeClr val="tx1">
                    <a:lumMod val="65000"/>
                    <a:lumOff val="35000"/>
                  </a:schemeClr>
                </a:solidFill>
              </a:rPr>
              <a:t> </a:t>
            </a:r>
            <a:r xmlns:a="http://schemas.openxmlformats.org/drawingml/2006/main">
              <a:rPr lang="fy" altLang="ko-KR" sz="3600">
                <a:solidFill>
                  <a:schemeClr val="tx1">
                    <a:lumMod val="65000"/>
                    <a:lumOff val="35000"/>
                  </a:schemeClr>
                </a:solidFill>
              </a:rPr>
              <a:t>wa kin dejingen rêde dy't wier yn Him leauwe en Him tsjinje.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Wêrom</a:t>
            </a:r>
            <a:r xmlns:a="http://schemas.openxmlformats.org/drawingml/2006/main">
              <a:rPr lang="fy" altLang="en-US" sz="3600">
                <a:solidFill>
                  <a:schemeClr val="tx1">
                    <a:lumMod val="65000"/>
                    <a:lumOff val="35000"/>
                  </a:schemeClr>
                </a:solidFill>
              </a:rPr>
              <a:t> </a:t>
            </a:r>
            <a:r xmlns:a="http://schemas.openxmlformats.org/drawingml/2006/main">
              <a:rPr lang="fy" altLang="ko-KR" sz="3600">
                <a:solidFill>
                  <a:schemeClr val="tx1">
                    <a:lumMod val="65000"/>
                    <a:lumOff val="35000"/>
                  </a:schemeClr>
                </a:solidFill>
              </a:rPr>
              <a:t>wie</a:t>
            </a:r>
            <a:r xmlns:a="http://schemas.openxmlformats.org/drawingml/2006/main">
              <a:rPr lang="fy" altLang="en-US" sz="3600">
                <a:solidFill>
                  <a:schemeClr val="tx1">
                    <a:lumMod val="65000"/>
                    <a:lumOff val="35000"/>
                  </a:schemeClr>
                </a:solidFill>
              </a:rPr>
              <a:t> </a:t>
            </a:r>
            <a:r xmlns:a="http://schemas.openxmlformats.org/drawingml/2006/main">
              <a:rPr lang="fy" altLang="ko-KR" sz="3600">
                <a:solidFill>
                  <a:schemeClr val="tx1">
                    <a:lumMod val="65000"/>
                    <a:lumOff val="35000"/>
                  </a:schemeClr>
                </a:solidFill>
              </a:rPr>
              <a:t>Daniël smiten yn 'e liuw syn kûle?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Om't hy tsjin 'e kening lei.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Om't hy net bûgde foar it ôfgoad fan 'e kening.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Want hy soe de kening deadzje.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Om't hy God net goed oanbea.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② </a:t>
            </a:r>
            <a:r xmlns:a="http://schemas.openxmlformats.org/drawingml/2006/main">
              <a:rPr lang="fy" altLang="ko-KR" sz="2800">
                <a:solidFill>
                  <a:srgbClr val="FF0000"/>
                </a:solidFill>
              </a:rPr>
              <a:t>Om't hy net bûgde foar it ôfgoad fan 'e kening.</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De kening wie bliid en joech opdracht om Daniël út 'e kûle te heljen. En do't Daniël út 'e kûle ophelle waard, waerd der gjin wûne oan him fûn, om't er op syn God fertroud hie.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Daniel</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6:</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 44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Jona, dy't yn 'e grutte fisk wie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Mar de Heare joech in grutte fisk om Jona te slokken, en Jona wie trije dagen en trije nachten yn 'e fisk.</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Jonah</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500">
                <a:solidFill>
                  <a:schemeClr val="tx1">
                    <a:lumMod val="65000"/>
                    <a:lumOff val="35000"/>
                  </a:schemeClr>
                </a:solidFill>
              </a:rPr>
              <a:t>Op in dei ferskynde God oan Jona en sei:</a:t>
            </a:r>
          </a:p>
          <a:p>
            <a:r xmlns:a="http://schemas.openxmlformats.org/drawingml/2006/main">
              <a:rPr lang="fy" altLang="ko-KR" sz="2500">
                <a:solidFill>
                  <a:schemeClr val="tx1">
                    <a:lumMod val="65000"/>
                    <a:lumOff val="35000"/>
                  </a:schemeClr>
                </a:solidFill>
              </a:rPr>
              <a:t>"Gean nei de grutte stêd Ninevé en preekje der tsjin! Ik sil se rêde fan har goddeleaze.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Jona woe God net hearre. Hy gyng nei it bûtenlân en fear nei Tarsis ta om foar God te flechtsjen.</a:t>
            </a:r>
            <a:r xmlns:a="http://schemas.openxmlformats.org/drawingml/2006/main">
              <a:rPr lang="fy"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400">
                <a:solidFill>
                  <a:schemeClr val="tx1">
                    <a:lumMod val="65000"/>
                    <a:lumOff val="35000"/>
                  </a:schemeClr>
                </a:solidFill>
              </a:rPr>
              <a:t>Mar, God stjoerde in grutte wyn en allegearre soene stjerre. Seelju smieten Jona yn 'e see. In grutte fisk kaam en slokte him op.</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Jona bekearde syn sûnden foar 3 dagen yn 'e fisk.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"Jou my de wiisheid om myn folk goed te lieden." God wie bliid dat Salomo dit frege hie. Dat, God joech him wat Salomo frege.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400">
                <a:solidFill>
                  <a:schemeClr val="tx1">
                    <a:lumMod val="65000"/>
                    <a:lumOff val="35000"/>
                  </a:schemeClr>
                </a:solidFill>
              </a:rPr>
              <a:t>De fisk spuide him op droech lân. Hy gong nei Ninevé en rôp Gods boadskip tsjin harren.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500">
                <a:solidFill>
                  <a:schemeClr val="tx1">
                    <a:lumMod val="65000"/>
                    <a:lumOff val="35000"/>
                  </a:schemeClr>
                </a:solidFill>
              </a:rPr>
              <a:t>By it hearren fan Gods warskôging, bekearden de Nineviten har en sochten Gods genede. God ferjoech it folk fan Ninevé.</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chemeClr val="tx1">
                    <a:lumMod val="65000"/>
                    <a:lumOff val="35000"/>
                  </a:schemeClr>
                </a:solidFill>
              </a:rPr>
              <a:t>Jona hearde Gods Wurd net.</a:t>
            </a:r>
          </a:p>
          <a:p>
            <a:pPr xmlns:a="http://schemas.openxmlformats.org/drawingml/2006/main" algn="ctr"/>
            <a:r xmlns:a="http://schemas.openxmlformats.org/drawingml/2006/main">
              <a:rPr lang="fy" altLang="ko-KR" sz="3200">
                <a:solidFill>
                  <a:schemeClr val="tx1">
                    <a:lumMod val="65000"/>
                    <a:lumOff val="35000"/>
                  </a:schemeClr>
                </a:solidFill>
              </a:rPr>
              <a:t>Mar God brûkte Jona om net te hearren en rêde úteinlik de Nineviten.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D'r binne tiden dat de wil fan God oars is as wat ik tink.</a:t>
            </a:r>
          </a:p>
          <a:p>
            <a:pPr xmlns:a="http://schemas.openxmlformats.org/drawingml/2006/main" algn="ctr"/>
            <a:r xmlns:a="http://schemas.openxmlformats.org/drawingml/2006/main">
              <a:rPr lang="fy" altLang="ko-KR" sz="3200">
                <a:solidFill>
                  <a:schemeClr val="tx1">
                    <a:lumMod val="65000"/>
                    <a:lumOff val="35000"/>
                  </a:schemeClr>
                </a:solidFill>
              </a:rPr>
              <a:t>Mar Gods wil is altyd rjocht.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Wy moatte altyd hearrich wêze oan Gods wil.</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Wa is 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dejinge dy't dejingen rêdt dy't har oprjocht bekeare fan har sûnden en om ferjouwing freegje.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Yn waans búk siet Jonah 3 dagen?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Liuw</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Oaljefant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Hûn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Fisk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④ </a:t>
            </a:r>
            <a:r xmlns:a="http://schemas.openxmlformats.org/drawingml/2006/main">
              <a:rPr lang="fy" altLang="ko-KR" sz="2800">
                <a:solidFill>
                  <a:srgbClr val="FF0000"/>
                </a:solidFill>
              </a:rPr>
              <a:t>Fisk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Mar de Heare joech in grutte fisk om Jona te slokken, en Jona wie trije dagen en trije nachten yn 'e fisk.</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Jonah</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Op in dei kamen twa froulju nei Salomo mei in lyts poppe. Se fochten dat de poppe har poppe wie foar kening.</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De kening sei: "Omdat twa froulju derop steane dat it bern har bern is, snij it bern yn twaen en jou de helte oan de iene en de helte oan de oare!"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Ien frou wie fol mei begrutsjen foar har soan. Dat, se sei: "Jou de libbene poppe oan har. Deadzje him net!“ Doe't Salomo dit hearde, besleat Salomo dat de frou syn echte mem wie. Kening sei: "Jou de poppe oan har. Se is in echte mem!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600">
                <a:solidFill>
                  <a:schemeClr val="tx1">
                    <a:lumMod val="65000"/>
                    <a:lumOff val="35000"/>
                  </a:schemeClr>
                </a:solidFill>
              </a:rPr>
              <a:t>Salomo frege om in wiis hert en net om rykdom of macht</a:t>
            </a:r>
          </a:p>
          <a:p>
            <a:pPr xmlns:a="http://schemas.openxmlformats.org/drawingml/2006/main" algn="ctr"/>
            <a:r xmlns:a="http://schemas.openxmlformats.org/drawingml/2006/main">
              <a:rPr lang="fy" altLang="ko-KR" sz="3600">
                <a:solidFill>
                  <a:schemeClr val="tx1">
                    <a:lumMod val="65000"/>
                    <a:lumOff val="35000"/>
                  </a:schemeClr>
                </a:solidFill>
              </a:rPr>
              <a:t>om syn lân te regearjen.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y" altLang="ko-KR" sz="3600">
                <a:solidFill>
                  <a:schemeClr val="tx1">
                    <a:lumMod val="65000"/>
                    <a:lumOff val="35000"/>
                  </a:schemeClr>
                </a:solidFill>
              </a:rPr>
              <a:t>Wy moatte net allinich foar ússels bidde, mar ek om oaren te tsjinjen.</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Neidat David klear wie mei Saul te praten, waard Jonathan ien yn geast mei David, en hy ljeaf fan him as himsels.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y" altLang="ko-KR" sz="2800">
                <a:solidFill>
                  <a:schemeClr val="tx1">
                    <a:lumMod val="65000"/>
                    <a:lumOff val="35000"/>
                  </a:schemeClr>
                </a:solidFill>
              </a:rPr>
              <a:t>1 Samuël 18:</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ien dy't ús wiisheid kin jaan dy't jo net kinne krije fan 'e wrâld.</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Wat frege Salomo oan God?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iten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rykdom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sûnens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wiisheid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④ </a:t>
            </a:r>
            <a:r xmlns:a="http://schemas.openxmlformats.org/drawingml/2006/main">
              <a:rPr lang="fy" altLang="ko-KR" sz="2800">
                <a:solidFill>
                  <a:srgbClr val="FF0000"/>
                </a:solidFill>
              </a:rPr>
              <a:t>wiisheid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Kening Salomo wie grutter yn rykdom en wiisheid as alle oare keningen fan 'e ierde.</a:t>
            </a:r>
            <a:r xmlns:a="http://schemas.openxmlformats.org/drawingml/2006/main">
              <a:rPr lang="fy"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2 Kroniken 9:</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 33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De timpel foar de namme fan God</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Salomo joech opdracht om in timpel te bouwen foar de namme fan 'e Heare en in keninklik paleis foar himsels.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2 Kroniken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Salomo woe in timpel foar God bouwe as syn heit, bestelde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Dat hy bestelde betûfte timmerlju de bêste beammen foar de timpel te bringen.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Hy makke stiennen foar de timpel. Hy frege betûfte ambachtslju om grutte, prachtige en sterke stiennen te bringen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Guon ambachtslju fersierden de timpel fan God mei kleurde klean en gouden tried.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600">
                <a:solidFill>
                  <a:schemeClr val="tx1">
                    <a:lumMod val="65000"/>
                    <a:lumOff val="35000"/>
                  </a:schemeClr>
                </a:solidFill>
              </a:rPr>
              <a:t>Doe't de timpel fan God klear wie, oanbeaen Salomo en al de manlju fan Israel God mei grutte blydskip.</a:t>
            </a:r>
            <a:r xmlns:a="http://schemas.openxmlformats.org/drawingml/2006/main">
              <a:rPr lang="fy" altLang="en-US" sz="2600">
                <a:solidFill>
                  <a:schemeClr val="tx1">
                    <a:lumMod val="65000"/>
                    <a:lumOff val="35000"/>
                  </a:schemeClr>
                </a:solidFill>
              </a:rPr>
              <a:t> </a:t>
            </a:r>
            <a:r xmlns:a="http://schemas.openxmlformats.org/drawingml/2006/main">
              <a:rPr lang="fy" altLang="ko-KR" sz="2600">
                <a:solidFill>
                  <a:schemeClr val="tx1">
                    <a:lumMod val="65000"/>
                    <a:lumOff val="35000"/>
                  </a:schemeClr>
                </a:solidFill>
              </a:rPr>
              <a:t>"O Heare God! Kom en regearje ús hjir!"</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David waard te bliuwen yn it paleis. Hy moete Jonathan, dy't de soan fan kening Saul wie.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600">
                <a:solidFill>
                  <a:schemeClr val="tx1">
                    <a:lumMod val="65000"/>
                    <a:lumOff val="35000"/>
                  </a:schemeClr>
                </a:solidFill>
              </a:rPr>
              <a:t>Salomo en syn folk lieten har hert fan leafde foar God sjen mei it bouwen fan in prachtige timpel foar de Heare God.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y" altLang="ko-KR" sz="3600">
                <a:solidFill>
                  <a:schemeClr val="tx1">
                    <a:lumMod val="65000"/>
                    <a:lumOff val="35000"/>
                  </a:schemeClr>
                </a:solidFill>
              </a:rPr>
              <a:t>Tsjerke is in plak dêr't wy moetsje God en wy kinne sjen litte ús hert fan leafde foar God.</a:t>
            </a:r>
          </a:p>
          <a:p>
            <a:pPr xmlns:a="http://schemas.openxmlformats.org/drawingml/2006/main" algn="ctr"/>
            <a:r xmlns:a="http://schemas.openxmlformats.org/drawingml/2006/main">
              <a:rPr lang="fy" altLang="ko-KR" sz="3600">
                <a:solidFill>
                  <a:schemeClr val="tx1">
                    <a:lumMod val="65000"/>
                    <a:lumOff val="35000"/>
                  </a:schemeClr>
                </a:solidFill>
              </a:rPr>
              <a:t>Wy moatte ús tsjerke hâlde.</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ien dy't oanbidders siket en seinget.</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y" altLang="ko-KR" sz="4000">
                <a:solidFill>
                  <a:srgbClr val="FF0000"/>
                </a:solidFill>
              </a:rPr>
              <a:t>De kwis fan hjoed</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3600">
                <a:solidFill>
                  <a:schemeClr val="tx1">
                    <a:lumMod val="65000"/>
                    <a:lumOff val="35000"/>
                  </a:schemeClr>
                </a:solidFill>
              </a:rPr>
              <a:t>Wat makken Salomo en Israel om har leafde foar God út te drukken?</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en-US" sz="2800">
                <a:solidFill>
                  <a:schemeClr val="tx1">
                    <a:lumMod val="65000"/>
                    <a:lumOff val="35000"/>
                  </a:schemeClr>
                </a:solidFill>
              </a:rPr>
              <a:t>Paleis</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en-US" sz="2800">
                <a:solidFill>
                  <a:schemeClr val="tx1">
                    <a:lumMod val="65000"/>
                    <a:lumOff val="35000"/>
                  </a:schemeClr>
                </a:solidFill>
              </a:rPr>
              <a:t>stêd</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en-US" sz="2800">
                <a:solidFill>
                  <a:schemeClr val="tx1">
                    <a:lumMod val="65000"/>
                    <a:lumOff val="35000"/>
                  </a:schemeClr>
                </a:solidFill>
              </a:rPr>
              <a:t>hillichdom</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rgbClr val="FF0000"/>
                </a:solidFill>
              </a:rPr>
              <a:t>④ </a:t>
            </a:r>
            <a:r xmlns:a="http://schemas.openxmlformats.org/drawingml/2006/main">
              <a:rPr lang="fy" altLang="en-US" sz="2800">
                <a:solidFill>
                  <a:srgbClr val="FF0000"/>
                </a:solidFill>
              </a:rPr>
              <a:t>hillichdom</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Salomo joech opdracht om in timpel te bouwen foar de namme fan 'e Heare en in keninklik paleis foar himsels.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2 Kroniken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 34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Raven dy't brea en fleis brochten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t>Jo sille drinke út 'e beek, en ik haw de raven besteld om jo dêr te iten.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1 kening</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700">
                <a:solidFill>
                  <a:schemeClr val="tx1">
                    <a:lumMod val="65000"/>
                    <a:lumOff val="35000"/>
                  </a:schemeClr>
                </a:solidFill>
              </a:rPr>
              <a:t>Der wie in kening dy't Achab hjitte, dy't tige goddeleaze wie foar God. In profeet Elia joech it wurd fan God oan Achab.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600">
                <a:solidFill>
                  <a:schemeClr val="tx1">
                    <a:lumMod val="65000"/>
                    <a:lumOff val="35000"/>
                  </a:schemeClr>
                </a:solidFill>
              </a:rPr>
              <a:t>"Der sil gjin rein yn it lân wêze!" Op dit stuit besocht Achab him te deadzjen. God makke him ferbergje foar kening Achab.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Elia flechte nei it lân dêr't God it sein hie.</a:t>
            </a:r>
          </a:p>
          <a:p>
            <a:r xmlns:a="http://schemas.openxmlformats.org/drawingml/2006/main">
              <a:rPr lang="fy" altLang="ko-KR" sz="2800">
                <a:solidFill>
                  <a:schemeClr val="tx1">
                    <a:lumMod val="65000"/>
                    <a:lumOff val="35000"/>
                  </a:schemeClr>
                </a:solidFill>
              </a:rPr>
              <a:t>Mar, hy koe dêr gjin iten krije.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God joech de raven opdracht om Elia dêr te fieden. De raven brochten him moarns en jouns brea en fleis, en hy dronk út 'e beek.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Jonathan mocht David tige graach. Jonathan waard ien yn geast mei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Elia folge Gods wurd op gefaar fan syn libben en hy hie in geweldige ûnderfining fan Gods beskerming.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2800">
                <a:solidFill>
                  <a:schemeClr val="tx1">
                    <a:lumMod val="65000"/>
                    <a:lumOff val="35000"/>
                  </a:schemeClr>
                </a:solidFill>
              </a:rPr>
              <a:t>De goddeleaze kening, Achab mocht net nei Gods wurd hearre. Sa, hy besocht te deadzjen Gods profeet, Elia dy't hie ferteld Gods wurd.</a:t>
            </a:r>
            <a:r xmlns:a="http://schemas.openxmlformats.org/drawingml/2006/main">
              <a:rPr lang="fy"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y" altLang="ko-KR" sz="2800">
                <a:solidFill>
                  <a:schemeClr val="tx1">
                    <a:lumMod val="65000"/>
                    <a:lumOff val="35000"/>
                  </a:schemeClr>
                </a:solidFill>
              </a:rPr>
              <a:t>Mar, God beskerme en fersoarge Elia op in geweldige manier!</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y" altLang="ko-KR" sz="2800">
                <a:solidFill>
                  <a:schemeClr val="tx1">
                    <a:lumMod val="65000"/>
                    <a:lumOff val="35000"/>
                  </a:schemeClr>
                </a:solidFill>
              </a:rPr>
              <a:t>Wy moatte Gods wurd folgje en ferkundigje yn elke omstannichheden lykas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y" altLang="ko-KR" sz="2800">
                <a:solidFill>
                  <a:schemeClr val="tx1">
                    <a:lumMod val="65000"/>
                    <a:lumOff val="35000"/>
                  </a:schemeClr>
                </a:solidFill>
              </a:rPr>
              <a:t>God sil ús wis beskermje</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Wa is 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ien dy't soarget foar dyjingen dy't harkje en syn wurden op in geweldige manier hâlde.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Wa hat Elia wat te iten brocht?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hynder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earn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draak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raven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④ </a:t>
            </a:r>
            <a:r xmlns:a="http://schemas.openxmlformats.org/drawingml/2006/main">
              <a:rPr lang="fy" altLang="ko-KR" sz="2800">
                <a:solidFill>
                  <a:srgbClr val="FF0000"/>
                </a:solidFill>
              </a:rPr>
              <a:t>raven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t>Jo sille drinke út 'e beek, en ik haw de raven besteld om jo dêr te iten.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1 kening</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 35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De moal en de oalje</a:t>
            </a:r>
          </a:p>
          <a:p>
            <a:pPr xmlns:a="http://schemas.openxmlformats.org/drawingml/2006/main" algn="ctr"/>
            <a:r xmlns:a="http://schemas.openxmlformats.org/drawingml/2006/main">
              <a:rPr lang="fy" altLang="ko-KR" sz="4400"/>
              <a:t>waard net brûkt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Gean daliks nei Sarfat fan Sidon en bliuw dêr. Ik haw in widdo op dat plak gebean om dy mei iten te foarsjen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1 kening</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D'r wie gjin rein yn Israel lykas de Heare God sei. Sa wie der gjin iten foar minsken te iten.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De Heare God stjoerde Elia nei in widdo dy't yn Sarfath wenne.</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Elia frege har om sels brea te meitsjen mei mar in hânfol moal en in bytsje oalje dat har oerbleaun wie.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Jonatan joech David syn eigen swurd en pylk. It betsjutte dat hy echt yn David leaude.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600">
                <a:solidFill>
                  <a:schemeClr val="tx1">
                    <a:lumMod val="65000"/>
                    <a:lumOff val="35000"/>
                  </a:schemeClr>
                </a:solidFill>
              </a:rPr>
              <a:t>Ek al hie se net genôch moal en oalje dêr't se fan wennen, neffens Elia's sizzen, makke se wat brea en joech it earst oan Elia en makke foar harsels.</a:t>
            </a:r>
            <a:r xmlns:a="http://schemas.openxmlformats.org/drawingml/2006/main">
              <a:rPr lang="fy" altLang="en-US" sz="2600">
                <a:solidFill>
                  <a:schemeClr val="tx1">
                    <a:lumMod val="65000"/>
                    <a:lumOff val="35000"/>
                  </a:schemeClr>
                </a:solidFill>
              </a:rPr>
              <a:t> </a:t>
            </a:r>
            <a:r xmlns:a="http://schemas.openxmlformats.org/drawingml/2006/main">
              <a:rPr lang="fy" altLang="ko-KR" sz="2600">
                <a:solidFill>
                  <a:schemeClr val="tx1">
                    <a:lumMod val="65000"/>
                    <a:lumOff val="35000"/>
                  </a:schemeClr>
                </a:solidFill>
              </a:rPr>
              <a:t>Dan, ferrassend, de krûk mei moal en de kanne oalje</a:t>
            </a:r>
            <a:r xmlns:a="http://schemas.openxmlformats.org/drawingml/2006/main">
              <a:rPr lang="fy" altLang="en-US" sz="2600">
                <a:solidFill>
                  <a:schemeClr val="tx1">
                    <a:lumMod val="65000"/>
                    <a:lumOff val="35000"/>
                  </a:schemeClr>
                </a:solidFill>
              </a:rPr>
              <a:t> </a:t>
            </a:r>
            <a:r xmlns:a="http://schemas.openxmlformats.org/drawingml/2006/main">
              <a:rPr lang="fy" altLang="ko-KR" sz="2600">
                <a:solidFill>
                  <a:schemeClr val="tx1">
                    <a:lumMod val="65000"/>
                    <a:lumOff val="35000"/>
                  </a:schemeClr>
                </a:solidFill>
              </a:rPr>
              <a:t>net brûkt.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600">
                <a:solidFill>
                  <a:schemeClr val="tx1">
                    <a:lumMod val="65000"/>
                    <a:lumOff val="35000"/>
                  </a:schemeClr>
                </a:solidFill>
              </a:rPr>
              <a:t>Op in dei ferstoar har soan. Mar de Heare God liet it libben fan 'e jonge nei him weromkomme en libje. Se joech eare oan God.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chemeClr val="tx1">
                    <a:lumMod val="65000"/>
                    <a:lumOff val="35000"/>
                  </a:schemeClr>
                </a:solidFill>
              </a:rPr>
              <a:t>De widdo bea in bytsje moal en oalje oan</a:t>
            </a:r>
          </a:p>
          <a:p>
            <a:pPr xmlns:a="http://schemas.openxmlformats.org/drawingml/2006/main" algn="ctr"/>
            <a:r xmlns:a="http://schemas.openxmlformats.org/drawingml/2006/main">
              <a:rPr lang="fy" altLang="ko-KR" sz="3200">
                <a:solidFill>
                  <a:schemeClr val="tx1">
                    <a:lumMod val="65000"/>
                    <a:lumOff val="35000"/>
                  </a:schemeClr>
                </a:solidFill>
              </a:rPr>
              <a:t>oan God.</a:t>
            </a:r>
            <a:r xmlns:a="http://schemas.openxmlformats.org/drawingml/2006/main">
              <a:rPr lang="fy"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Doe krige se in protte segen</a:t>
            </a:r>
          </a:p>
          <a:p>
            <a:pPr xmlns:a="http://schemas.openxmlformats.org/drawingml/2006/main" algn="ctr"/>
            <a:r xmlns:a="http://schemas.openxmlformats.org/drawingml/2006/main">
              <a:rPr lang="fy" altLang="ko-KR" sz="3200">
                <a:solidFill>
                  <a:schemeClr val="tx1">
                    <a:lumMod val="65000"/>
                    <a:lumOff val="35000"/>
                  </a:schemeClr>
                </a:solidFill>
              </a:rPr>
              <a:t>boppe ferbylding.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Soms sil d'r in momint wêze dat wy wat wichtichs oan God moatte jaan.</a:t>
            </a:r>
          </a:p>
          <a:p>
            <a:pPr xmlns:a="http://schemas.openxmlformats.org/drawingml/2006/main" algn="ctr"/>
            <a:r xmlns:a="http://schemas.openxmlformats.org/drawingml/2006/main">
              <a:rPr lang="fy" altLang="ko-KR" sz="3200">
                <a:solidFill>
                  <a:schemeClr val="tx1">
                    <a:lumMod val="65000"/>
                    <a:lumOff val="35000"/>
                  </a:schemeClr>
                </a:solidFill>
              </a:rPr>
              <a:t>Dan segenet God ús in protte troch dit offer en offer.</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Wa is 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ien dy't ús alles leveret wat wy nedich binne om te libjen op iten, klean en hûs, ensfh.</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200">
                <a:solidFill>
                  <a:schemeClr val="tx1">
                    <a:lumMod val="65000"/>
                    <a:lumOff val="35000"/>
                  </a:schemeClr>
                </a:solidFill>
              </a:rPr>
              <a:t>Tsjin wa hat God tsjin Elia sein om te gean??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kening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pryster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widdo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algemien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③ </a:t>
            </a:r>
            <a:r xmlns:a="http://schemas.openxmlformats.org/drawingml/2006/main">
              <a:rPr lang="fy" altLang="ko-KR" sz="2800">
                <a:solidFill>
                  <a:srgbClr val="FF0000"/>
                </a:solidFill>
              </a:rPr>
              <a:t>widdo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Gean daliks nei Sarfat fan Sidon en bliuw dêr. Ik haw in widdo op dat plak gebean om dy mei iten te foarsjen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1 kening</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fy" altLang="ko-KR" b="1">
                <a:solidFill>
                  <a:schemeClr val="tx1">
                    <a:lumMod val="50000"/>
                    <a:lumOff val="50000"/>
                  </a:schemeClr>
                </a:solidFill>
              </a:rPr>
              <a:t>No.. 36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fy" altLang="ko-KR" sz="4400"/>
              <a:t>It fjoer foel út 'e himel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Doe foel it fjoer des Heare en ferbaarnde it offer, it hout, de stiennen en de grûn, en slikke ek it wetter op yn 'e sleat.</a:t>
            </a:r>
            <a:r xmlns:a="http://schemas.openxmlformats.org/drawingml/2006/main">
              <a:rPr lang="fy"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y" altLang="ko-KR" sz="2800">
                <a:solidFill>
                  <a:schemeClr val="tx1">
                    <a:lumMod val="65000"/>
                    <a:lumOff val="35000"/>
                  </a:schemeClr>
                </a:solidFill>
              </a:rPr>
              <a:t>1 kening</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God stjoerde Elia nei de goddeleaze kening Achab fan Israel. "Jo sille witte wa't echte God is!"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Elia hat fochten tsjin 850 falske profeten fan ôfgoadenoanbidders. "De god dy't antwurdet troch fjoer is echte God!"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Jonatan joech syn kostbere klean oan David. It toande Jonathan syn djippe freonskip oan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850 profeten rôpen de namme fan har god oan en dûnsen om it alter hinne, mar d'r wie gjin fjoerreaksje.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It wie Elia syn beurt. Elia bea nei de himel. Doe foel it fjoer fan God en ferbaarnde it offer op it alter.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fy" altLang="ko-KR" sz="2600">
                <a:solidFill>
                  <a:schemeClr val="tx1">
                    <a:lumMod val="65000"/>
                    <a:lumOff val="35000"/>
                  </a:schemeClr>
                </a:solidFill>
              </a:rPr>
              <a:t>"Jehovah is de echte God!" It folk fan Israel bekearde har sûnden en joech eare oan God.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fy" altLang="ko-KR" sz="3200">
                <a:solidFill>
                  <a:schemeClr val="tx1">
                    <a:lumMod val="65000"/>
                    <a:lumOff val="35000"/>
                  </a:schemeClr>
                </a:solidFill>
              </a:rPr>
              <a:t>Falske goaden koene neat dwaan.</a:t>
            </a:r>
          </a:p>
          <a:p>
            <a:pPr xmlns:a="http://schemas.openxmlformats.org/drawingml/2006/main" algn="ctr"/>
            <a:r xmlns:a="http://schemas.openxmlformats.org/drawingml/2006/main">
              <a:rPr lang="fy" altLang="ko-KR" sz="3200">
                <a:solidFill>
                  <a:schemeClr val="tx1">
                    <a:lumMod val="65000"/>
                    <a:lumOff val="35000"/>
                  </a:schemeClr>
                </a:solidFill>
              </a:rPr>
              <a:t>Foar</a:t>
            </a:r>
            <a:r xmlns:a="http://schemas.openxmlformats.org/drawingml/2006/main">
              <a:rPr lang="fy" altLang="en-US" sz="3200">
                <a:solidFill>
                  <a:schemeClr val="tx1">
                    <a:lumMod val="65000"/>
                    <a:lumOff val="35000"/>
                  </a:schemeClr>
                </a:solidFill>
              </a:rPr>
              <a:t> </a:t>
            </a:r>
            <a:r xmlns:a="http://schemas.openxmlformats.org/drawingml/2006/main">
              <a:rPr lang="fy" altLang="ko-KR" sz="3200">
                <a:solidFill>
                  <a:schemeClr val="tx1">
                    <a:lumMod val="65000"/>
                    <a:lumOff val="35000"/>
                  </a:schemeClr>
                </a:solidFill>
              </a:rPr>
              <a:t>sy</a:t>
            </a:r>
            <a:r xmlns:a="http://schemas.openxmlformats.org/drawingml/2006/main">
              <a:rPr lang="fy" altLang="en-US" sz="3200">
                <a:solidFill>
                  <a:schemeClr val="tx1">
                    <a:lumMod val="65000"/>
                    <a:lumOff val="35000"/>
                  </a:schemeClr>
                </a:solidFill>
              </a:rPr>
              <a:t> </a:t>
            </a:r>
            <a:r xmlns:a="http://schemas.openxmlformats.org/drawingml/2006/main">
              <a:rPr lang="fy" altLang="ko-KR" sz="3200">
                <a:solidFill>
                  <a:schemeClr val="tx1">
                    <a:lumMod val="65000"/>
                    <a:lumOff val="35000"/>
                  </a:schemeClr>
                </a:solidFill>
              </a:rPr>
              <a:t>hie</a:t>
            </a:r>
            <a:r xmlns:a="http://schemas.openxmlformats.org/drawingml/2006/main">
              <a:rPr lang="fy" altLang="en-US" sz="3200">
                <a:solidFill>
                  <a:schemeClr val="tx1">
                    <a:lumMod val="65000"/>
                    <a:lumOff val="35000"/>
                  </a:schemeClr>
                </a:solidFill>
              </a:rPr>
              <a:t> </a:t>
            </a:r>
            <a:r xmlns:a="http://schemas.openxmlformats.org/drawingml/2006/main">
              <a:rPr lang="fy" altLang="ko-KR" sz="3200">
                <a:solidFill>
                  <a:schemeClr val="tx1">
                    <a:lumMod val="65000"/>
                    <a:lumOff val="35000"/>
                  </a:schemeClr>
                </a:solidFill>
              </a:rPr>
              <a:t>Nee</a:t>
            </a:r>
            <a:r xmlns:a="http://schemas.openxmlformats.org/drawingml/2006/main">
              <a:rPr lang="fy" altLang="en-US" sz="3200">
                <a:solidFill>
                  <a:schemeClr val="tx1">
                    <a:lumMod val="65000"/>
                    <a:lumOff val="35000"/>
                  </a:schemeClr>
                </a:solidFill>
              </a:rPr>
              <a:t> </a:t>
            </a:r>
            <a:r xmlns:a="http://schemas.openxmlformats.org/drawingml/2006/main">
              <a:rPr lang="fy" altLang="ko-KR" sz="3200">
                <a:solidFill>
                  <a:schemeClr val="tx1">
                    <a:lumMod val="65000"/>
                    <a:lumOff val="35000"/>
                  </a:schemeClr>
                </a:solidFill>
              </a:rPr>
              <a:t>krêft.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God is Almachtich.</a:t>
            </a:r>
          </a:p>
          <a:p>
            <a:pPr xmlns:a="http://schemas.openxmlformats.org/drawingml/2006/main" algn="ctr"/>
            <a:r xmlns:a="http://schemas.openxmlformats.org/drawingml/2006/main">
              <a:rPr lang="fy" altLang="ko-KR" sz="3200">
                <a:solidFill>
                  <a:schemeClr val="tx1">
                    <a:lumMod val="65000"/>
                    <a:lumOff val="35000"/>
                  </a:schemeClr>
                </a:solidFill>
              </a:rPr>
              <a:t>Wy kinne syn geweldige wûnders belibje as wy op Him fertrouwe en yn Him leauwe.</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fy" altLang="ko-KR" sz="3200"/>
              <a:t>Wa is God?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Hy is de echte en libbene en wurkjende God dy't oars is as de falske ôfgoaden.</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fy" altLang="ko-KR" sz="3200">
                <a:solidFill>
                  <a:schemeClr val="tx1">
                    <a:lumMod val="65000"/>
                    <a:lumOff val="35000"/>
                  </a:schemeClr>
                </a:solidFill>
              </a:rPr>
              <a:t>Wat foel út 'e himel doe't Elia bea?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snie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rein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stien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fjoer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fy" altLang="en-US" sz="2800">
                <a:solidFill>
                  <a:srgbClr val="FF0000"/>
                </a:solidFill>
              </a:rPr>
              <a:t>④ </a:t>
            </a:r>
            <a:r xmlns:a="http://schemas.openxmlformats.org/drawingml/2006/main">
              <a:rPr lang="fy" altLang="ko-KR" sz="2800">
                <a:solidFill>
                  <a:srgbClr val="FF0000"/>
                </a:solidFill>
              </a:rPr>
              <a:t>fjoer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Doe foel it fjoer des Heare en ferbaarnde it offer, it hout, de stiennen en de grûn, en slikke ek it wetter op yn 'e sleat.</a:t>
            </a:r>
            <a:r xmlns:a="http://schemas.openxmlformats.org/drawingml/2006/main">
              <a:rPr lang="fy"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y" altLang="ko-KR" sz="2800">
                <a:solidFill>
                  <a:schemeClr val="tx1">
                    <a:lumMod val="65000"/>
                    <a:lumOff val="35000"/>
                  </a:schemeClr>
                </a:solidFill>
              </a:rPr>
              <a:t>1 kening</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NEE. 37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Naäman genêzen fan lepra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Sa gyng er del en dûkte him saun kear yn 'e Jordaen, lyk as de man Gods him sein hie, en syn flêsk waerd restaurearre en rein wurden as dat fan in jonge.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2 Keningen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400">
                <a:solidFill>
                  <a:schemeClr val="tx1">
                    <a:lumMod val="65000"/>
                    <a:lumOff val="35000"/>
                  </a:schemeClr>
                </a:solidFill>
              </a:rPr>
              <a:t>Naäman wie oanfierder fan it leger fan 'e kening fan Aram, mar hy hie melaatsheid. Hy gyng nei Elisa, dy't de profeet fan Israel wie om restaurearre te wurden.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fy" altLang="ko-KR" sz="2600">
                <a:solidFill>
                  <a:schemeClr val="tx1">
                    <a:lumMod val="65000"/>
                    <a:lumOff val="35000"/>
                  </a:schemeClr>
                </a:solidFill>
              </a:rPr>
              <a:t>David wie ferskate kearen yn gefaarlike situaasjes om te dea, want kening Saul besocht him te deadzjen. Hy koe lykwols út dy gefaren ûntkomme mei Jonathan syn help.</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Elisa kaam him net temjitte, mar sei gewoan: Gean, waskje dy sân kear yn 'e Jordaen.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Naäman waard lilk op Elisa syn wurd. Mar syn feinten seine tsjin him: Gean nei de rivier en dip dyn liif, asjebleaft.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Naäman dûkte him sân kear yn 'e Jordaan, lyk as Elisa en syn tsjinstfeinten seinen.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500">
                <a:solidFill>
                  <a:schemeClr val="tx1">
                    <a:lumMod val="65000"/>
                    <a:lumOff val="35000"/>
                  </a:schemeClr>
                </a:solidFill>
              </a:rPr>
              <a:t>Doe, ferrassend, waard syn fleis restaurearre en waard skjin.</a:t>
            </a:r>
          </a:p>
          <a:p>
            <a:r xmlns:a="http://schemas.openxmlformats.org/drawingml/2006/main">
              <a:rPr lang="fy" altLang="ko-KR" sz="2500">
                <a:solidFill>
                  <a:schemeClr val="tx1">
                    <a:lumMod val="65000"/>
                    <a:lumOff val="35000"/>
                  </a:schemeClr>
                </a:solidFill>
              </a:rPr>
              <a:t>Naäman gie werom nei Elisa en joech eare oan God.</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chemeClr val="tx1">
                    <a:lumMod val="65000"/>
                    <a:lumOff val="35000"/>
                  </a:schemeClr>
                </a:solidFill>
              </a:rPr>
              <a:t>Doe't Naäman Elisa hearde, dy't de man fan God wie, en syn wurd hearde, waard hy seinge om fan syn melaetskheit suvere te wurden.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Wy moatte net libje troch ús eigen wil,</a:t>
            </a:r>
          </a:p>
          <a:p>
            <a:pPr xmlns:a="http://schemas.openxmlformats.org/drawingml/2006/main" algn="ctr"/>
            <a:r xmlns:a="http://schemas.openxmlformats.org/drawingml/2006/main">
              <a:rPr lang="fy" altLang="ko-KR" sz="3200">
                <a:solidFill>
                  <a:schemeClr val="tx1">
                    <a:lumMod val="65000"/>
                    <a:lumOff val="35000"/>
                  </a:schemeClr>
                </a:solidFill>
              </a:rPr>
              <a:t>mar troch Gods wil.</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As wy libje op en folgje Gods wurd,</a:t>
            </a:r>
          </a:p>
          <a:p>
            <a:pPr xmlns:a="http://schemas.openxmlformats.org/drawingml/2006/main" algn="ctr"/>
            <a:r xmlns:a="http://schemas.openxmlformats.org/drawingml/2006/main">
              <a:rPr lang="fy" altLang="ko-KR" sz="3200">
                <a:solidFill>
                  <a:schemeClr val="tx1">
                    <a:lumMod val="65000"/>
                    <a:lumOff val="35000"/>
                  </a:schemeClr>
                </a:solidFill>
              </a:rPr>
              <a:t>Wy kinne segene wurde troch oerfloedige segen dy't God ús kin leverje.</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rgbClr val="FF0000"/>
                </a:solidFill>
              </a:rPr>
              <a:t>God?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dejinge dy't elke sykte kin genêze. Hy is de Almachtige God dy't ús kin genêze.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Hoefolle kearen dûkte Naäman him yn 'e Jordaan?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trije kear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ien kear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fiif kear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sân</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kear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④ </a:t>
            </a:r>
            <a:r xmlns:a="http://schemas.openxmlformats.org/drawingml/2006/main">
              <a:rPr lang="fy" altLang="ko-KR" sz="2800">
                <a:solidFill>
                  <a:srgbClr val="FF0000"/>
                </a:solidFill>
              </a:rPr>
              <a:t>sân kear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Sa gyng er del en dûkte him saun kear yn 'e Jordaen, lyk as de man Gods him sein hie, en syn flêsk waerd restaurearre en rein wurden as dat fan in jonge.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2 Keningen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 38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400"/>
              <a:t>Reparaasje fan de timpel fan God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bg1">
                    <a:lumMod val="50000"/>
                  </a:schemeClr>
                </a:solidFill>
              </a:rPr>
              <a:t>Dêrom rôp kening Joäs de preester Jojada en de oare preesters en frege hjar: "Wêrom meitsje jimme de skea oan 'e timpel net op? Nim gjin jild mear fan jo skathâlders, mar jou it oer foar it reparearjen fan 'e timpel."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2 keningen</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fy" altLang="ko-KR" sz="3200">
                <a:solidFill>
                  <a:schemeClr val="tx1">
                    <a:lumMod val="65000"/>
                    <a:lumOff val="35000"/>
                  </a:schemeClr>
                </a:solidFill>
              </a:rPr>
              <a:t>Jonatan keas net syn egoïstysk winsk, mar syn freon,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Lykas Jonathan,</a:t>
            </a:r>
          </a:p>
          <a:p>
            <a:pPr xmlns:a="http://schemas.openxmlformats.org/drawingml/2006/main" algn="ctr"/>
            <a:r xmlns:a="http://schemas.openxmlformats.org/drawingml/2006/main">
              <a:rPr lang="fy" altLang="ko-KR" sz="3200">
                <a:solidFill>
                  <a:schemeClr val="tx1">
                    <a:lumMod val="65000"/>
                    <a:lumOff val="35000"/>
                  </a:schemeClr>
                </a:solidFill>
              </a:rPr>
              <a:t>lit ús in goede freon wêze foar ús freon.</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err="1">
                <a:solidFill>
                  <a:schemeClr val="tx1">
                    <a:lumMod val="65000"/>
                    <a:lumOff val="35000"/>
                  </a:schemeClr>
                </a:solidFill>
              </a:rPr>
              <a:t>Joäs, de kening fan Juda, hie in tinken om de timpel fan God te reparearjen, dy't skansearre bleau.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It budzjet wie lykwols net genôch om de timpel te reparearjen. Joas besleat offer te ûntfangen foar it reparearjen fan 'e timpel fan God.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Minsken dy't God leafhawwe oprjocht biede jild foar it reparearjen fan 'e timpel.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Jild sammele foar it reparearjen fan 'e timpel waard jûn oan' e arbeiders, en se reparearren de timpel mei folsleine earlikens.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"Wow! Wat is it in prachtige timpel!” Joas wie bliid mei de gedachte dat God behaaglik wêze soe.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600" err="1">
                <a:solidFill>
                  <a:schemeClr val="tx1">
                    <a:lumMod val="65000"/>
                    <a:lumOff val="35000"/>
                  </a:schemeClr>
                </a:solidFill>
              </a:rPr>
              <a:t>Joäsj beskôge de timpel fan God as in kostber plak, dêr't minsken God oanbidden.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y" altLang="ko-KR" sz="3600">
                <a:solidFill>
                  <a:schemeClr val="tx1">
                    <a:lumMod val="65000"/>
                    <a:lumOff val="35000"/>
                  </a:schemeClr>
                </a:solidFill>
              </a:rPr>
              <a:t>Tsjerke is it plak dat God oanwêzich is as wy Him oanbidde.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y" altLang="ko-KR" sz="3600">
                <a:solidFill>
                  <a:schemeClr val="tx1">
                    <a:lumMod val="65000"/>
                    <a:lumOff val="35000"/>
                  </a:schemeClr>
                </a:solidFill>
              </a:rPr>
              <a:t>Dat, wy moatte fan tsjerke hâlde en it tige kostber beskôgje.</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rgbClr val="FF0000"/>
                </a:solidFill>
              </a:rPr>
              <a:t>God?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set elk fan ús op as syn hillige timpel.</a:t>
            </a:r>
          </a:p>
          <a:p>
            <a:endParaRPr lang="en-US" altLang="ko-KR" sz="3600">
              <a:solidFill>
                <a:schemeClr val="tx1">
                  <a:lumMod val="65000"/>
                  <a:lumOff val="35000"/>
                </a:schemeClr>
              </a:solidFill>
            </a:endParaRPr>
          </a:p>
          <a:p>
            <a:r xmlns:a="http://schemas.openxmlformats.org/drawingml/2006/main">
              <a:rPr lang="fy" altLang="ko-KR" sz="3600">
                <a:solidFill>
                  <a:schemeClr val="tx1">
                    <a:lumMod val="65000"/>
                    <a:lumOff val="35000"/>
                  </a:schemeClr>
                </a:solidFill>
              </a:rPr>
              <a:t>God moetet dejingen dy't Him oanbidde.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Wat hat Joash besletten om te reparearjen?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paleis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syn</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Keamer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skoalle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Hillige timpel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④ </a:t>
            </a:r>
            <a:r xmlns:a="http://schemas.openxmlformats.org/drawingml/2006/main">
              <a:rPr lang="fy" altLang="ko-KR" sz="2800">
                <a:solidFill>
                  <a:srgbClr val="FF0000"/>
                </a:solidFill>
              </a:rPr>
              <a:t>Hillige timpel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bg1">
                    <a:lumMod val="50000"/>
                  </a:schemeClr>
                </a:solidFill>
              </a:rPr>
              <a:t>Dêrom rôp kening Joäs de preester Jojada en de oare preesters en frege hjar: "Wêrom meitsje jimme de skea oan 'e timpel net op? Nim gjin jild mear fan jo skathâlders, mar jou it oer foar it reparearjen fan 'e timpel."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2 keningen</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 39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600"/>
              <a:t>Nehemia, dy't de muorre fan Jeruzalem wer opboude</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fy" altLang="ko-KR" sz="3200"/>
              <a:t>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Hy is dejinge dy't ús goede freonen jout.</a:t>
            </a:r>
          </a:p>
          <a:p>
            <a:endParaRPr lang="en-US" altLang="ko-KR" sz="3600">
              <a:solidFill>
                <a:schemeClr val="tx1">
                  <a:lumMod val="65000"/>
                  <a:lumOff val="35000"/>
                </a:schemeClr>
              </a:solidFill>
            </a:endParaRPr>
          </a:p>
          <a:p>
            <a:r xmlns:a="http://schemas.openxmlformats.org/drawingml/2006/main">
              <a:rPr lang="fy" altLang="ko-KR" sz="3600">
                <a:solidFill>
                  <a:schemeClr val="tx1">
                    <a:lumMod val="65000"/>
                    <a:lumOff val="35000"/>
                  </a:schemeClr>
                </a:solidFill>
              </a:rPr>
              <a:t>Tankje God foar it jaan fan ús goede freonen!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bg1">
                    <a:lumMod val="50000"/>
                  </a:schemeClr>
                </a:solidFill>
              </a:rPr>
              <a:t>Ik antwirde de kening: As it de kening wol, en as jins tsjinstfeint genede yn syn eagen fûn hat, lit er my stjoere nei de stêd yn Juda dêr't myn âffears begroeven binne, dat ik dy wer opbouwe kin.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Nehemia</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De Perzyske kening joech tastimming foar kening syn skinker Nehemia om de stêd en de sitadel wer op te bouwen dy't ferwoaste wie.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Nehemia</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kaam werom nei Jeruzalem mei in protte Israeliten en bouden de muorre fan Jeruzalem mei harren op 'e nij.</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600">
                <a:solidFill>
                  <a:schemeClr val="tx1">
                    <a:lumMod val="65000"/>
                    <a:lumOff val="35000"/>
                  </a:schemeClr>
                </a:solidFill>
              </a:rPr>
              <a:t>Se waarden lykwols fersteurd troch oare stammen dy't de oplibbing fan Israeliten net leuk hienen. Derneist barsten in protte Israeliten yn klachten út.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Nehemia frege help oan God. God joech him macht en moed om it wurk te dwaan.</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Uteinlik foltôge Nehemia de weropbou fan 'e muorre fan Jeruzalem mei Israeliten. Nei it foltôgjen fan 'e muorre, oanbeaen hy en syn folk God bliid.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600">
                <a:solidFill>
                  <a:schemeClr val="tx1">
                    <a:lumMod val="65000"/>
                    <a:lumOff val="35000"/>
                  </a:schemeClr>
                </a:solidFill>
              </a:rPr>
              <a:t>Nehemia foltôge de werbou fan de muorre mei de help fan God, ek al wiene der in protte steuringen.</a:t>
            </a:r>
          </a:p>
          <a:p>
            <a:pPr xmlns:a="http://schemas.openxmlformats.org/drawingml/2006/main" algn="ctr"/>
            <a:r xmlns:a="http://schemas.openxmlformats.org/drawingml/2006/main">
              <a:rPr lang="fy" altLang="ko-KR" sz="3600">
                <a:solidFill>
                  <a:schemeClr val="tx1">
                    <a:lumMod val="65000"/>
                    <a:lumOff val="35000"/>
                  </a:schemeClr>
                </a:solidFill>
              </a:rPr>
              <a:t>As wy Gods wurk dogge, kinne wy mei drege situaasjes te krijen hawwe.</a:t>
            </a:r>
          </a:p>
          <a:p>
            <a:pPr xmlns:a="http://schemas.openxmlformats.org/drawingml/2006/main" algn="ctr"/>
            <a:r xmlns:a="http://schemas.openxmlformats.org/drawingml/2006/main">
              <a:rPr lang="fy" altLang="ko-KR" sz="3600">
                <a:solidFill>
                  <a:schemeClr val="tx1">
                    <a:lumMod val="65000"/>
                    <a:lumOff val="35000"/>
                  </a:schemeClr>
                </a:solidFill>
              </a:rPr>
              <a:t>As God lykwols by ús is en wy mei Him binne, kinne wy al dy swierrichheden oerwinne.</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is dejinge dy't ús helpt en ús macht en moed jout as wy bidde en help freegje yn drege situaasje.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Wêrom kaam Nehemia werom nei syn heitelân?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reizgje..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nei skoalle gean ..</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oanbidde..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om de muorre fan Jeruzalem wer op te bouwen..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en-US" sz="2800">
                <a:solidFill>
                  <a:srgbClr val="FF0000"/>
                </a:solidFill>
              </a:rPr>
              <a:t>④ </a:t>
            </a:r>
            <a:r xmlns:a="http://schemas.openxmlformats.org/drawingml/2006/main">
              <a:rPr lang="fy" altLang="ko-KR" sz="2800">
                <a:solidFill>
                  <a:srgbClr val="FF0000"/>
                </a:solidFill>
              </a:rPr>
              <a:t>om de muorre fan Jeruzalem wer op te bouwen..</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bg1">
                    <a:lumMod val="50000"/>
                  </a:schemeClr>
                </a:solidFill>
              </a:rPr>
              <a:t>Ik antwirde de kening: As it de kening wol, en as jins tsjinstfeint genede yn syn eagen fûn hat, lit er my stjoere nei de stêd yn Juda dêr't myn âffears begroeven binne, dat ik dy wer opbouwe kin.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Nehemia</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