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g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gl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Non.</a:t>
            </a:r>
            <a:r xmlns:a="http://schemas.openxmlformats.org/drawingml/2006/main">
              <a:rPr lang="g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4000"/>
              <a:t>O bo amigo de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Que non lle deu Ionatán a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espada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roupa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40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A coraxe da raíña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o rei preguntou: "Que é, raíña Ester? Cal é a túa solicitude? Ata a metade do reino, darache".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a época na que unha sabia xudía Ester era a raíña de Persia. Non obstante, Amán conspirou para destruír aos xudeus usando a lei do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 pensou: "Podo ser asasinado se me achego ao rei sen que o chame". Porén, decidiu acudir ao rei para pedirlle a súa xente que se salvase, aínda que era contra a lei.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cando viu á raíña Ester na corte, quedou moi satisfeito con ela e dixo: "Cal é a túa solicitude? Vou darche”.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complot de Amán para destruír aos xudeus foi revelado polo rei. Como resultado, foi odiado polo rei e foi asasinado.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"Grazas, Señor, por protexernos!" Debido á coraxe da raíña Ester, os xudeus foron protexidos.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Aínda que Esther ía ser condenada á morte, ela rogou a Deus para que salvase ao seu pobo con coraxe.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salvou aos xudeus da crise a través da oración de Ester coa súa marabillosa sabedoría e forza.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Imos crer e esperar a marabillosa axuda e salvación de Deus na nosa vida diaria.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mantén e axuda ao seu pobo ata o final.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gardame e axudándome ata a fin do mundo.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Que pasou con Ester cando se achegou ao rei sen ser chamada?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Debería ser condenada á morte.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Foi expulsada.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puido coñecer 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Podería dicirlle ao rei o que quería pedir.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Podería dicirlle ao rei o que quería pedir.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Despois de que David acabou de falar con Xaúl, Ionatán fíxose un espírito con David, e queríao como a si mesmo.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o rei preguntou: "Que é, raíña Ester? Cal é a túa solicitude? Ata a metade do reino, darache".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41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400"/>
              <a:t>Xob que foi bendicido por Deus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terra de Uz vivía un home que se chamaba Xob. Este home era intachable e íntegro; temía a Deus e fuxiu do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Traballo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que vivía na terra de Uz da terra do Leste era o máis rico. Temía a Deus e intachable e recto.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"Porque bendiciches a Xob, el temíache! Teme Xob a Deus por nada? Satanás conspiraba para probar a Xob.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Satanás quitoulle todo da noite para a mañá, os seus fillos e todas as súas propiedades. Converteuse no home máis miserable do mundo.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súa muller abandonouno dicindo: "¡Maldice a Deus e morre!" Os amigos de Xob viñeron e botárono a culpa, pero Xob confiou en Deus coma sempre.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Eran tempos de miseria e amargura. Non obstante, Xob pasou a proba e Deus deulle unha bendición moito máis grande que antes. Fíxose un home que temeu a Deus máis que nunca.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Aínda que Xob era un home recto, Satanás deulle problemas.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pesar das dificultades, Xob cría en Deus e foi paciente con Deus.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Esas dificultades poden chegar a nós.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Nese momento, temos que crer en Deus e ser pacientes con Deus.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o único</a:t>
            </a:r>
          </a:p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quen pode facernos ricos ou pobres segundo a súa vontade.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32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Salomón que recibiu a Sabedoría como agasallo.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Cal é incorrecta sobre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rico.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Vivía na terra do leste.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un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temía a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Era un rei.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terra de Uz vivía un home que se chamaba Xob. Este home era intachable e íntegro; temía a Deus e fuxiu do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Traballo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NON. 42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Daniel negouse a comer a comida de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Daniel decidiu non contaminarse coa comida e o viño reais, e pediulle permiso ao xefe do funcionario para que non se contaminase deste xeito.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os seus tres amigos foron levados a Babilonia como prisioneiros. O rei ordenou aos seus funcionarios que lles ensinasen a darlles a comida e o viño do rei.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"Queremos non comer alimentos prohibidos pola lei de Deus!" Daniel e os seus tres amigos pediron permiso ao xefe do funcionario para non contaminarse deste xeito.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os seus tres amigos comeron vexetais e auga en vez de comer a comida ofrecida a Idol. Deus valorounos e deulles máis sabedoría.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"Que sabios son!" O rei non podía deixar de sorprenderse de que parecían máis sans e sabios que calquera outro mozo que comía a comida real.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Desde entón Daniel e os seus tres amigos fixéronse cargo das cousas importantes de Babilonia e mantivéronse santos ante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e os seus tres amigos decidiron manter a lei de Deus mesmo baixo a situación de prisioneiro.</a:t>
            </a:r>
          </a:p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Entón, fixéronse máis sans e máis sabios que calquera outro home que comía a comida real.</a:t>
            </a:r>
          </a:p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obedecer a Deus en calquera circunstancia.</a:t>
            </a:r>
          </a:p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 hai nada importante que amar a Deus.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Salomón era maior en riqueza e sabedoría que todos os demais reis da terra.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OMS</a:t>
            </a:r>
            <a:r xmlns:a="http://schemas.openxmlformats.org/drawingml/2006/main">
              <a:rPr lang="gl" altLang="en-US" sz="3200"/>
              <a:t> </a:t>
            </a:r>
            <a:r xmlns:a="http://schemas.openxmlformats.org/drawingml/2006/main">
              <a:rPr lang="gl" altLang="ko-KR" sz="3200"/>
              <a:t>é</a:t>
            </a:r>
            <a:r xmlns:a="http://schemas.openxmlformats.org/drawingml/2006/main">
              <a:rPr lang="gl" altLang="en-US" sz="3200"/>
              <a:t> </a:t>
            </a:r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pode estar en todos os lugares ao mesmo tempo (omnipresencia). E el é todopoderoso.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comida comían Daniel e os seus tres amigos en lugar da comida do rei?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auga e verduras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e coca-cola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auga e verduras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Daniel decidiu non contaminarse coa comida e o viño reais, e pediulle permiso ao xefe do funcionario para que non se contaminase deste xeito.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43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Daniel da fosa dos leóns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estaba contento e deu ordes de sacar a Daniel do foso. E cando Daniel foi levantado do foso, non se atopou ningunha ferida nel, porque confiara no seu Deus.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Había xente en Babilonia que odiaba a Daniel, que foi levado en catividade e chegou a ser primeiro ministro. Querían matar a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''Calquera que se incline ante outra cousa que non sexa o rei será arroxado ao foso dos leóns!' Daniel non paraba de rezar tres veces ao día, aínda que o sabía.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Entón, ao final, Daniel foi arroxado ao asustado foxo dos leóns.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 rei chegou cedo ao foso dos leóns á mañá seguinte e preguntou: 'Daniel! Estás a salvo? De feito, o rei quería que Daniel non morrese porque quería moito a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"Estou ben para que Deus me protexa!" Daniel non estaba ferido. O rei tamén loubou o Deus de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converteuse no terceiro rei de Israel, sucedendo ao rei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que non se inclinou aos ídolos,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foi arroxado ao foso dos leóns, pero estaba a salvo.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Por mor da fe de Daniel, o rei de Babilonia tamén loubou a Deus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adorar só a Deus e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fe que non serve aos ídolos!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Ese tipo de fe pode facer que outras persoas crean en Deus.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Deus é?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 o único..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un de confianza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quen pode salvar aos que realmente cren nel e serven.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que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foi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¿Daniel arroxado á fosa dos leóns?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mentiu ao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non se inclinou ante o ídolo do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ía matar ao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non adorou ben a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Porque non se inclinou ante o ídolo do rei.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estaba contento e deu ordes de sacar a Daniel do foso. E cando Daniel foi levantado do foso, non se atopou ningunha ferida nel, porque confiara no seu Deus.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44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Jonah, que estaba dentro do gran peixe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o Señor proporcionou un gran peixe para tragar a Xonás, e Xonás estivo dentro do peixe tres días e tres noites.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Xonás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 día Deus apareceu a Xonás e díxolle:</a:t>
            </a:r>
          </a:p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"Ide á gran cidade de Nínive e predica contra ela! librareinos da súa maldade".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non quería obedecer a Deus. Foi ao estranxeiro e marchou cara Tarsis para fuxir de Deus.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Pero, Deus enviou un gran vento e todos eles ían morrer. Os mariñeiros botaron a Xonás ao mar. Chegou un gran peixe e tragouno.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arrepentiuse dos seus pecados durante 3 días dentro do peixe.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"Dáme a sabedoría para dirixir ben ao meu pobo". Deus estaba satisfeito de que Salomón pedise isto. Entón, Deus deulle o que pediu Salomón.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peixe vomitouno en terra seca. Foi a Nínive e gritoulles a mensaxe de Deus de mala gana.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Ao escoitar a advertencia de Deus, os ninivitas arrepentéronse e buscaron a graza de Deus. Deus perdoou ao pobo de Nínive.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Jonás desobedeceu a Palabra de Deus.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Pero Deus usou a Xonás para desobedecer e finalmente salvou aos ninivitas.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Hai momentos nos que a vontade de Deus é diferente do que eu penso.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Pero a vontade de Deus sempre é correcta.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Sempre debemos ser obedientes á vontade de Deus.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Quen é 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salva aos que se arrepinten sinceramente dos seus pecados e piden perdón.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cuxa barriga estivo Jonah durante 3 días?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Peixe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Peixe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o Señor proporcionou un gran peixe para tragar a Xonás, e Xonás estivo dentro do peixe tres días e tres noites.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Xonás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dúas mulleres chegaron a Salomón cun bebé pequeno. Loitaron porque o bebé era o seu bebé antes de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dixo: "Porque dúas mulleres insisten en que o neno é o seu fillo, córtao en dous e dálle a metade a un e a metade á outra".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Unha muller estaba chea de compaixón polo seu fillo. Entón, ela dixo: "Dálle o bebé vivo. Non o mates!” Ao escoitar isto, Salomón decidiu que a muller era a súa verdadeira nai. King dixo: "Dálle o bebé. É unha verdadeira nai!"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pediu un corazón sabio e non riqueza ou poder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para gobernar o seu país.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rezar a Deus non só por nós, senón tamén por servir aos demais.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Despois de que David acabou de falar con Xaúl, Ionatán fíxose un espírito con David, e queríao como a si mesmo.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pode darnos sabedoría que ti non podes gañar do mundo.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pediu Salomón a Deus?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comida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riqueza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saúde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sabedoría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sabedoría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rei Salomón era maior en riqueza e sabedoría que todos os demais reis da terra.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33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O Templo do Nome de Deus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deu ordes de construír un templo ao nome do Señor e un palacio real para 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desexaba construír un templo para Deus como o ordenou David ao seu pai.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Entón, ordenou aos carpinteiros expertos que traesen as mellores árbores para o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Preparou pedras para o templo. Pediu a uns hábiles artesáns que traesen pedras grandes, magníficas e fortes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Algúns artesáns decoraron o templo de Deus con roupas de cores e fío de ouro.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Cando rematou o templo de Deus, Salomón e todos os homes de Israel adoraron a Deus con gran gozo.</a:t>
            </a:r>
            <a:r xmlns:a="http://schemas.openxmlformats.org/drawingml/2006/main">
              <a:rPr lang="g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"Oh Señor Deus! Ven e reinanos aquí!"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volveuse a quedar no palacio. Coñeceu a Ionatán, que era fillo do rei Xaúl.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e o seu pobo mostraron o seu corazón de amor por Deus construíndo un fermoso templo para o Señor Deus.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igrexa é un lugar onde nos atopamos con Deus e podemos mostrar o noso corazón de amor por Deus.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amar a nosa igrexa.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o que busca aos adoradores e os bendí.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fixeron Salomón e Israel para expresar o seu amor por Deus?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Ídolo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cidade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santuario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deu ordes de construír un templo ao nome do Señor e un palacio real para 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34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Corvos Que Traían Pan e Carne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/>
              <a:t>Beberás do regato, e eu ordenei aos corvos que te dean de comer alí.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Había un rei chamado Acab que era moi malo diante de Deus. Un profeta Elías entregou a palabra de Deus a Acab.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"Non haberá choiva na terra!" Ante isto, Acab intentou matalo. Deus fíxoo esconderse do rei Acab.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fuxiu á terra onde Deus lle dixera.</a:t>
            </a:r>
          </a:p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alí non podía conseguir comida para comer.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ordenou aos corvos que alimentasen alí a Elías. Os corvos traíanlle pan e carne pola mañá e pola noite, e bebía do regato.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gustoulle moito a Jonathan. Ionatán fíxose un en espírito con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obedeceu a palabra de Deus a risco da súa vida e tivo unha experiencia incrible da protección de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malvado, Acab, non lle gustaba obedecer a palabra de Deus. Entón, intentou matar ao profeta de Deus, Elías, que dixera a palabra de Deus.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Pero, Deus protexeu e coidou de Elijah dun xeito incrible!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Temos que obedecer e proclamar a palabra de Deus en calquera circunstancia como Elías.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seguro que nos protexe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Quen é 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coida dos que obedecen e gardan as súas palabras de forma sorprendente.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Quen lle trouxo de comer a Elías?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cabalo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corvo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/>
              <a:t>Beberás do regato, e eu ordenei aos corvos que te dean de comer alí.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35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A Fariña e o aceite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4400"/>
              <a:t>non se esgotou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Vai de inmediato a Sarepta de Sidón e quédate alí. Mandeille a unha viúva daquel lugar que che provea de alimentos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houbo choiva en Israel como dixo o Señor Deus. Polo tanto, non había comida para que a xente comera.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Señor Deus enviou a Elías a unha viúva que vivía en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pediulle que se fixera pan con só un puñado de fariña e un pouco de aceite que lle quedaba.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Ionatán deulle a David a súa propia espada e frecha. Significaba que realmente cría en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Aínda que non tiña a cantidade de fariña e aceite dos que vivían, segundo o di Elías, fixo un pouco de pan e deullo primeiro a Elías e fíxoo para eles mesmos.</a:t>
            </a:r>
            <a:r xmlns:a="http://schemas.openxmlformats.org/drawingml/2006/main">
              <a:rPr lang="g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Logo, sorprendentemente, estaban o bote de fariña e o xerro de aceite</a:t>
            </a:r>
            <a:r xmlns:a="http://schemas.openxmlformats.org/drawingml/2006/main">
              <a:rPr lang="g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non esgotado.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 día morreu o seu fillo. Pero o Señor Deus deixou que a vida do neno lle volvese e viva. Ela deu gloria a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viúva ofreceu un pouco de fariña e aceite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Deus.</a:t>
            </a:r>
            <a:r xmlns:a="http://schemas.openxmlformats.org/drawingml/2006/main">
              <a:rPr lang="g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Entón, recibiu moita bendición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máis aló da imaxinación.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Ás veces, haberá un momento no que teñamos que darlle algo importante a Deus.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Entón, Deus bendínnos moito a través desta ofrenda e sacrificio.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Quen é 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o que nos proporciona todo o que necesitamos para vivir: alimentos, roupa, casa,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quen lle dixo Deus a Elías que fose??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viúva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xeral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viúva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Vai de inmediato a Sarepta de Sidón e quédate alí. Mandeille a unha viúva daquel lugar que che provea de alimentos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36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400"/>
              <a:t>O lume caeu do ceo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o lume do Señor caeu e queimou o sacrificio, a madeira, as pedras e a terra, e tamén lambeu a auga da fosa.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enviou a Elías ao malvado rei Acab de Israel. "Saberás quen é o verdadeiro Deus!"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loitou contra 850 falsos profetas de adoradores de ídolos. "O deus que responde polo lume é o verdadeiro Deus!"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Ionatán deulle as súas preciosas roupas a David. Mostrou a profunda amizade de Jonathan con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profetas invocaron o nome do seu deus e bailaron arredor do altar, pero non houbo resposta de lume.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Foi a quenda de Elías. Elías rezou cara ao ceo. Entón, o lume de Deus caeu e queimou o sacrificio no altar.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"Xehová é o verdadeiro Deus!" O pobo de Israel arrepentiuse dos seus pecados e deu gloria a Deus.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Os falsos deuses non podían facer nada.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 xmlns:a="http://schemas.openxmlformats.org/drawingml/2006/main">
              <a:rPr lang="g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eles</a:t>
            </a:r>
            <a:r xmlns:a="http://schemas.openxmlformats.org/drawingml/2006/main">
              <a:rPr lang="g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tiña</a:t>
            </a:r>
            <a:r xmlns:a="http://schemas.openxmlformats.org/drawingml/2006/main">
              <a:rPr lang="g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</a:t>
            </a:r>
            <a:r xmlns:a="http://schemas.openxmlformats.org/drawingml/2006/main">
              <a:rPr lang="g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é Todopoderoso.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experimentar os seus asombrosos milagres cando confiamos e cremos nel.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/>
              <a:t>Quen é 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é o Deus real, vivo e traballador que é diferente dos falsos ídolos.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Que caeu do ceo cando Elías rezou?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chuvia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lume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o lume do Señor caeu e queimou o sacrificio, a madeira, as pedras e a terra, e tamén lambeu a auga da fosa.</a:t>
            </a:r>
            <a:r xmlns:a="http://schemas.openxmlformats.org/drawingml/2006/main">
              <a:rPr lang="g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NON. 37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Naaman curado da lepra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baixou e mergullouse no Xordán sete veces, como lle dixera o home de Deus, e a súa carne foi restaurada e limpa como a dun neno.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Naamán era xefe do exército do rei de Aram, pero tiña lepra. Foi a Eliseo, que era o profeta de Israel para ser restaurado.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estivo en situacións perigosas ata a morte varias veces, pois o rei Xaúl intentou matalo. Con todo, podería escapar deses perigos coa axuda de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 non se atopou con el, senón que díxolle: "Vai, lávate sete veces no río Xordán".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enfadouse contra a palabra de Eliseo. Pero os seus criados dixéronlle: "Vai ao río e mergulla o teu corpo, por favor".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mergullouse no Xordán sete veces como dixeron Eliseo e os seus servos.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Entón, sorprendentemente, a súa carne foi restaurada e quedou limpa.</a:t>
            </a:r>
          </a:p>
          <a:p>
            <a:r xmlns:a="http://schemas.openxmlformats.org/drawingml/2006/main">
              <a:rPr lang="g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Naamán volveu a Eliseo e deu gloria a Deus.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Cando Naamán escoitou a Eliseo, que era o home de Deus e obedeceu a súa palabra, tivo a bendición de ser limpo da súa lepra.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 debemos vivir pola nosa propia vontade,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senón por vontade de Deus.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Cando vivimos e obedecemos a palabra de Deus,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ser bendicidos pola abundante bendición que Deus nos pode proporcionar.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pode curar todas as enfermidades. El é o Deus Todopoderoso que nos pode curar.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Cantas veces mergullou Naamán no río Xordán?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tres 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unha vez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cinco 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sete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sete veces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 baixou e mergullouse no Xordán sete veces, como lle dixera o home de Deus, e a súa carne foi restaurada e limpa como a dun neno.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38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400"/>
              <a:t>Reparando o Templo de Deus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bg1">
                    <a:lumMod val="50000"/>
                  </a:schemeClr>
                </a:solidFill>
              </a:rPr>
              <a:t>Xa que logo, o rei Ioax chamou ao sacerdote Ioiada e aos demais sacerdotes e preguntoulles: "Por que non reparades os danos causados no templo? Non colledes máis cartos dos vosos tesoureiros, senón entregalos para reparar o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Ionatán non escolleu o seu desexo egoísta, senón o seu amigo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Como Jonathan,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sexamos un bo amigo do noso amigo.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Ioax, o rei de Xudá, tiña a intención de reparar o templo de Deus, que quedou danado.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Porén, o orzamento non foi suficiente para reparar o templo. Ioas decidiu recibir unha ofrenda para reparar o templo de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 persoas que amaban a Deus ofreceron cartos sinceramente para reparar o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diñeiro recadado para a reparación do templo foi entregado aos obreiros, e eles repararon o templo con total honestidade.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"Guau! Que fermoso templo é!" Joash estaba contento pensando que Deus sería agradable.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Ioas consideraba o templo de Deus como un lugar precioso, onde a xente adoraba a Deus.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igrexa é o lugar no que Deus está presente cando o adoramos.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Entón, temos que amar a igrexa e considerala moi valiosamente.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establece a cada un de nós como o seu templo santo.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atópase cos que o adoran.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Que decidiu arranxar Joash?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seu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cuarto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Templo Santo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Templo Santo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bg1">
                    <a:lumMod val="50000"/>
                  </a:schemeClr>
                </a:solidFill>
              </a:rPr>
              <a:t>Xa que logo, o rei Ioax chamou ao sacerdote Ioiada e aos demais sacerdotes e preguntoulles: "Por que non reparades os danos causados no templo? Non colledes máis cartos dos vosos tesoureiros, senón entregalos para reparar o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Reis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39 A Palabra de Deus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600"/>
              <a:t>Nehemías, quen reconstruíu o muro de Xerusalén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é quen nos dá bos amigos.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Dálle grazas a Deus por darnos bos amigos!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bg1">
                    <a:lumMod val="50000"/>
                  </a:schemeClr>
                </a:solidFill>
              </a:rPr>
              <a:t>Eu respondín ao rei: "Se o rei lle gusta e se o teu servo atopou gracia aos seus ollos, que me envíe á cidade de Xudá onde están sepultados os meus pais, para que a reconstruí".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rei persa deu permiso ao copeiro do rei Nehemías para reconstruír a cidade e a cidadela que estaban en ruínas.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volveu a Xerusalén con moitos israelitas e reconstruíu o muro de Xerusalén con eles.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Con todo, foron perturbados por outras tribos que non lles gustaba o renacemento dos israelitas. Ademais, moitos israelitas irromperon en queixas.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pediu axuda a Deus. Deus deulle poder e coraxe para facer o traballo.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 fin, Nehemías completou a reconstrución do muro de Xerusalén co pobo israelita. Despois de rematar o muro, el e o seu pobo adoraron a Deus con alegría.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lección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completou a reconstrución do muro coa axuda de Deus aínda que houbo moitos disturbios.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Cando facemos a obra de Deus podemos enfrontarnos a situacións difíciles.</a:t>
            </a:r>
          </a:p>
          <a:p>
            <a:pPr xmlns:a="http://schemas.openxmlformats.org/drawingml/2006/main" algn="ctr"/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Porén, se Deus está connosco e nós con El, podemos superar todas esas dificultades.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3200"/>
              <a:t>Deus?</a:t>
            </a:r>
            <a:r xmlns:a="http://schemas.openxmlformats.org/drawingml/2006/main">
              <a:rPr lang="g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rgbClr val="C00000"/>
                </a:solidFill>
              </a:rPr>
              <a:t>Deus 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é quen nos axuda e dános poder e coraxe cando rezamos e pedimos axuda en situacións difíciles.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Quiz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que volveu Nehemías á cidade natal?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viaxar..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ir á escola..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adorar..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reconstruír o muro de Xerusalén..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l" altLang="ko-KR" sz="2800">
                <a:solidFill>
                  <a:srgbClr val="FF0000"/>
                </a:solidFill>
              </a:rPr>
              <a:t>para reconstruír o muro de Xerusalén..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l" altLang="ko-KR" sz="4000">
                <a:solidFill>
                  <a:srgbClr val="FF0000"/>
                </a:solidFill>
              </a:rPr>
              <a:t>A Palabra de hoxe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l" altLang="ko-KR" sz="3600">
                <a:solidFill>
                  <a:schemeClr val="bg1">
                    <a:lumMod val="50000"/>
                  </a:schemeClr>
                </a:solidFill>
              </a:rPr>
              <a:t>Eu respondín ao rei: "Se o rei lle gusta e se o teu servo atopou gracia aos seus ollos, que me envíe á cidade de Xudá onde están sepultados os meus pais, para que a reconstruí".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