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9" r:id="rId1"/>
    <p:sldMasterId id="2147483740" r:id="rId2"/>
    <p:sldMasterId id="2147483741" r:id="rId3"/>
    <p:sldMasterId id="2147483742" r:id="rId4"/>
    <p:sldMasterId id="214748374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  <p:sldId id="412" r:id="rId163"/>
    <p:sldId id="413" r:id="rId164"/>
    <p:sldId id="414" r:id="rId165"/>
    <p:sldId id="415" r:id="rId166"/>
    <p:sldId id="416" r:id="rId167"/>
    <p:sldId id="417" r:id="rId168"/>
    <p:sldId id="418" r:id="rId169"/>
  </p:sldIdLst>
  <p:sldSz cx="9144000" cy="6858000" type="screen4x3"/>
  <p:notesSz cx="6858000" cy="9144000"/>
  <p:defaultTextStyle>
    <a:defPPr>
      <a:defRPr lang="ka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512" y="4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4.xml"  /><Relationship Id="rId100" Type="http://schemas.openxmlformats.org/officeDocument/2006/relationships/slide" Target="slides/slide94.xml"  /><Relationship Id="rId101" Type="http://schemas.openxmlformats.org/officeDocument/2006/relationships/slide" Target="slides/slide95.xml"  /><Relationship Id="rId102" Type="http://schemas.openxmlformats.org/officeDocument/2006/relationships/slide" Target="slides/slide96.xml"  /><Relationship Id="rId103" Type="http://schemas.openxmlformats.org/officeDocument/2006/relationships/slide" Target="slides/slide97.xml"  /><Relationship Id="rId104" Type="http://schemas.openxmlformats.org/officeDocument/2006/relationships/slide" Target="slides/slide98.xml"  /><Relationship Id="rId105" Type="http://schemas.openxmlformats.org/officeDocument/2006/relationships/slide" Target="slides/slide99.xml"  /><Relationship Id="rId106" Type="http://schemas.openxmlformats.org/officeDocument/2006/relationships/slide" Target="slides/slide100.xml"  /><Relationship Id="rId107" Type="http://schemas.openxmlformats.org/officeDocument/2006/relationships/slide" Target="slides/slide101.xml"  /><Relationship Id="rId108" Type="http://schemas.openxmlformats.org/officeDocument/2006/relationships/slide" Target="slides/slide102.xml"  /><Relationship Id="rId109" Type="http://schemas.openxmlformats.org/officeDocument/2006/relationships/slide" Target="slides/slide103.xml"  /><Relationship Id="rId11" Type="http://schemas.openxmlformats.org/officeDocument/2006/relationships/slide" Target="slides/slide5.xml"  /><Relationship Id="rId110" Type="http://schemas.openxmlformats.org/officeDocument/2006/relationships/slide" Target="slides/slide104.xml"  /><Relationship Id="rId111" Type="http://schemas.openxmlformats.org/officeDocument/2006/relationships/slide" Target="slides/slide105.xml"  /><Relationship Id="rId112" Type="http://schemas.openxmlformats.org/officeDocument/2006/relationships/slide" Target="slides/slide106.xml"  /><Relationship Id="rId113" Type="http://schemas.openxmlformats.org/officeDocument/2006/relationships/slide" Target="slides/slide107.xml"  /><Relationship Id="rId114" Type="http://schemas.openxmlformats.org/officeDocument/2006/relationships/slide" Target="slides/slide108.xml"  /><Relationship Id="rId115" Type="http://schemas.openxmlformats.org/officeDocument/2006/relationships/slide" Target="slides/slide109.xml"  /><Relationship Id="rId116" Type="http://schemas.openxmlformats.org/officeDocument/2006/relationships/slide" Target="slides/slide110.xml"  /><Relationship Id="rId117" Type="http://schemas.openxmlformats.org/officeDocument/2006/relationships/slide" Target="slides/slide111.xml"  /><Relationship Id="rId118" Type="http://schemas.openxmlformats.org/officeDocument/2006/relationships/slide" Target="slides/slide112.xml"  /><Relationship Id="rId119" Type="http://schemas.openxmlformats.org/officeDocument/2006/relationships/slide" Target="slides/slide113.xml"  /><Relationship Id="rId12" Type="http://schemas.openxmlformats.org/officeDocument/2006/relationships/slide" Target="slides/slide6.xml"  /><Relationship Id="rId120" Type="http://schemas.openxmlformats.org/officeDocument/2006/relationships/slide" Target="slides/slide114.xml"  /><Relationship Id="rId121" Type="http://schemas.openxmlformats.org/officeDocument/2006/relationships/slide" Target="slides/slide115.xml"  /><Relationship Id="rId122" Type="http://schemas.openxmlformats.org/officeDocument/2006/relationships/slide" Target="slides/slide116.xml"  /><Relationship Id="rId123" Type="http://schemas.openxmlformats.org/officeDocument/2006/relationships/slide" Target="slides/slide117.xml"  /><Relationship Id="rId124" Type="http://schemas.openxmlformats.org/officeDocument/2006/relationships/slide" Target="slides/slide118.xml"  /><Relationship Id="rId125" Type="http://schemas.openxmlformats.org/officeDocument/2006/relationships/slide" Target="slides/slide119.xml"  /><Relationship Id="rId126" Type="http://schemas.openxmlformats.org/officeDocument/2006/relationships/slide" Target="slides/slide120.xml"  /><Relationship Id="rId127" Type="http://schemas.openxmlformats.org/officeDocument/2006/relationships/slide" Target="slides/slide121.xml"  /><Relationship Id="rId128" Type="http://schemas.openxmlformats.org/officeDocument/2006/relationships/slide" Target="slides/slide122.xml"  /><Relationship Id="rId129" Type="http://schemas.openxmlformats.org/officeDocument/2006/relationships/slide" Target="slides/slide123.xml"  /><Relationship Id="rId13" Type="http://schemas.openxmlformats.org/officeDocument/2006/relationships/slide" Target="slides/slide7.xml"  /><Relationship Id="rId130" Type="http://schemas.openxmlformats.org/officeDocument/2006/relationships/slide" Target="slides/slide124.xml"  /><Relationship Id="rId131" Type="http://schemas.openxmlformats.org/officeDocument/2006/relationships/slide" Target="slides/slide125.xml"  /><Relationship Id="rId132" Type="http://schemas.openxmlformats.org/officeDocument/2006/relationships/slide" Target="slides/slide126.xml"  /><Relationship Id="rId133" Type="http://schemas.openxmlformats.org/officeDocument/2006/relationships/slide" Target="slides/slide127.xml"  /><Relationship Id="rId134" Type="http://schemas.openxmlformats.org/officeDocument/2006/relationships/slide" Target="slides/slide128.xml"  /><Relationship Id="rId135" Type="http://schemas.openxmlformats.org/officeDocument/2006/relationships/slide" Target="slides/slide129.xml"  /><Relationship Id="rId136" Type="http://schemas.openxmlformats.org/officeDocument/2006/relationships/slide" Target="slides/slide130.xml"  /><Relationship Id="rId137" Type="http://schemas.openxmlformats.org/officeDocument/2006/relationships/slide" Target="slides/slide131.xml"  /><Relationship Id="rId138" Type="http://schemas.openxmlformats.org/officeDocument/2006/relationships/slide" Target="slides/slide132.xml"  /><Relationship Id="rId139" Type="http://schemas.openxmlformats.org/officeDocument/2006/relationships/slide" Target="slides/slide133.xml"  /><Relationship Id="rId14" Type="http://schemas.openxmlformats.org/officeDocument/2006/relationships/slide" Target="slides/slide8.xml"  /><Relationship Id="rId140" Type="http://schemas.openxmlformats.org/officeDocument/2006/relationships/slide" Target="slides/slide134.xml"  /><Relationship Id="rId141" Type="http://schemas.openxmlformats.org/officeDocument/2006/relationships/slide" Target="slides/slide135.xml"  /><Relationship Id="rId142" Type="http://schemas.openxmlformats.org/officeDocument/2006/relationships/slide" Target="slides/slide136.xml"  /><Relationship Id="rId143" Type="http://schemas.openxmlformats.org/officeDocument/2006/relationships/slide" Target="slides/slide137.xml"  /><Relationship Id="rId144" Type="http://schemas.openxmlformats.org/officeDocument/2006/relationships/slide" Target="slides/slide138.xml"  /><Relationship Id="rId145" Type="http://schemas.openxmlformats.org/officeDocument/2006/relationships/slide" Target="slides/slide139.xml"  /><Relationship Id="rId146" Type="http://schemas.openxmlformats.org/officeDocument/2006/relationships/slide" Target="slides/slide140.xml"  /><Relationship Id="rId147" Type="http://schemas.openxmlformats.org/officeDocument/2006/relationships/slide" Target="slides/slide141.xml"  /><Relationship Id="rId148" Type="http://schemas.openxmlformats.org/officeDocument/2006/relationships/slide" Target="slides/slide142.xml"  /><Relationship Id="rId149" Type="http://schemas.openxmlformats.org/officeDocument/2006/relationships/slide" Target="slides/slide143.xml"  /><Relationship Id="rId15" Type="http://schemas.openxmlformats.org/officeDocument/2006/relationships/slide" Target="slides/slide9.xml"  /><Relationship Id="rId150" Type="http://schemas.openxmlformats.org/officeDocument/2006/relationships/slide" Target="slides/slide144.xml"  /><Relationship Id="rId151" Type="http://schemas.openxmlformats.org/officeDocument/2006/relationships/slide" Target="slides/slide145.xml"  /><Relationship Id="rId152" Type="http://schemas.openxmlformats.org/officeDocument/2006/relationships/slide" Target="slides/slide146.xml"  /><Relationship Id="rId153" Type="http://schemas.openxmlformats.org/officeDocument/2006/relationships/slide" Target="slides/slide147.xml"  /><Relationship Id="rId154" Type="http://schemas.openxmlformats.org/officeDocument/2006/relationships/slide" Target="slides/slide148.xml"  /><Relationship Id="rId155" Type="http://schemas.openxmlformats.org/officeDocument/2006/relationships/slide" Target="slides/slide149.xml"  /><Relationship Id="rId156" Type="http://schemas.openxmlformats.org/officeDocument/2006/relationships/slide" Target="slides/slide150.xml"  /><Relationship Id="rId157" Type="http://schemas.openxmlformats.org/officeDocument/2006/relationships/slide" Target="slides/slide151.xml"  /><Relationship Id="rId158" Type="http://schemas.openxmlformats.org/officeDocument/2006/relationships/slide" Target="slides/slide152.xml"  /><Relationship Id="rId159" Type="http://schemas.openxmlformats.org/officeDocument/2006/relationships/slide" Target="slides/slide153.xml"  /><Relationship Id="rId16" Type="http://schemas.openxmlformats.org/officeDocument/2006/relationships/slide" Target="slides/slide10.xml"  /><Relationship Id="rId160" Type="http://schemas.openxmlformats.org/officeDocument/2006/relationships/slide" Target="slides/slide154.xml"  /><Relationship Id="rId161" Type="http://schemas.openxmlformats.org/officeDocument/2006/relationships/slide" Target="slides/slide155.xml"  /><Relationship Id="rId162" Type="http://schemas.openxmlformats.org/officeDocument/2006/relationships/slide" Target="slides/slide156.xml"  /><Relationship Id="rId163" Type="http://schemas.openxmlformats.org/officeDocument/2006/relationships/slide" Target="slides/slide157.xml"  /><Relationship Id="rId164" Type="http://schemas.openxmlformats.org/officeDocument/2006/relationships/slide" Target="slides/slide158.xml"  /><Relationship Id="rId165" Type="http://schemas.openxmlformats.org/officeDocument/2006/relationships/slide" Target="slides/slide159.xml"  /><Relationship Id="rId166" Type="http://schemas.openxmlformats.org/officeDocument/2006/relationships/slide" Target="slides/slide160.xml"  /><Relationship Id="rId167" Type="http://schemas.openxmlformats.org/officeDocument/2006/relationships/slide" Target="slides/slide161.xml"  /><Relationship Id="rId168" Type="http://schemas.openxmlformats.org/officeDocument/2006/relationships/slide" Target="slides/slide162.xml"  /><Relationship Id="rId169" Type="http://schemas.openxmlformats.org/officeDocument/2006/relationships/slide" Target="slides/slide163.xml"  /><Relationship Id="rId17" Type="http://schemas.openxmlformats.org/officeDocument/2006/relationships/slide" Target="slides/slide11.xml"  /><Relationship Id="rId170" Type="http://schemas.openxmlformats.org/officeDocument/2006/relationships/presProps" Target="presProps.xml"  /><Relationship Id="rId171" Type="http://schemas.openxmlformats.org/officeDocument/2006/relationships/viewProps" Target="viewProps.xml"  /><Relationship Id="rId172" Type="http://schemas.openxmlformats.org/officeDocument/2006/relationships/theme" Target="theme/theme1.xml"  /><Relationship Id="rId173" Type="http://schemas.openxmlformats.org/officeDocument/2006/relationships/tableStyles" Target="tableStyles.xml"  /><Relationship Id="rId18" Type="http://schemas.openxmlformats.org/officeDocument/2006/relationships/slide" Target="slides/slide12.xml"  /><Relationship Id="rId19" Type="http://schemas.openxmlformats.org/officeDocument/2006/relationships/slide" Target="slides/slide13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4.xml"  /><Relationship Id="rId21" Type="http://schemas.openxmlformats.org/officeDocument/2006/relationships/slide" Target="slides/slide15.xml"  /><Relationship Id="rId22" Type="http://schemas.openxmlformats.org/officeDocument/2006/relationships/slide" Target="slides/slide16.xml"  /><Relationship Id="rId23" Type="http://schemas.openxmlformats.org/officeDocument/2006/relationships/slide" Target="slides/slide17.xml"  /><Relationship Id="rId24" Type="http://schemas.openxmlformats.org/officeDocument/2006/relationships/slide" Target="slides/slide18.xml"  /><Relationship Id="rId25" Type="http://schemas.openxmlformats.org/officeDocument/2006/relationships/slide" Target="slides/slide19.xml"  /><Relationship Id="rId26" Type="http://schemas.openxmlformats.org/officeDocument/2006/relationships/slide" Target="slides/slide20.xml"  /><Relationship Id="rId27" Type="http://schemas.openxmlformats.org/officeDocument/2006/relationships/slide" Target="slides/slide21.xml"  /><Relationship Id="rId28" Type="http://schemas.openxmlformats.org/officeDocument/2006/relationships/slide" Target="slides/slide22.xml"  /><Relationship Id="rId29" Type="http://schemas.openxmlformats.org/officeDocument/2006/relationships/slide" Target="slides/slide23.xml"  /><Relationship Id="rId3" Type="http://schemas.openxmlformats.org/officeDocument/2006/relationships/slideMaster" Target="slideMasters/slideMaster3.xml"  /><Relationship Id="rId30" Type="http://schemas.openxmlformats.org/officeDocument/2006/relationships/slide" Target="slides/slide24.xml"  /><Relationship Id="rId31" Type="http://schemas.openxmlformats.org/officeDocument/2006/relationships/slide" Target="slides/slide25.xml"  /><Relationship Id="rId32" Type="http://schemas.openxmlformats.org/officeDocument/2006/relationships/slide" Target="slides/slide26.xml"  /><Relationship Id="rId33" Type="http://schemas.openxmlformats.org/officeDocument/2006/relationships/slide" Target="slides/slide27.xml"  /><Relationship Id="rId34" Type="http://schemas.openxmlformats.org/officeDocument/2006/relationships/slide" Target="slides/slide28.xml"  /><Relationship Id="rId35" Type="http://schemas.openxmlformats.org/officeDocument/2006/relationships/slide" Target="slides/slide29.xml"  /><Relationship Id="rId36" Type="http://schemas.openxmlformats.org/officeDocument/2006/relationships/slide" Target="slides/slide30.xml"  /><Relationship Id="rId37" Type="http://schemas.openxmlformats.org/officeDocument/2006/relationships/slide" Target="slides/slide31.xml"  /><Relationship Id="rId38" Type="http://schemas.openxmlformats.org/officeDocument/2006/relationships/slide" Target="slides/slide32.xml"  /><Relationship Id="rId39" Type="http://schemas.openxmlformats.org/officeDocument/2006/relationships/slide" Target="slides/slide33.xml"  /><Relationship Id="rId4" Type="http://schemas.openxmlformats.org/officeDocument/2006/relationships/slideMaster" Target="slideMasters/slideMaster4.xml"  /><Relationship Id="rId40" Type="http://schemas.openxmlformats.org/officeDocument/2006/relationships/slide" Target="slides/slide34.xml"  /><Relationship Id="rId41" Type="http://schemas.openxmlformats.org/officeDocument/2006/relationships/slide" Target="slides/slide35.xml"  /><Relationship Id="rId42" Type="http://schemas.openxmlformats.org/officeDocument/2006/relationships/slide" Target="slides/slide36.xml"  /><Relationship Id="rId43" Type="http://schemas.openxmlformats.org/officeDocument/2006/relationships/slide" Target="slides/slide37.xml"  /><Relationship Id="rId44" Type="http://schemas.openxmlformats.org/officeDocument/2006/relationships/slide" Target="slides/slide38.xml"  /><Relationship Id="rId45" Type="http://schemas.openxmlformats.org/officeDocument/2006/relationships/slide" Target="slides/slide39.xml"  /><Relationship Id="rId46" Type="http://schemas.openxmlformats.org/officeDocument/2006/relationships/slide" Target="slides/slide40.xml"  /><Relationship Id="rId47" Type="http://schemas.openxmlformats.org/officeDocument/2006/relationships/slide" Target="slides/slide41.xml"  /><Relationship Id="rId48" Type="http://schemas.openxmlformats.org/officeDocument/2006/relationships/slide" Target="slides/slide42.xml"  /><Relationship Id="rId49" Type="http://schemas.openxmlformats.org/officeDocument/2006/relationships/slide" Target="slides/slide43.xml"  /><Relationship Id="rId5" Type="http://schemas.openxmlformats.org/officeDocument/2006/relationships/slideMaster" Target="slideMasters/slideMaster5.xml"  /><Relationship Id="rId50" Type="http://schemas.openxmlformats.org/officeDocument/2006/relationships/slide" Target="slides/slide44.xml"  /><Relationship Id="rId51" Type="http://schemas.openxmlformats.org/officeDocument/2006/relationships/slide" Target="slides/slide45.xml"  /><Relationship Id="rId52" Type="http://schemas.openxmlformats.org/officeDocument/2006/relationships/slide" Target="slides/slide46.xml"  /><Relationship Id="rId53" Type="http://schemas.openxmlformats.org/officeDocument/2006/relationships/slide" Target="slides/slide47.xml"  /><Relationship Id="rId54" Type="http://schemas.openxmlformats.org/officeDocument/2006/relationships/slide" Target="slides/slide48.xml"  /><Relationship Id="rId55" Type="http://schemas.openxmlformats.org/officeDocument/2006/relationships/slide" Target="slides/slide49.xml"  /><Relationship Id="rId56" Type="http://schemas.openxmlformats.org/officeDocument/2006/relationships/slide" Target="slides/slide50.xml"  /><Relationship Id="rId57" Type="http://schemas.openxmlformats.org/officeDocument/2006/relationships/slide" Target="slides/slide51.xml"  /><Relationship Id="rId58" Type="http://schemas.openxmlformats.org/officeDocument/2006/relationships/slide" Target="slides/slide52.xml"  /><Relationship Id="rId59" Type="http://schemas.openxmlformats.org/officeDocument/2006/relationships/slide" Target="slides/slide53.xml"  /><Relationship Id="rId6" Type="http://schemas.openxmlformats.org/officeDocument/2006/relationships/notesMaster" Target="notesMasters/notesMaster1.xml"  /><Relationship Id="rId60" Type="http://schemas.openxmlformats.org/officeDocument/2006/relationships/slide" Target="slides/slide54.xml"  /><Relationship Id="rId61" Type="http://schemas.openxmlformats.org/officeDocument/2006/relationships/slide" Target="slides/slide55.xml"  /><Relationship Id="rId62" Type="http://schemas.openxmlformats.org/officeDocument/2006/relationships/slide" Target="slides/slide56.xml"  /><Relationship Id="rId63" Type="http://schemas.openxmlformats.org/officeDocument/2006/relationships/slide" Target="slides/slide57.xml"  /><Relationship Id="rId64" Type="http://schemas.openxmlformats.org/officeDocument/2006/relationships/slide" Target="slides/slide58.xml"  /><Relationship Id="rId65" Type="http://schemas.openxmlformats.org/officeDocument/2006/relationships/slide" Target="slides/slide59.xml"  /><Relationship Id="rId66" Type="http://schemas.openxmlformats.org/officeDocument/2006/relationships/slide" Target="slides/slide60.xml"  /><Relationship Id="rId67" Type="http://schemas.openxmlformats.org/officeDocument/2006/relationships/slide" Target="slides/slide61.xml"  /><Relationship Id="rId68" Type="http://schemas.openxmlformats.org/officeDocument/2006/relationships/slide" Target="slides/slide62.xml"  /><Relationship Id="rId69" Type="http://schemas.openxmlformats.org/officeDocument/2006/relationships/slide" Target="slides/slide63.xml"  /><Relationship Id="rId7" Type="http://schemas.openxmlformats.org/officeDocument/2006/relationships/slide" Target="slides/slide1.xml"  /><Relationship Id="rId70" Type="http://schemas.openxmlformats.org/officeDocument/2006/relationships/slide" Target="slides/slide64.xml"  /><Relationship Id="rId71" Type="http://schemas.openxmlformats.org/officeDocument/2006/relationships/slide" Target="slides/slide65.xml"  /><Relationship Id="rId72" Type="http://schemas.openxmlformats.org/officeDocument/2006/relationships/slide" Target="slides/slide66.xml"  /><Relationship Id="rId73" Type="http://schemas.openxmlformats.org/officeDocument/2006/relationships/slide" Target="slides/slide67.xml"  /><Relationship Id="rId74" Type="http://schemas.openxmlformats.org/officeDocument/2006/relationships/slide" Target="slides/slide68.xml"  /><Relationship Id="rId75" Type="http://schemas.openxmlformats.org/officeDocument/2006/relationships/slide" Target="slides/slide69.xml"  /><Relationship Id="rId76" Type="http://schemas.openxmlformats.org/officeDocument/2006/relationships/slide" Target="slides/slide70.xml"  /><Relationship Id="rId77" Type="http://schemas.openxmlformats.org/officeDocument/2006/relationships/slide" Target="slides/slide71.xml"  /><Relationship Id="rId78" Type="http://schemas.openxmlformats.org/officeDocument/2006/relationships/slide" Target="slides/slide72.xml"  /><Relationship Id="rId79" Type="http://schemas.openxmlformats.org/officeDocument/2006/relationships/slide" Target="slides/slide73.xml"  /><Relationship Id="rId8" Type="http://schemas.openxmlformats.org/officeDocument/2006/relationships/slide" Target="slides/slide2.xml"  /><Relationship Id="rId80" Type="http://schemas.openxmlformats.org/officeDocument/2006/relationships/slide" Target="slides/slide74.xml"  /><Relationship Id="rId81" Type="http://schemas.openxmlformats.org/officeDocument/2006/relationships/slide" Target="slides/slide75.xml"  /><Relationship Id="rId82" Type="http://schemas.openxmlformats.org/officeDocument/2006/relationships/slide" Target="slides/slide76.xml"  /><Relationship Id="rId83" Type="http://schemas.openxmlformats.org/officeDocument/2006/relationships/slide" Target="slides/slide77.xml"  /><Relationship Id="rId84" Type="http://schemas.openxmlformats.org/officeDocument/2006/relationships/slide" Target="slides/slide78.xml"  /><Relationship Id="rId85" Type="http://schemas.openxmlformats.org/officeDocument/2006/relationships/slide" Target="slides/slide79.xml"  /><Relationship Id="rId86" Type="http://schemas.openxmlformats.org/officeDocument/2006/relationships/slide" Target="slides/slide80.xml"  /><Relationship Id="rId87" Type="http://schemas.openxmlformats.org/officeDocument/2006/relationships/slide" Target="slides/slide81.xml"  /><Relationship Id="rId88" Type="http://schemas.openxmlformats.org/officeDocument/2006/relationships/slide" Target="slides/slide82.xml"  /><Relationship Id="rId89" Type="http://schemas.openxmlformats.org/officeDocument/2006/relationships/slide" Target="slides/slide83.xml"  /><Relationship Id="rId9" Type="http://schemas.openxmlformats.org/officeDocument/2006/relationships/slide" Target="slides/slide3.xml"  /><Relationship Id="rId90" Type="http://schemas.openxmlformats.org/officeDocument/2006/relationships/slide" Target="slides/slide84.xml"  /><Relationship Id="rId91" Type="http://schemas.openxmlformats.org/officeDocument/2006/relationships/slide" Target="slides/slide85.xml"  /><Relationship Id="rId92" Type="http://schemas.openxmlformats.org/officeDocument/2006/relationships/slide" Target="slides/slide86.xml"  /><Relationship Id="rId93" Type="http://schemas.openxmlformats.org/officeDocument/2006/relationships/slide" Target="slides/slide87.xml"  /><Relationship Id="rId94" Type="http://schemas.openxmlformats.org/officeDocument/2006/relationships/slide" Target="slides/slide88.xml"  /><Relationship Id="rId95" Type="http://schemas.openxmlformats.org/officeDocument/2006/relationships/slide" Target="slides/slide89.xml"  /><Relationship Id="rId96" Type="http://schemas.openxmlformats.org/officeDocument/2006/relationships/slide" Target="slides/slide90.xml"  /><Relationship Id="rId97" Type="http://schemas.openxmlformats.org/officeDocument/2006/relationships/slide" Target="slides/slide91.xml"  /><Relationship Id="rId98" Type="http://schemas.openxmlformats.org/officeDocument/2006/relationships/slide" Target="slides/slide92.xml"  /><Relationship Id="rId99" Type="http://schemas.openxmlformats.org/officeDocument/2006/relationships/slide" Target="slides/slide93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6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8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5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5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CDA02C3-7181-4BBC-B499-2507BD731811}" type="slidenum">
              <a:rPr lang="en-US" altLang="en-US"/>
              <a:pPr lvl="0">
                <a:defRPr/>
              </a:pPr>
              <a:t>89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4B43523-A45E-4944-9CD3-8D5F267B3325}" type="slidenum">
              <a:rPr lang="en-US" altLang="en-US"/>
              <a:pPr lvl="0">
                <a:defRPr/>
              </a:pPr>
              <a:t>115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65A6286-6C28-421E-B095-5E659BE659D6}" type="slidenum">
              <a:rPr lang="en-US" altLang="en-US"/>
              <a:pPr lvl="0">
                <a:defRPr/>
              </a:pPr>
              <a:t>125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294564-F608-4DA1-BC9F-69A3A77D429B}" type="slidenum">
              <a:rPr lang="en-US" altLang="en-US"/>
              <a:pPr lvl="0">
                <a:defRPr/>
              </a:pPr>
              <a:t>160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2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3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3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3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3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3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3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3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3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4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4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4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4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4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4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4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4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5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5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5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5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5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slideLayout" Target="../slideLayouts/slideLayout21.xml"  /><Relationship Id="rId11" Type="http://schemas.openxmlformats.org/officeDocument/2006/relationships/slideLayout" Target="../slideLayouts/slideLayout22.xml"  /><Relationship Id="rId12" Type="http://schemas.openxmlformats.org/officeDocument/2006/relationships/theme" Target="../theme/theme2.xml"  /><Relationship Id="rId2" Type="http://schemas.openxmlformats.org/officeDocument/2006/relationships/slideLayout" Target="../slideLayouts/slideLayout13.xml"  /><Relationship Id="rId3" Type="http://schemas.openxmlformats.org/officeDocument/2006/relationships/slideLayout" Target="../slideLayouts/slideLayout14.xml"  /><Relationship Id="rId4" Type="http://schemas.openxmlformats.org/officeDocument/2006/relationships/slideLayout" Target="../slideLayouts/slideLayout15.xml"  /><Relationship Id="rId5" Type="http://schemas.openxmlformats.org/officeDocument/2006/relationships/slideLayout" Target="../slideLayouts/slideLayout16.xml"  /><Relationship Id="rId6" Type="http://schemas.openxmlformats.org/officeDocument/2006/relationships/slideLayout" Target="../slideLayouts/slideLayout17.xml"  /><Relationship Id="rId7" Type="http://schemas.openxmlformats.org/officeDocument/2006/relationships/slideLayout" Target="../slideLayouts/slideLayout18.xml"  /><Relationship Id="rId8" Type="http://schemas.openxmlformats.org/officeDocument/2006/relationships/slideLayout" Target="../slideLayouts/slideLayout19.xml"  /><Relationship Id="rId9" Type="http://schemas.openxmlformats.org/officeDocument/2006/relationships/slideLayout" Target="../slideLayouts/slideLayout20.xml"  /></Relationships>
</file>

<file path=ppt/slideMasters/_rels/slideMaster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10" Type="http://schemas.openxmlformats.org/officeDocument/2006/relationships/slideLayout" Target="../slideLayouts/slideLayout32.xml"  /><Relationship Id="rId11" Type="http://schemas.openxmlformats.org/officeDocument/2006/relationships/slideLayout" Target="../slideLayouts/slideLayout33.xml"  /><Relationship Id="rId12" Type="http://schemas.openxmlformats.org/officeDocument/2006/relationships/theme" Target="../theme/theme3.xml"  /><Relationship Id="rId2" Type="http://schemas.openxmlformats.org/officeDocument/2006/relationships/slideLayout" Target="../slideLayouts/slideLayout24.xml"  /><Relationship Id="rId3" Type="http://schemas.openxmlformats.org/officeDocument/2006/relationships/slideLayout" Target="../slideLayouts/slideLayout25.xml"  /><Relationship Id="rId4" Type="http://schemas.openxmlformats.org/officeDocument/2006/relationships/slideLayout" Target="../slideLayouts/slideLayout26.xml"  /><Relationship Id="rId5" Type="http://schemas.openxmlformats.org/officeDocument/2006/relationships/slideLayout" Target="../slideLayouts/slideLayout27.xml"  /><Relationship Id="rId6" Type="http://schemas.openxmlformats.org/officeDocument/2006/relationships/slideLayout" Target="../slideLayouts/slideLayout28.xml"  /><Relationship Id="rId7" Type="http://schemas.openxmlformats.org/officeDocument/2006/relationships/slideLayout" Target="../slideLayouts/slideLayout29.xml"  /><Relationship Id="rId8" Type="http://schemas.openxmlformats.org/officeDocument/2006/relationships/slideLayout" Target="../slideLayouts/slideLayout30.xml"  /><Relationship Id="rId9" Type="http://schemas.openxmlformats.org/officeDocument/2006/relationships/slideLayout" Target="../slideLayouts/slideLayout31.xml"  /></Relationships>
</file>

<file path=ppt/slideMasters/_rels/slideMaster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10" Type="http://schemas.openxmlformats.org/officeDocument/2006/relationships/slideLayout" Target="../slideLayouts/slideLayout43.xml"  /><Relationship Id="rId11" Type="http://schemas.openxmlformats.org/officeDocument/2006/relationships/slideLayout" Target="../slideLayouts/slideLayout44.xml"  /><Relationship Id="rId12" Type="http://schemas.openxmlformats.org/officeDocument/2006/relationships/theme" Target="../theme/theme4.xml"  /><Relationship Id="rId2" Type="http://schemas.openxmlformats.org/officeDocument/2006/relationships/slideLayout" Target="../slideLayouts/slideLayout35.xml"  /><Relationship Id="rId3" Type="http://schemas.openxmlformats.org/officeDocument/2006/relationships/slideLayout" Target="../slideLayouts/slideLayout36.xml"  /><Relationship Id="rId4" Type="http://schemas.openxmlformats.org/officeDocument/2006/relationships/slideLayout" Target="../slideLayouts/slideLayout37.xml"  /><Relationship Id="rId5" Type="http://schemas.openxmlformats.org/officeDocument/2006/relationships/slideLayout" Target="../slideLayouts/slideLayout38.xml"  /><Relationship Id="rId6" Type="http://schemas.openxmlformats.org/officeDocument/2006/relationships/slideLayout" Target="../slideLayouts/slideLayout39.xml"  /><Relationship Id="rId7" Type="http://schemas.openxmlformats.org/officeDocument/2006/relationships/slideLayout" Target="../slideLayouts/slideLayout40.xml"  /><Relationship Id="rId8" Type="http://schemas.openxmlformats.org/officeDocument/2006/relationships/slideLayout" Target="../slideLayouts/slideLayout41.xml"  /><Relationship Id="rId9" Type="http://schemas.openxmlformats.org/officeDocument/2006/relationships/slideLayout" Target="../slideLayouts/slideLayout42.xml"  /></Relationships>
</file>

<file path=ppt/slideMasters/_rels/slideMaster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10" Type="http://schemas.openxmlformats.org/officeDocument/2006/relationships/slideLayout" Target="../slideLayouts/slideLayout54.xml"  /><Relationship Id="rId11" Type="http://schemas.openxmlformats.org/officeDocument/2006/relationships/slideLayout" Target="../slideLayouts/slideLayout55.xml"  /><Relationship Id="rId12" Type="http://schemas.openxmlformats.org/officeDocument/2006/relationships/theme" Target="../theme/theme5.xml"  /><Relationship Id="rId2" Type="http://schemas.openxmlformats.org/officeDocument/2006/relationships/slideLayout" Target="../slideLayouts/slideLayout46.xml"  /><Relationship Id="rId3" Type="http://schemas.openxmlformats.org/officeDocument/2006/relationships/slideLayout" Target="../slideLayouts/slideLayout47.xml"  /><Relationship Id="rId4" Type="http://schemas.openxmlformats.org/officeDocument/2006/relationships/slideLayout" Target="../slideLayouts/slideLayout48.xml"  /><Relationship Id="rId5" Type="http://schemas.openxmlformats.org/officeDocument/2006/relationships/slideLayout" Target="../slideLayouts/slideLayout49.xml"  /><Relationship Id="rId6" Type="http://schemas.openxmlformats.org/officeDocument/2006/relationships/slideLayout" Target="../slideLayouts/slideLayout50.xml"  /><Relationship Id="rId7" Type="http://schemas.openxmlformats.org/officeDocument/2006/relationships/slideLayout" Target="../slideLayouts/slideLayout51.xml"  /><Relationship Id="rId8" Type="http://schemas.openxmlformats.org/officeDocument/2006/relationships/slideLayout" Target="../slideLayouts/slideLayout52.xml"  /><Relationship Id="rId9" Type="http://schemas.openxmlformats.org/officeDocument/2006/relationships/slideLayout" Target="../slideLayouts/slideLayout53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0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9.jpeg"  /></Relationships>
</file>

<file path=ppt/slides/_rels/slide10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0.png"  /></Relationships>
</file>

<file path=ppt/slides/_rels/slide10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1.png"  /></Relationships>
</file>

<file path=ppt/slides/_rels/slide10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8.png"  /></Relationships>
</file>

<file path=ppt/slides/_rels/slide10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2.png"  /></Relationships>
</file>

<file path=ppt/slides/_rels/slide10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3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17.jpeg"  /></Relationships>
</file>

<file path=ppt/slides/_rels/slide1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4.jpeg"  /></Relationships>
</file>

<file path=ppt/slides/_rels/slide1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5.jpeg"  /></Relationships>
</file>

<file path=ppt/slides/_rels/slide1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6.jpeg"  /></Relationships>
</file>

<file path=ppt/slides/_rels/slide1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7.jpeg"  /></Relationships>
</file>

<file path=ppt/slides/_rels/slide1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78.jpeg"  /></Relationships>
</file>

<file path=ppt/slides/_rels/slide1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9.jpeg"  /></Relationships>
</file>

<file path=ppt/slides/_rels/slide1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0.png"  /></Relationships>
</file>

<file path=ppt/slides/_rels/slide1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1.jpeg"  /></Relationships>
</file>

<file path=ppt/slides/_rels/slide1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2.jpeg"  /></Relationships>
</file>

<file path=ppt/slides/_rels/slide12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83.jpeg"  /></Relationships>
</file>

<file path=ppt/slides/_rels/slide1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4.jpeg"  /></Relationships>
</file>

<file path=ppt/slides/_rels/slide1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5.png"  /><Relationship Id="rId7" Type="http://schemas.openxmlformats.org/officeDocument/2006/relationships/image" Target="../media/image86.png"  /></Relationships>
</file>

<file path=ppt/slides/_rels/slide1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7.png"  /><Relationship Id="rId7" Type="http://schemas.openxmlformats.org/officeDocument/2006/relationships/image" Target="../media/image8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8.jpeg"  /></Relationships>
</file>

<file path=ppt/slides/_rels/slide1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89.jpeg"  /></Relationships>
</file>

<file path=ppt/slides/_rels/slide1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0.png"  /></Relationships>
</file>

<file path=ppt/slides/_rels/slide1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1.jpeg"  /></Relationships>
</file>

<file path=ppt/slides/_rels/slide1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2.jpeg"  /></Relationships>
</file>

<file path=ppt/slides/_rels/slide1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3.jpeg"  /></Relationships>
</file>

<file path=ppt/slides/_rels/slide1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4.jpeg"  /></Relationships>
</file>

<file path=ppt/slides/_rels/slide1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9.jpeg"  /></Relationships>
</file>

<file path=ppt/slides/_rels/slide1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95.jpeg"  /></Relationships>
</file>

<file path=ppt/slides/_rels/slide1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6.jpeg"  /></Relationships>
</file>

<file path=ppt/slides/_rels/slide1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7.jpeg"  /></Relationships>
</file>

<file path=ppt/slides/_rels/slide1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8.jpeg"  /></Relationships>
</file>

<file path=ppt/slides/_rels/slide1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9.jpeg"  /></Relationships>
</file>

<file path=ppt/slides/_rels/slide1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0.jpeg"  /></Relationships>
</file>

<file path=ppt/slides/_rels/slide1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0.jpeg"  /></Relationships>
</file>

<file path=ppt/slides/_rels/slide1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101.jpeg"  /></Relationships>
</file>

<file path=ppt/slides/_rels/slide1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2.jpeg"  /></Relationships>
</file>

<file path=ppt/slides/_rels/slide1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3.jpeg"  /></Relationships>
</file>

<file path=ppt/slides/_rels/slide1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4.jpeg"  /></Relationships>
</file>

<file path=ppt/slides/_rels/slide1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5.jpeg"  /></Relationships>
</file>

<file path=ppt/slides/_rels/slide1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6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1.jpeg"  /></Relationships>
</file>

<file path=ppt/slides/_rels/slide16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45.xml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1.png"  /><Relationship Id="rId7" Type="http://schemas.openxmlformats.org/officeDocument/2006/relationships/image" Target="../media/image4.png"  /><Relationship Id="rId8" Type="http://schemas.openxmlformats.org/officeDocument/2006/relationships/image" Target="../media/image5.png"  /></Relationships>
</file>

<file path=ppt/slides/_rels/slide1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2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3.jpe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4.jpe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5.jpe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6.jpe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7.jpe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8.jpe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jpe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9.jpe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0.jpe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1.jpe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2.jpe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3.jpe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4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5.jpe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5.jpeg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6.jpeg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7.jpeg"  /><Relationship Id="rId3" Type="http://schemas.openxmlformats.org/officeDocument/2006/relationships/image" Target="../media/image38.jpeg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9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jpe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Relationship Id="rId7" Type="http://schemas.openxmlformats.org/officeDocument/2006/relationships/image" Target="../media/image13.png"  /><Relationship Id="rId8" Type="http://schemas.openxmlformats.org/officeDocument/2006/relationships/image" Target="../media/image14.png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40.png"  /><Relationship Id="rId3" Type="http://schemas.openxmlformats.org/officeDocument/2006/relationships/image" Target="../media/image40.png"  /><Relationship Id="rId4" Type="http://schemas.openxmlformats.org/officeDocument/2006/relationships/image" Target="../media/image40.png"  /><Relationship Id="rId5" Type="http://schemas.openxmlformats.org/officeDocument/2006/relationships/image" Target="../media/image40.png"  /><Relationship Id="rId6" Type="http://schemas.openxmlformats.org/officeDocument/2006/relationships/image" Target="../media/image41.png"  /><Relationship Id="rId7" Type="http://schemas.openxmlformats.org/officeDocument/2006/relationships/image" Target="../media/image42.png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43.jpeg"  /></Relationships>
</file>

<file path=ppt/slides/_rels/slide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4.jpeg"  /></Relationships>
</file>

<file path=ppt/slides/_rels/slide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5.png"  /></Relationships>
</file>

<file path=ppt/slides/_rels/slide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6.png"  /></Relationships>
</file>

<file path=ppt/slides/_rels/slide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3.jpeg"  /><Relationship Id="rId3" Type="http://schemas.openxmlformats.org/officeDocument/2006/relationships/image" Target="../media/image47.jpeg"  /><Relationship Id="rId4" Type="http://schemas.openxmlformats.org/officeDocument/2006/relationships/image" Target="../media/image48.jpeg"  /><Relationship Id="rId5" Type="http://schemas.openxmlformats.org/officeDocument/2006/relationships/image" Target="../media/image49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/Relationships>
</file>

<file path=ppt/slides/_rels/slide6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0.png"  /></Relationships>
</file>

<file path=ppt/slides/_rels/slide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1.jpeg"  /></Relationships>
</file>

<file path=ppt/slides/_rels/slide6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2.jpeg"  /></Relationships>
</file>

<file path=ppt/slides/_rels/slide6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3.jpeg"  /></Relationships>
</file>

<file path=ppt/slides/_rels/slide6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4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/Relationships>
</file>

<file path=ppt/slides/_rels/slide7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5.jpeg"  /></Relationships>
</file>

<file path=ppt/slides/_rels/slide7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6.jpeg"  /></Relationships>
</file>

<file path=ppt/slides/_rels/slide7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7.jpeg"  /></Relationships>
</file>

<file path=ppt/slides/_rels/slide7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8.jpeg"  /></Relationships>
</file>

<file path=ppt/slides/_rels/slide7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9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8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0.jpeg"  /></Relationships>
</file>

<file path=ppt/slides/_rels/slide8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1.jpeg"  /></Relationships>
</file>

<file path=ppt/slides/_rels/slide8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2.jpeg"  /></Relationships>
</file>

<file path=ppt/slides/_rels/slide8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3.jpeg"  /></Relationships>
</file>

<file path=ppt/slides/_rels/slide8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6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9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5.jpeg"  /></Relationships>
</file>

<file path=ppt/slides/_rels/slide9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3.jpeg"  /></Relationships>
</file>

<file path=ppt/slides/_rels/slide9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6.jpeg"  /></Relationships>
</file>

<file path=ppt/slides/_rels/slide9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7.png"  /></Relationships>
</file>

<file path=ppt/slides/_rels/slide9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8.png"  /></Relationships>
</file>

<file path=ppt/slides/_rels/slide9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No1</a:t>
            </a:r>
            <a:r xmlns:a="http://schemas.openxmlformats.org/drawingml/2006/main">
              <a:rPr lang="k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k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სიტყვა</a:t>
            </a:r>
            <a:r xmlns:a="http://schemas.openxmlformats.org/drawingml/2006/main">
              <a:rPr lang="k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დან</a:t>
            </a:r>
            <a:r xmlns:a="http://schemas.openxmlformats.org/drawingml/2006/main">
              <a:rPr lang="k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ღმერთო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a" altLang="ko-KR" sz="4400"/>
              <a:t>ღმერთო</a:t>
            </a:r>
          </a:p>
          <a:p>
            <a:pPr xmlns:a="http://schemas.openxmlformats.org/drawingml/2006/main" algn="ctr"/>
            <a:r xmlns:a="http://schemas.openxmlformats.org/drawingml/2006/main">
              <a:rPr lang="ka" altLang="ko-KR" sz="4400"/>
              <a:t>დამზადებულია</a:t>
            </a:r>
          </a:p>
          <a:p>
            <a:pPr xmlns:a="http://schemas.openxmlformats.org/drawingml/2006/main" algn="ctr"/>
            <a:r xmlns:a="http://schemas.openxmlformats.org/drawingml/2006/main">
              <a:rPr lang="ka" altLang="ko-KR" sz="4400"/>
              <a:t>Სამყარო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923928" y="1899123"/>
            <a:ext cx="5220072" cy="39165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a" altLang="ko-KR" sz="4000">
                <a:solidFill>
                  <a:srgbClr val="FF0000"/>
                </a:solidFill>
              </a:rPr>
              <a:t>დღევანდელი</a:t>
            </a:r>
            <a:r xmlns:a="http://schemas.openxmlformats.org/drawingml/2006/main">
              <a:rPr lang="ka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ka" altLang="ko-KR" sz="4000">
                <a:solidFill>
                  <a:srgbClr val="FF0000"/>
                </a:solidFill>
              </a:rPr>
              <a:t>სიტყვა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249463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თავიდან ღმერთმა შექმნა</a:t>
            </a:r>
          </a:p>
          <a:p>
            <a:r xmlns:a="http://schemas.openxmlformats.org/drawingml/2006/main">
              <a:rPr lang="k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ცა და დედამიწა.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დაბადება 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545881"/>
      </p:ext>
    </p:extLst>
  </p:cSld>
  <p:clrMapOvr>
    <a:masterClrMapping/>
  </p:clrMapOvr>
  <p:transition/>
  <p:timing/>
</p:sld>
</file>

<file path=ppt/slides/slide10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ისაკის მეუღლემ, რებეკამ ტყუპები გააჩინა. პირველ ვაჟს ერქვა ესავი, მეორეს კი იაკობი.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3999" cy="58643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ესავს უყვარდა ნადირობა. ასე რომ, მას უყვარდა გარე საქმიანობა. მაგრამ იაკობი მშვიდი კაცი იყო, სახლში რჩებოდა.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ერთ დღეს, როდესაც იაკობი ამზადებდა ღუმელს, ესავი ნადირობის შემდეგ მშიერი დაბრუნდა სახლში.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27908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402" y="5654843"/>
            <a:ext cx="9054634" cy="118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„მომეცი ჩაშუშული!“, „ჯერ შენი პირმშოობა მიყიდე. მაშინ მე მოგცემ ცოტას“. ესავს იმდენად მშიერი იყო, რომ თავისი პირმშოობა გაყიდა ერთ თასზე წითელ ჩაშუშულზე.</a:t>
            </a:r>
            <a:endParaRPr xmlns:a="http://schemas.openxmlformats.org/drawingml/2006/main" lang="en-US" altLang="ko-KR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43558" y="-387424"/>
            <a:ext cx="9127908" cy="57598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საბოლოოდ, იაკობმა მოატყუა მამა კურთხევის მისაღებად. ბოლოს და ბოლოს, მან მიიღო კურთხევა. ყოველივე ეს ღვთის განგებულებით მოხდა.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a" altLang="ko-KR" sz="3600">
                <a:solidFill>
                  <a:srgbClr val="ff0000"/>
                </a:solidFill>
              </a:rPr>
              <a:t>დღევანდელი გაკვეთილი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052736"/>
            <a:ext cx="8208912" cy="5031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ესავი ფიქრობდა, რომ მშიერი პრობლემის მოგვარება უფრო მნიშვნელოვანი იყო, ვიდრე სულიერი კურთხევის მიღება.</a:t>
            </a:r>
            <a:r xmlns:a="http://schemas.openxmlformats.org/drawingml/2006/main">
              <a:rPr lang="ka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ბოლოს და ბოლოს,</a:t>
            </a:r>
            <a:r xmlns:a="http://schemas.openxmlformats.org/drawingml/2006/main">
              <a:rPr lang="ka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იაკობ</a:t>
            </a:r>
            <a:r xmlns:a="http://schemas.openxmlformats.org/drawingml/2006/main">
              <a:rPr lang="ka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გახდა</a:t>
            </a:r>
            <a:r xmlns:a="http://schemas.openxmlformats.org/drawingml/2006/main">
              <a:rPr lang="ka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 xmlns:a="http://schemas.openxmlformats.org/drawingml/2006/main">
              <a:rPr lang="ka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ისრაელიანთა წინაპარი.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რას ფიქრობთ უფრო მნიშვნელოვანია?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ღვთის შვილობის კურთხევა ვერაფერს ჩაანაცვლებს.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a" altLang="ko-KR" sz="3200"/>
              <a:t>Ღმერთი არის?</a:t>
            </a:r>
            <a:r xmlns:a="http://schemas.openxmlformats.org/drawingml/2006/main">
              <a:rPr lang="ka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ko-KR" sz="3600">
                <a:solidFill>
                  <a:srgbClr val="c00000"/>
                </a:solidFill>
              </a:rPr>
              <a:t>ღმერთო</a:t>
            </a:r>
            <a:r xmlns:a="http://schemas.openxmlformats.org/drawingml/2006/main">
              <a:rPr lang="ka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ka" altLang="ko-KR" sz="3600">
                <a:solidFill>
                  <a:srgbClr val="c00000"/>
                </a:solidFill>
              </a:rPr>
              <a:t>არის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ღმერთი ასრულებს თავის ნებას ადამიანთა შეცდომისა და სიცრუის მიუხედავად.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a" altLang="ko-KR" sz="4000">
                <a:solidFill>
                  <a:srgbClr val="ff0000"/>
                </a:solidFill>
              </a:rPr>
              <a:t>დღევანდელი'</a:t>
            </a:r>
            <a:r xmlns:a="http://schemas.openxmlformats.org/drawingml/2006/main">
              <a:rPr lang="ka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ka" altLang="ko-KR" sz="4000">
                <a:solidFill>
                  <a:srgbClr val="ff0000"/>
                </a:solidFill>
              </a:rPr>
              <a:t>ვიქტორინა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რისთვის გაყიდა ესავმა თავისი პირმშოობა?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noodle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პური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ხორცი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ka" altLang="ko-KR" sz="2800">
                <a:solidFill>
                  <a:schemeClr val="dk1"/>
                </a:solidFill>
              </a:rPr>
              <a:t>წითელი ჩაშუშული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ka" altLang="ko-KR" sz="2800">
                <a:solidFill>
                  <a:srgbClr val="ff0000"/>
                </a:solidFill>
              </a:rPr>
              <a:t>წითელი ჩაშუშული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a" altLang="ko-KR" sz="4000">
                <a:solidFill>
                  <a:srgbClr val="ff0000"/>
                </a:solidFill>
              </a:rPr>
              <a:t>დღევანდელი</a:t>
            </a:r>
            <a:r xmlns:a="http://schemas.openxmlformats.org/drawingml/2006/main">
              <a:rPr lang="ka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ka" altLang="ko-KR" sz="4000">
                <a:solidFill>
                  <a:srgbClr val="ff0000"/>
                </a:solidFill>
              </a:rPr>
              <a:t>სიტყვა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ko-KR" sz="3600">
                <a:solidFill>
                  <a:schemeClr val="bg1">
                    <a:lumMod val="50000"/>
                  </a:schemeClr>
                </a:solidFill>
              </a:rPr>
              <a:t>შემდეგ იაკობმა მისცა ესავს პური და ოსპის ჩაშუშული.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a" altLang="ko-KR" sz="3600">
                <a:solidFill>
                  <a:schemeClr val="bg1">
                    <a:lumMod val="50000"/>
                  </a:schemeClr>
                </a:solidFill>
              </a:rPr>
              <a:t>ჭამდა და დალია, მერე ადგა და წავიდა.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a" altLang="ko-KR" sz="3600">
                <a:solidFill>
                  <a:schemeClr val="bg1">
                    <a:lumMod val="50000"/>
                  </a:schemeClr>
                </a:solidFill>
              </a:rPr>
              <a:t>ასე რომ, ესავმა უარყო მისი პირმშოობა.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დაბადება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 11 ღვთის სიტყვა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757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a" altLang="ko-KR" sz="4400"/>
              <a:t>იაკობის სიზმარი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23842"/>
            <a:ext cx="9236896" cy="107519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427984" y="1412776"/>
            <a:ext cx="4716016" cy="4688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1" y="1412776"/>
            <a:ext cx="387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ბიბლია ბავშვები No.2 ღვთის სიტყვა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632" y="1917001"/>
            <a:ext cx="39311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a" altLang="ko-KR" sz="4000"/>
              <a:t>შეჭამეს აკრძალული ხილი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2096615"/>
            <a:ext cx="5090405" cy="370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a" altLang="ko-KR" sz="4000">
                <a:solidFill>
                  <a:srgbClr val="ff0000"/>
                </a:solidFill>
              </a:rPr>
              <a:t>დღევანდელი სიტყვა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ko-KR" sz="3600"/>
              <a:t>მან ნახა სიზმარი, რომლითაც დაინახა კიბე, რომელიც ეყრდნობოდა დედამიწას, რომლის ზევით ზეცამდე სწვდებოდა და ღვთის ანგელოზები ადიოდნენ და ჩამოდიოდნენ მასზე.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გენეზისი</a:t>
            </a:r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</a:t>
            </a:r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იაკობმა ძმა ტყუილით მოატყუა. მოკვლის ეშინოდა. ასე რომ, ის სახლიდან გაიქცა ხარანში ბიძასთან.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4404" y="12941"/>
            <a:ext cx="8295192" cy="54600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01208"/>
            <a:ext cx="8963222" cy="1374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ღამით, იქ ქვა აიღო, დაიძინა და ბალიშად თავის ქვეშ დადო. იქ მარტო იყო ოჯახის გარეშე. ამიტომ ეშინოდა და თავს მარტოსულად გრძნობდა.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1010" y="260649"/>
            <a:ext cx="8279422" cy="492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იაკობმა დაინახა ღვთის ანგელოზები, რომლებიც დედამიწაზე ზეცისკენ მიმავალ კიბეზე ადიოდნენ და ჩამოდიოდნენ.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7383"/>
            <a:ext cx="834993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მან გაიგო ღვთის ხმა: "მე შენთან ვარ და გიცავ, სადაც არ უნდა წახვიდე".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დილით რომ გაიღვიძა, თაყვანი სცა ღმერთს, რომელმაც აღუთქვა, რომ მასთან იქნებოდა და დიდება მისცა ღმერთს.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5884" y="-27383"/>
            <a:ext cx="8352231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a" altLang="ko-KR" sz="4000">
                <a:solidFill>
                  <a:srgbClr val="ff0000"/>
                </a:solidFill>
              </a:rPr>
              <a:t>დღევანდელი გაკვეთილი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როგორც ღმერთი იყო იაკობთან, რომელსაც ეშინოდა მარტოობის,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მამა ღმერთიც ზრუნავს ჩვენზე, როცა მარტო ვართ.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იაკობის მსგავსად, ჩვენც უნდა მივცეთ პატივი და დიდება მივცეთ ღმერთს, რომელიც ყოველთვის ჩვენთანაა.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a" altLang="ko-KR" sz="3200"/>
              <a:t>Ღმერთი არის?</a:t>
            </a:r>
            <a:r xmlns:a="http://schemas.openxmlformats.org/drawingml/2006/main">
              <a:rPr lang="ka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ko-KR" sz="3600">
                <a:solidFill>
                  <a:srgbClr val="c00000"/>
                </a:solidFill>
              </a:rPr>
              <a:t>ღმერთო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ღმერთი ჩვენთანაა ყველგან და ნებისმიერ დროს.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ღმერთი ყოველთვის ზრუნავს ჩვენზე.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a" altLang="ko-KR" sz="4000">
                <a:solidFill>
                  <a:srgbClr val="ff0000"/>
                </a:solidFill>
              </a:rPr>
              <a:t>დღევანდელი</a:t>
            </a:r>
            <a:r xmlns:a="http://schemas.openxmlformats.org/drawingml/2006/main">
              <a:rPr lang="ka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ka" altLang="ko-KR" sz="4000">
                <a:solidFill>
                  <a:srgbClr val="ff0000"/>
                </a:solidFill>
              </a:rPr>
              <a:t>ვიქტორინა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როცა იაკობს ეძინა, რა აიღო ბალიში?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ხე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en-US" sz="2800">
                <a:solidFill>
                  <a:schemeClr val="dk1"/>
                </a:solidFill>
              </a:rPr>
              <a:t>② </a:t>
            </a:r>
            <a:r xmlns:a="http://schemas.openxmlformats.org/drawingml/2006/main">
              <a:rPr lang="ka" altLang="ko-KR" sz="2800">
                <a:solidFill>
                  <a:schemeClr val="dk1"/>
                </a:solidFill>
              </a:rPr>
              <a:t>ქვა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ჩანთა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ცხოველის კანი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3573016"/>
            <a:ext cx="8712968" cy="519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ka" altLang="ko-KR" sz="2800">
                <a:solidFill>
                  <a:srgbClr val="ff0000"/>
                </a:solidFill>
              </a:rPr>
              <a:t>ქვა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a" altLang="ko-KR" sz="4000">
                <a:solidFill>
                  <a:srgbClr val="ff0000"/>
                </a:solidFill>
              </a:rPr>
              <a:t>დღევანდელი სიტყვა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ko-KR" sz="3600"/>
              <a:t>მან ნახა სიზმარი, რომლითაც დაინახა კიბე, რომელიც ეყრდნობოდა დედამიწას, რომლის ზევით ზეცამდე სწვდებოდა და ღვთის ანგელოზები ადიოდნენ და ჩამოდიოდნენ მასზე.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გენეზისი</a:t>
            </a:r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</a:t>
            </a:r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a" altLang="ko-KR" sz="4000">
                <a:solidFill>
                  <a:srgbClr val="FF0000"/>
                </a:solidFill>
              </a:rPr>
              <a:t>დღევანდელი სიტყვა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ღმერთმა ადამიანი თავის ხატად შექმნა, ღვთის ხატად შექმნა იგი;</a:t>
            </a:r>
          </a:p>
          <a:p>
            <a:r xmlns:a="http://schemas.openxmlformats.org/drawingml/2006/main">
              <a:rPr lang="k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მამაკაცი და ქალი მან შექმნა ისინი.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გენეზისი</a:t>
            </a:r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1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No12</a:t>
            </a:r>
            <a:r xmlns:a="http://schemas.openxmlformats.org/drawingml/2006/main">
              <a:rPr lang="k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k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სიტყვა</a:t>
            </a:r>
            <a:r xmlns:a="http://schemas.openxmlformats.org/drawingml/2006/main">
              <a:rPr lang="k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დან</a:t>
            </a:r>
            <a:r xmlns:a="http://schemas.openxmlformats.org/drawingml/2006/main">
              <a:rPr lang="k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ღმერთო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3931114" cy="2092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a" altLang="ko-KR" sz="4400"/>
              <a:t>იოსები ძმებმა გაყიდეს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700809"/>
            <a:ext cx="5364088" cy="40540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a" altLang="ko-KR" sz="4000">
                <a:solidFill>
                  <a:srgbClr val="ff0000"/>
                </a:solidFill>
              </a:rPr>
              <a:t>დღევანდელი სიტყვა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39015" y="74302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95736" y="115577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ko-KR" sz="3600">
                <a:solidFill>
                  <a:schemeClr val="bg1">
                    <a:lumMod val="50000"/>
                  </a:schemeClr>
                </a:solidFill>
              </a:rPr>
              <a:t>„ახლავე მოდი, მოვკლათ და გადავაგდოთ ერთ-ერთ ცისტერნაში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a" altLang="ko-KR" sz="3600">
                <a:solidFill>
                  <a:schemeClr val="bg1">
                    <a:lumMod val="50000"/>
                  </a:schemeClr>
                </a:solidFill>
              </a:rPr>
              <a:t>და თქვით, რომ სასტიკმა ცხოველმა შთანთქა იგი.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a" altLang="ko-KR" sz="3600">
                <a:solidFill>
                  <a:schemeClr val="bg1">
                    <a:lumMod val="50000"/>
                  </a:schemeClr>
                </a:solidFill>
              </a:rPr>
              <a:t>მერე ვნახოთ, რა გამოვა მისი ოცნებებიდან“.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(დაბადება 37:20)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73216"/>
            <a:ext cx="8963222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იაკობს თორმეტი ვაჟი ჰყავდა. მას უყვარდა იოსები სხვა ვაჟებზე მეტად. ასე რომ, მან იოსებს უხვად ლამაზი ქსოვილი გაუკეთა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536" y="99789"/>
            <a:ext cx="7947386" cy="51571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7315"/>
            <a:ext cx="8963222" cy="136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მის ძმებს ძალიან სძულდათ, რადგან მამას ის განსაკუთრებულად უყვარდა. „მოდით გავყიდოთ იოსები. მოდით ვუთხრათ მამას, რომ გარდაიცვალა.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1679" y="2"/>
            <a:ext cx="7906070" cy="54773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მათ იოსები მონად მიჰყიდეს მოვაჭრეებს.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ამის გაგონებაზე იაკობი ღრმად შეწუხდა.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90802"/>
            <a:ext cx="9054634" cy="1374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იოსებმა მძიმე ცხოვრება გაატარა, როგორც მონა. თუმცა, მას ცოდვის ჩადენის გარეშე სწამდა და ეყრდნობოდა ღმერთს.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7034" y="-26570"/>
            <a:ext cx="8349931" cy="55438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2" y="5657671"/>
            <a:ext cx="9054634" cy="1179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იოსები ცრუ ბრალდებით ციხეში ჩასვეს.</a:t>
            </a:r>
            <a:r xmlns:a="http://schemas.openxmlformats.org/drawingml/2006/main">
              <a:rPr lang="ka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a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თუმცა, ის ციხეშიც კი ცდილობდა ღვთის წინაშე მართალი ყოფილიყო. ღმერთმა არ დაივიწყა იოსები და ღმერთს საოცარი გეგმები ჰქონდა მისთვის.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544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a" altLang="ko-KR" sz="4000">
                <a:solidFill>
                  <a:srgbClr val="ff0000"/>
                </a:solidFill>
              </a:rPr>
              <a:t>დღევანდელი გაკვეთილი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308213" y="142246"/>
            <a:ext cx="66370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0184" y="112603"/>
            <a:ext cx="767671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იოსები სძულდათ და მონად გაყიდეს მისმა ძმებმა. ისიც ცრუ ბრალდებით ციხეში ჩასვეს.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თუმცა ის ღმერთს ეყრდნობოდა და ცდილობდა უფრო მეტად არ ჩაედინა ცოდვა.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შეიძლება გარკვეული სირთულეების წინაშე აღმოვჩნდეთ.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არავითარი ცოდვა არ ჩავიდინოთ და დახმარება ვთხოვოთ მამა ღმერთს, რომელიც ნებით ისმენს ჩვენს ლოცვას.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a" altLang="ko-KR" sz="3200"/>
              <a:t>Ღმერთი არის?</a:t>
            </a:r>
            <a:r xmlns:a="http://schemas.openxmlformats.org/drawingml/2006/main">
              <a:rPr lang="ka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ko-KR" sz="3600">
                <a:solidFill>
                  <a:srgbClr val="c00000"/>
                </a:solidFill>
              </a:rPr>
              <a:t>მამაო ჩვენო ღმერთო..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მამა ღმერთს გასაოცარი გეგმები აქვს ჩვენთვის რთულ დროსაც კი.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a" altLang="ko-KR" sz="4000">
                <a:solidFill>
                  <a:srgbClr val="ff0000"/>
                </a:solidFill>
              </a:rPr>
              <a:t>დღევანდელი ვიქტორინა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84168" y="82696"/>
            <a:ext cx="77119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8" y="112603"/>
            <a:ext cx="839679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რა მისცა იაკობმა მხოლოდ იოსებს თავის თორმეტ ვაჟს შორის?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სათამაშოები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ბიბლია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უხვად ლამაზი ქსოვილი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ფული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9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ka" altLang="ko-KR" sz="2800">
                <a:solidFill>
                  <a:srgbClr val="ff0000"/>
                </a:solidFill>
              </a:rPr>
              <a:t>უხვად ლამაზი ქსოვილი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ადამი და ევა იყო საუკეთესო არსებები ღვთის ქმნილებებს შორის.</a:t>
            </a:r>
          </a:p>
          <a:p>
            <a:r xmlns:a="http://schemas.openxmlformats.org/drawingml/2006/main">
              <a:rPr lang="ka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რადგან ისინი ღვთის ხატებისამებრ შექმნეს.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35848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1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a" altLang="ko-KR" sz="4000">
                <a:solidFill>
                  <a:srgbClr val="ff0000"/>
                </a:solidFill>
              </a:rPr>
              <a:t>დღევანდელი სიტყვა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19231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3728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ko-KR" sz="3600">
                <a:solidFill>
                  <a:schemeClr val="bg1">
                    <a:lumMod val="50000"/>
                  </a:schemeClr>
                </a:solidFill>
              </a:rPr>
              <a:t>„ახლავე მოდი, მოვკლათ და გადავაგდოთ ერთ-ერთ ცისტერნაში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a" altLang="ko-KR" sz="3600">
                <a:solidFill>
                  <a:schemeClr val="bg1">
                    <a:lumMod val="50000"/>
                  </a:schemeClr>
                </a:solidFill>
              </a:rPr>
              <a:t>და თქვით, რომ სასტიკმა ცხოველმა შთანთქა იგი.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a" altLang="ko-KR" sz="3600">
                <a:solidFill>
                  <a:schemeClr val="bg1">
                    <a:lumMod val="50000"/>
                  </a:schemeClr>
                </a:solidFill>
              </a:rPr>
              <a:t>მერე ვნახოთ, რა გამოვა მისი ოცნებებიდან“.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(დაბადება 37:20)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 13 ღვთის სიტყვა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60440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a" altLang="ko-KR" sz="4400"/>
              <a:t>ჯოზეფი ეგვიპტის პრემიერ მინისტრი გახდა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67944" y="1984486"/>
            <a:ext cx="5364088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a" altLang="ko-KR" sz="4000">
                <a:solidFill>
                  <a:srgbClr val="ff0000"/>
                </a:solidFill>
              </a:rPr>
              <a:t>დღევანდელი სიტყვა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20763" y="9177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89806" y="13008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ko-KR" sz="3600"/>
              <a:t>უთხრა ფარაონმა იოსებს: „ამით დაგაყენე ეგვიპტის მთელ მიწაზე.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გენეზისი</a:t>
            </a:r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</a:t>
            </a:r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212357"/>
            <a:ext cx="89632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ეგვიპტის მეფე ფარაონმა სიზმარი ნახა. 7 მსუქანი ძროხა და ამის შემდეგ 7 მახინჯი ძროხა გამოვიდა. 7 მახინჯი ძროხა შეჭამა 7 მსუქანი ძროხა. ძალიან უცნაური სიზმარი იყო.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http://www.lambsongs.co.nz/One%20Page%20Bible%20Stories%20Old%20Testament/Joseph's%20&amp;%20Pharaoh's%20Dream.jp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95536" y="260648"/>
            <a:ext cx="8092796" cy="489654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45224"/>
            <a:ext cx="8963222" cy="1182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სასახლეში ვერავინ შეძლო მისი სიზმრის ინტერპრეტაცია. მთავარმა მექვაბემ, რომელსაც იოსები დაეხმარა, ის მეფეს წარუდგინა.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7966" y="1"/>
            <a:ext cx="8313496" cy="54452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ღმერთმა იოსებს სიბრძნე მისცა. ასე რომ, მას შეეძლო სიზმრის მნიშვნელობის ინტერპრეტაცია და მეფეს ეთქვა.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45224"/>
            <a:ext cx="9054634" cy="1372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ფარაონი იმდენად აღელვებული იყო, რომ იოსები, რომელიც პატიმარი იყო, ქვეყნის მეორე უმაღლეს თანამდებობაზე დანიშნა.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4717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იოსები ეგვიპტის პრემიერ-მინისტრი გახდა და ღმერთმა მას სიბრძნით განაგებდა მიწას.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a" altLang="ko-KR" sz="4000"/>
              <a:t>დღევანდელი გაკვეთილი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48214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5358" y="103694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ღმერთს საოცარი გეგმები ჰქონდა იოსებისთვის.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როდესაც რაღაც სირთულეებს ვაწყდებით, ასევე არ უნდა ვიყოთ იმედგაცრუებული,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მაგრამ უნდა ველოდოთ ღვთის გასაოცარ გეგმებს ჩვენთვის და გვჯეროდეს ღმერთის..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a" altLang="ko-KR" sz="3200"/>
              <a:t>Ღმერთი არის?</a:t>
            </a:r>
            <a:r xmlns:a="http://schemas.openxmlformats.org/drawingml/2006/main">
              <a:rPr lang="ka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ko-KR" sz="3600">
                <a:solidFill>
                  <a:srgbClr val="c00000"/>
                </a:solidFill>
              </a:rPr>
              <a:t>ღმერთი აკეთებს თავისი ნების მიხედვით.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მდაბალნი ამაღლდებიან და ამაღლებულნი დამცირდებიან.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95"/>
            <a:ext cx="9143999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ღმერთმა უთხრა კაცს:</a:t>
            </a:r>
            <a:r xmlns:a="http://schemas.openxmlformats.org/drawingml/2006/main">
              <a:rPr lang="ka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a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"თქვენ თავისუფლად შეგიძლიათ ჭამოთ ბაღის ნებისმიერი ხისგან, მაგრამ </a:t>
            </a:r>
            <a:r xmlns:a="http://schemas.openxmlformats.org/drawingml/2006/main">
              <a:rPr lang="ka" altLang="ko-KR" sz="2000" u="sng">
                <a:solidFill>
                  <a:schemeClr val="tx1">
                    <a:lumMod val="65000"/>
                    <a:lumOff val="35000"/>
                  </a:schemeClr>
                </a:solidFill>
              </a:rPr>
              <a:t>არ ჭამოთ სიკეთის და ბოროტების შეცნობის ხისგან, რადგან როცა შეჭამთ, აუცილებლად მოკვდებით </a:t>
            </a:r>
            <a:r xmlns:a="http://schemas.openxmlformats.org/drawingml/2006/main">
              <a:rPr lang="ka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."</a:t>
            </a: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1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a" altLang="ko-KR" sz="4000">
                <a:solidFill>
                  <a:srgbClr val="ff0000"/>
                </a:solidFill>
              </a:rPr>
              <a:t>დღევანდელი ვიქტორინა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რა ცხოველები გამოჩნდნენ ფარაონის სიზმარში?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ჩიტი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ძაღლი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ცხენი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ძროხა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ka" altLang="ko-KR" sz="2800">
                <a:solidFill>
                  <a:srgbClr val="ff0000"/>
                </a:solidFill>
              </a:rPr>
              <a:t>ძროხა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a" altLang="ko-KR" sz="4000">
                <a:solidFill>
                  <a:srgbClr val="ff0000"/>
                </a:solidFill>
              </a:rPr>
              <a:t>დღევანდელი სიტყვა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419" y="155837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07888" y="18456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ko-KR" sz="3600"/>
              <a:t>უთხრა ფარაონმა იოსებს: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a" altLang="ko-KR" sz="3600"/>
              <a:t>„ამით დაგაყენე ეგვიპტის მთელ მიწაზე პასუხისმგებელი“.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a" altLang="ko-KR" sz="3600"/>
              <a:t>                                                                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გენეზისი</a:t>
            </a:r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</a:t>
            </a:r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არა.</a:t>
            </a:r>
            <a:r xmlns:a="http://schemas.openxmlformats.org/drawingml/2006/main">
              <a:rPr lang="k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14</a:t>
            </a:r>
            <a:r xmlns:a="http://schemas.openxmlformats.org/drawingml/2006/main">
              <a:rPr lang="k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ღვთის სიტყვა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07504" y="1737390"/>
            <a:ext cx="3931114" cy="2099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a" altLang="ko-KR" sz="4400"/>
              <a:t>იოსები კვლავ შეხვდა თავის ძმებს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962735"/>
            <a:ext cx="5364087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a" altLang="ko-KR" sz="4000">
                <a:solidFill>
                  <a:srgbClr val="ff0000"/>
                </a:solidFill>
              </a:rPr>
              <a:t>დღევანდელი სიტყვა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ko-KR" sz="3600">
                <a:solidFill>
                  <a:schemeClr val="bg1">
                    <a:lumMod val="50000"/>
                  </a:schemeClr>
                </a:solidFill>
              </a:rPr>
              <a:t>მიუხედავად იმისა, რომ იოსებმა იცნო თავისი ძმები, მათ არ იცნეს იგი.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გენეზისი</a:t>
            </a:r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</a:t>
            </a:r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811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ფარაონმა იოსები ეგვიპტის პრემიერ მინისტრად დანიშნა. ჯოზეფმა გონივრულად გააკონტროლა 7 წლის განმავლობაში მძიმე შიმშილობა.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3529" y="116632"/>
            <a:ext cx="8720504" cy="504056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5053" y="5517232"/>
            <a:ext cx="9070726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თუმცა ქანაანში შიმშილის გამო მარცვლეული არ იყო. ისინი უნდა ჩასულიყვნენ ეგვიპტეში, რათა საჭმელად მიეღოთ მარცვლეული. იოსების ძმები ეგვიპტეში წავიდნენ საკვების საყიდლად.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5252" y="332655"/>
            <a:ext cx="8313496" cy="5184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667" y="5394368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მიუხედავად იმისა, რომ იოსებმა იცნო თავისი ძმები, მათ არ იცნეს იგი.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იოსებმა უთხრა, ვინ იყო. გაოგნებულები უყურებდნენ და ეშინოდათ მისი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1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273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იოსებმა გააცნობიერა, რატომ გაგზავნა ღმერთმა იგი ეგვიპტეში. მან აპატია ძმებს და მთელი თავისი ოჯახი ეგვიპტეში წაიყვანა და უსაფრთხოდ უვლიდა მათ.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a" altLang="ko-KR" sz="4000">
                <a:solidFill>
                  <a:srgbClr val="ff0000"/>
                </a:solidFill>
              </a:rPr>
              <a:t>დღევანდელი გაკვეთილი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228184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874093" y="70511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378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იოსებმა აპატია ძმებს, რომლებიც მას ცუდად ეპყრობოდნენ და ღვთის ნებით უყვარდათ ისინი.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ჩვენ უნდა ვაპატიოთ ჩვენი ოჯახი და მეგობრები და გვიყვარდეს ისინი.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მაგრამ, გველში გადაცმული სატანამ აცდუნა ევა.</a:t>
            </a:r>
          </a:p>
          <a:p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ბოლოს ევამ შეჭამა ხილი.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99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1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a" altLang="ko-KR" sz="3200"/>
              <a:t>Ღმერთი არის?</a:t>
            </a:r>
            <a:r xmlns:a="http://schemas.openxmlformats.org/drawingml/2006/main">
              <a:rPr lang="ka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ko-KR" sz="3600">
                <a:solidFill>
                  <a:srgbClr val="c00000"/>
                </a:solidFill>
              </a:rPr>
              <a:t>ღმერთო..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გვპატიობს და გვიყვარს.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09200" y="207095"/>
            <a:ext cx="4053592" cy="695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a" altLang="ko-KR" sz="4000">
                <a:solidFill>
                  <a:srgbClr val="ff0000"/>
                </a:solidFill>
              </a:rPr>
              <a:t>დღევანდელი ვიქტორინა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6326" y="1152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3928" y="67042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რომელი ქვეყნის პრემიერ მინისტრი გახდა ჯოზეფი?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ეგვიპტე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ისრაელი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სპარსეთი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ბაბილონი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90801"/>
            <a:ext cx="8712968" cy="512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ka" altLang="ko-KR" sz="2800">
                <a:solidFill>
                  <a:srgbClr val="ff0000"/>
                </a:solidFill>
              </a:rPr>
              <a:t>ეგვიპტე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a" altLang="ko-KR" sz="4000">
                <a:solidFill>
                  <a:srgbClr val="ff0000"/>
                </a:solidFill>
              </a:rPr>
              <a:t>დღევანდელი სიტყვა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ko-KR" sz="3600">
                <a:solidFill>
                  <a:schemeClr val="bg1">
                    <a:lumMod val="50000"/>
                  </a:schemeClr>
                </a:solidFill>
              </a:rPr>
              <a:t>მიუხედავად იმისა, რომ იოსებმა იცნო თავისი ძმები, მათ არ იცნეს იგი.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გენეზისი</a:t>
            </a:r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</a:t>
            </a:r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No15 ღვთის სიტყვა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4221087"/>
            <a:ext cx="2592288" cy="2036385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a" altLang="ko-KR" sz="4400"/>
              <a:t>ბავშვი, რომელიც გადარჩა წყლისგან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75130" y="1423351"/>
            <a:ext cx="5033374" cy="48859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a" altLang="ko-KR" sz="4000">
                <a:solidFill>
                  <a:srgbClr val="ff0000"/>
                </a:solidFill>
              </a:rPr>
              <a:t>დღევანდელი სიტყვა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როცა ბავშვი გაიზარდა, წაიყვანა ფარაონის ქალიშვილთან და ის მისი ვაჟი გახდა. მან დაარქვა მას მოსე და უთხრა: "მე ამოვიღე იგი წყლიდან".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გამოსვლა</a:t>
            </a:r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ეგვიპტის მეფე ფარაონმა ბრძანა, ყველა ისრაელი ახალშობილი ბიჭი მდინარე ნილოსში გადაეყარათ და დაეხოცათ.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მოსეს დედას, იოქებედს, სხვა გზა არ ჰქონდა, რომ მისი ვაჟი მდინარე ნილოსზე წაეყვანათ.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714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229200"/>
            <a:ext cx="9054634" cy="1369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ამ დროს ეგვიპტის პრინცესამ ბავშვი მდინარეში ბანაობის დროს დაინახა. ის ბიჭის გაზრდას აპირებდა.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01208"/>
            <a:ext cx="9054634" cy="1373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მისმა დამ დაინახა, რომ პრინცესამ ბავშვი კალათიდან ამოიღო. მან წარმოადგინა მისი ნამდვილი დედა, იოხებედი, რომ ექთნოდა მისთვის.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184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02" y="5042118"/>
            <a:ext cx="9054634" cy="1794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როდესაც ბავშვი გაიზარდა, ის დააბრუნეს პრინცესასთან, რათა მისი შვილი გამხდარიყო. მან დაარქვა მას მოსე და თქვა: „მე ამოვიყვანე იგი წყლიდან. მოსე გაიზარდა ეგვიპტეში</a:t>
            </a:r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სასახლე.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0405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და ევამ მეორე მისცა ადამს.</a:t>
            </a:r>
          </a:p>
          <a:p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ადამმაც შეჭამა.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4" y="0"/>
            <a:ext cx="8392556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1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3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6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a" altLang="ko-KR" sz="4000">
                <a:solidFill>
                  <a:srgbClr val="ff0000"/>
                </a:solidFill>
              </a:rPr>
              <a:t>დღევანდელი გაკვეთილი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>
            <a:off x="6223080" y="49915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8"/>
          <a:srcRect b="31910"/>
          <a:stretch>
            <a:fillRect/>
          </a:stretch>
        </p:blipFill>
        <p:spPr>
          <a:xfrm flipH="1">
            <a:off x="2012172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475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ღმერთმა იხსნა მოსე.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ღმერთმა გადაგვარჩინა თავისი საოცარი სიბრძნითა და ძალით (პროვიდენციით).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დავიჯეროთ, რომ ღმერთის გეგმები ყოველთვის უფრო დიდი და სრულყოფილია, ვიდრე ჩემი.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a" altLang="ko-KR" sz="3200"/>
              <a:t>ვინ არის ღმერთი?</a:t>
            </a:r>
            <a:r xmlns:a="http://schemas.openxmlformats.org/drawingml/2006/main">
              <a:rPr lang="ka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ko-KR" sz="3600">
                <a:solidFill>
                  <a:srgbClr val="c00000"/>
                </a:solidFill>
              </a:rPr>
              <a:t>ღმერთო..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37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ის არის ყოვლისშემძლე ღმერთი, რომელიც ყოველგვარი დაბრკოლების მიუხედავად ასრულებს თავის ნებას.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a" altLang="ko-KR" sz="4000">
                <a:solidFill>
                  <a:srgbClr val="ff0000"/>
                </a:solidFill>
              </a:rPr>
              <a:t>დღევანდელი ვიქტორინა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942" y="7881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10274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რა დაემართა წყალში გატაცებულ ბავშვს?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ის დაიხრჩო და შეჭამა თევზმა.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ჩიტებმა გადაარჩინეს ბავშვი.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ღმერთმა ბავშვი ციდან იხსნა.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6047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ეგვიპტის პრინცესამ დაინახა და გადაარჩინა.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ka" altLang="ko-KR" sz="2800">
                <a:solidFill>
                  <a:srgbClr val="ff0000"/>
                </a:solidFill>
              </a:rPr>
              <a:t>ეგვიპტის პრინცესამ დაინახა და გადაარჩინა.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a" altLang="ko-KR" sz="4000">
                <a:solidFill>
                  <a:srgbClr val="ff0000"/>
                </a:solidFill>
              </a:rPr>
              <a:t>დღევანდელი სიტყვა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როცა ბავშვი გაიზარდა, წაიყვანა ფარაონის ქალიშვილთან და ის მისი ვაჟი გახდა. მან დაარქვა მას მოსე და უთხრა: "მე ამოვიღე იგი წყლიდან".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გამოსვლა</a:t>
            </a:r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910371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ღმერთმა განდევნა ისინი ედემიდან, რადგან არ უსმენდნენ ღმერთს.</a:t>
            </a:r>
          </a:p>
          <a:p>
            <a:r xmlns:a="http://schemas.openxmlformats.org/drawingml/2006/main">
              <a:rPr lang="ka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ამ დროიდან ცოდვა შემოვიდა სამყაროში.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9" y="0"/>
            <a:ext cx="8288030" cy="585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a" altLang="ko-KR" sz="4000"/>
              <a:t>დღევანდელი </a:t>
            </a:r>
            <a:r xmlns:a="http://schemas.openxmlformats.org/drawingml/2006/main">
              <a:rPr lang="ka" altLang="ko-KR" sz="2800" b="1"/>
              <a:t>გაკვეთილი</a:t>
            </a:r>
            <a:endParaRPr xmlns:a="http://schemas.openxmlformats.org/drawingml/2006/main" lang="en-US" altLang="ko-KR" sz="4000" b="1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ცოდვა სამყაროში იმიტომ მოვიდა, რომ ადამი და ევა არ დაემორჩილნენ ღვთის ბრძანებას.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ვემორჩილები თუ არა ღვთის სიტყვას?</a:t>
            </a:r>
          </a:p>
          <a:p>
            <a:pPr xmlns:a="http://schemas.openxmlformats.org/drawingml/2006/main" algn="ctr"/>
            <a:r xmlns:a="http://schemas.openxmlformats.org/drawingml/2006/main">
              <a:rPr lang="k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თუ მე მწამს ღმერთის, უნდა დავემორჩილო ღვთის სიტყვას.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a" altLang="ko-KR" sz="3200"/>
              <a:t>Ღმერთი არის?</a:t>
            </a:r>
            <a:r xmlns:a="http://schemas.openxmlformats.org/drawingml/2006/main">
              <a:rPr lang="ka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ko-KR" sz="3600">
                <a:solidFill>
                  <a:srgbClr val="C00000"/>
                </a:solidFill>
              </a:rPr>
              <a:t>ღმერთო..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არ უყვარს დაუმორჩილებლობა.</a:t>
            </a:r>
          </a:p>
          <a:p>
            <a:r xmlns:a="http://schemas.openxmlformats.org/drawingml/2006/main">
              <a:rPr lang="k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აკურთხებს კაცს, რომელიც ემორჩილება მის სიტყვას.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a" altLang="ko-KR" sz="4000"/>
              <a:t>დღევანდელი</a:t>
            </a:r>
            <a:r xmlns:a="http://schemas.openxmlformats.org/drawingml/2006/main">
              <a:rPr lang="ka" altLang="en-US" sz="4000"/>
              <a:t> </a:t>
            </a:r>
            <a:r xmlns:a="http://schemas.openxmlformats.org/drawingml/2006/main">
              <a:rPr lang="ka" altLang="ko-KR" sz="4000"/>
              <a:t>სიტყვა</a:t>
            </a:r>
            <a:endParaRPr xmlns:a="http://schemas.openxmlformats.org/drawingml/2006/main" lang="ko-KR" altLang="en-US" sz="4000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73782" y="2492896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თავიდან ღმერთმა შექმნა</a:t>
            </a:r>
          </a:p>
          <a:p>
            <a:r xmlns:a="http://schemas.openxmlformats.org/drawingml/2006/main">
              <a:rPr lang="k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ცა და დედამიწა.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4277" y="4932133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დაბადება 1:1</a:t>
            </a: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ka" altLang="ko-KR" sz="4000">
                <a:solidFill>
                  <a:srgbClr val="FF0000"/>
                </a:solidFill>
              </a:rPr>
              <a:t>დღევანდელი ვიქტორინა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რა უთხრა ღმერთმა კაცობრიობას არ ეჭამა?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ხილი</a:t>
            </a:r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ხორცი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ბოსტნეული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a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ka" altLang="ko-KR" sz="2800">
                <a:solidFill>
                  <a:schemeClr val="dk1"/>
                </a:solidFill>
              </a:rPr>
              <a:t>სიკეთისა და ბოროტების ცოდნის ნაყოფი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2003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a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ka" altLang="ko-KR" sz="2800">
                <a:solidFill>
                  <a:srgbClr val="FF0000"/>
                </a:solidFill>
              </a:rPr>
              <a:t>სიკეთისა და ბოროტების ცოდნის ნაყოფი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a" altLang="ko-KR" sz="4000">
                <a:solidFill>
                  <a:srgbClr val="FF0000"/>
                </a:solidFill>
              </a:rPr>
              <a:t>დღევანდელი სიტყვა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ღმერთმა ადამიანი თავის ხატად შექმნა, ღვთის ხატად შექმნა იგი;</a:t>
            </a:r>
          </a:p>
          <a:p>
            <a:r xmlns:a="http://schemas.openxmlformats.org/drawingml/2006/main">
              <a:rPr lang="k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მამაკაცი და ქალი მან შექმნა ისინი.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გენეზისი</a:t>
            </a:r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072615"/>
      </p:ext>
    </p:extLst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No.3 ღვთის სიტყვა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a" altLang="ko-KR" sz="4000"/>
              <a:t>ნოემ შექმნა დიდი გემი (კიდობანი) მაღალ მთაზე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16833"/>
            <a:ext cx="5090405" cy="373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a" altLang="ko-KR" sz="4000"/>
              <a:t>დღევანდელი</a:t>
            </a:r>
            <a:r xmlns:a="http://schemas.openxmlformats.org/drawingml/2006/main">
              <a:rPr lang="ka" altLang="en-US" sz="4000"/>
              <a:t> </a:t>
            </a:r>
            <a:r xmlns:a="http://schemas.openxmlformats.org/drawingml/2006/main">
              <a:rPr lang="ka" altLang="ko-KR" sz="4000"/>
              <a:t>სიტყვა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უთხრა უფალმა ნოეს: „შედი კიდობანში შენ და მთელი შენი ოჯახი, რადგან მართალი გნახე ამ თაობაში.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(დაბადება 7:1)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301208"/>
            <a:ext cx="8963222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ღმერთმა დაინახა, რომ დედამიწაზე მცხოვრებმა ადამიანებმა თავიანთი გზები გააფუჭეს. უთხრა ღმერთმა ნოეს: „დავანადგურებ ადამიანებსაც და დედამიწასაც . გააკეთე დიდი გემი მთაზე!”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69" y="-1"/>
            <a:ext cx="7982461" cy="5229201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ნოემ მთაზე ხომალდის გაკეთება დაიწყო, როგორც ღმერთმა უბრძანა. ხალხი ფიქრობდა, რომ ის გაგიჟდა.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ნოემ დაუშვა ყველა სახის არსება გემზე ნოეს ოჯახის 8 წევრთან ერთად, როგორც ღმერთმა უბრძანა.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92" y="-11699"/>
            <a:ext cx="83350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წვიმა დედამიწაზე 40 დღის განმავლობაში მოდიოდა, როგორც ღმერთმა თქვა.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3" y="-28712"/>
            <a:ext cx="7641114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229200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ბოლოს დედამიწა წყლით დაიფარა. ყველა ცოცხალი არსება, რომელიც დედამიწაზე მოძრაობდა, მოკვდა. დარჩა მხოლოდ ნოე და მასთან მყოფნი კიდობანში.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30" y="0"/>
            <a:ext cx="8444340" cy="5277356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a" altLang="ko-KR" sz="3200">
                <a:solidFill>
                  <a:srgbClr val="FF0000"/>
                </a:solidFill>
              </a:rPr>
              <a:t>დღევანდელი გაკვეთილი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ხალხი არ უსმენდა ნოეს, რომელმაც მათ დიდი წარღვნისგან გადარჩენის საშუალება მისცა.</a:t>
            </a:r>
          </a:p>
          <a:p>
            <a:pPr xmlns:a="http://schemas.openxmlformats.org/drawingml/2006/main" algn="ctr"/>
            <a:r xmlns:a="http://schemas.openxmlformats.org/drawingml/2006/main">
              <a:rPr lang="k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მათ მხოლოდ ის თქვეს, რომ ნოე გაგიჟდა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როცა მეგობრებს სახარებას აწვდი, შეიძლება კარგად არ მოგისმინონ.</a:t>
            </a:r>
          </a:p>
          <a:p>
            <a:pPr xmlns:a="http://schemas.openxmlformats.org/drawingml/2006/main" algn="ctr"/>
            <a:r xmlns:a="http://schemas.openxmlformats.org/drawingml/2006/main">
              <a:rPr lang="k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მაგრამ, საბოლოოდ, ისინი გაიგებენ, რომ ღვთის სიტყვა ჭეშმარიტია.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თავიდან ზედაპირზე სიბნელე იყო.</a:t>
            </a:r>
          </a:p>
          <a:p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არც კაცი იყო, არც სინათლე. Იქ არაფერი იყო.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84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a" altLang="ko-KR" sz="3200"/>
              <a:t>ღმერთო ?</a:t>
            </a:r>
            <a:r xmlns:a="http://schemas.openxmlformats.org/drawingml/2006/main">
              <a:rPr lang="ka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ko-KR" sz="3600">
                <a:solidFill>
                  <a:srgbClr val="C00000"/>
                </a:solidFill>
              </a:rPr>
              <a:t>ღმერთო..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ღმერთს სძულს ცოდვა და განსჯის ცოდვას.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ka" altLang="ko-KR" sz="4000"/>
              <a:t>დღევანდელი ვიქტორინა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718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რა უთხრა ღმერთმა ნოეს?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a" altLang="en-US" sz="2800">
                <a:solidFill>
                  <a:schemeClr val="dk1"/>
                </a:solidFill>
              </a:rPr>
              <a:t>① </a:t>
            </a:r>
            <a:r xmlns:a="http://schemas.openxmlformats.org/drawingml/2006/main">
              <a:rPr lang="ka" altLang="ko-KR" sz="2800">
                <a:solidFill>
                  <a:schemeClr val="dk1"/>
                </a:solidFill>
              </a:rPr>
              <a:t>გემი (კიდობანი)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მანქანა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1032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სახლი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ველოსიპედი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a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ka" altLang="ko-KR" sz="2800">
                <a:solidFill>
                  <a:srgbClr val="FF0000"/>
                </a:solidFill>
              </a:rPr>
              <a:t>გემი (კიდობანი)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a" altLang="ko-KR" sz="4000"/>
              <a:t>დღევანდელი სიტყვა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უთხრა უფალმა ნოეს: „შედი კიდობანში შენ და მთელი შენი ოჯახი, რადგან მართალი გნახე ამ თაობაში.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დაბადება 7:1</a:t>
            </a:r>
          </a:p>
        </p:txBody>
      </p:sp>
    </p:spTree>
    <p:extLst>
      <p:ext uri="{BB962C8B-B14F-4D97-AF65-F5344CB8AC3E}">
        <p14:creationId xmlns:p14="http://schemas.microsoft.com/office/powerpoint/2010/main" val="1237184341"/>
      </p:ext>
    </p:extLst>
  </p:cSld>
  <p:clrMapOvr>
    <a:masterClrMapping/>
  </p:clrMapOvr>
  <p:transition/>
  <p:timing/>
</p:sld>
</file>

<file path=ppt/slides/slide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213918" y="1480138"/>
            <a:ext cx="309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No.4 ღვთის სიტყვა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a" altLang="ko-KR" sz="4000"/>
              <a:t>ცისარტყელა იყო ღვთის შეთანხმება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656"/>
            <a:ext cx="5090405" cy="381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a" altLang="ko-KR" sz="3600">
                <a:solidFill>
                  <a:srgbClr val="FF0000"/>
                </a:solidFill>
              </a:rPr>
              <a:t>დღევანდელი</a:t>
            </a:r>
            <a:r xmlns:a="http://schemas.openxmlformats.org/drawingml/2006/main">
              <a:rPr lang="ka" altLang="ko-KR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ka" altLang="ko-KR" sz="3600">
                <a:solidFill>
                  <a:srgbClr val="FF0000"/>
                </a:solidFill>
              </a:rPr>
              <a:t>სიტყვა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როდესაც ცისარტყელა გამოჩნდება ღრუბლებში, მე დავინახავ მას და გავიხსენებ მარადიულ შეთანხმებას ღმერთსა და დედამიწაზე ყველა ცოცხალ არსებას შორის."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გენეზისი</a:t>
            </a:r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3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ყველა ცოცხალი არსება განადგურდა, დარჩა მხოლოდ ნოე და კიდობანში მასთან მყოფნი.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" y="0"/>
            <a:ext cx="913517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წვიმა დედამიწაზე 40 დღის განმავლობაში მოდიოდა.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3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85184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წვიმის შეწყვეტის შემდეგ ნოემ მტრედი გააგზავნა.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მტრედი მასთან დაბრუნდა ზეთისხილის ახალი ფოთლით ნისკარტში. ნოემ იცოდა: "წყალი ჩამოშორდა დედამიწიდან!"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92" y="-11699"/>
            <a:ext cx="6931360" cy="4900163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3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ნოე ოჯახთან ერთად გამოვიდა და ღმერთს თაყვანი სცა. "მადლობა ღმერთს, რომ მოგვცა ახალი სამყარო."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712"/>
            <a:ext cx="9144000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3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445224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ღმერთმა მას ცისარტყელა აჩვენა, როგორც აღთქმისა და კურთხევის ნიშანი. "იცხოვრე ბედნიერად ახალ სამყაროში!"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99" y="0"/>
            <a:ext cx="8758163" cy="5615959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ღმერთმა თქვა: "იყოს სინათლე"</a:t>
            </a:r>
          </a:p>
          <a:p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და იყო სინათლე.</a:t>
            </a:r>
          </a:p>
          <a:p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a" altLang="ko-KR" sz="3200">
                <a:solidFill>
                  <a:srgbClr val="FF0000"/>
                </a:solidFill>
              </a:rPr>
              <a:t>დღევანდელი გაკვეთილი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ღმერთმა გადაარჩინა ნოე და მისი ოჯახი.</a:t>
            </a:r>
          </a:p>
          <a:p>
            <a:pPr xmlns:a="http://schemas.openxmlformats.org/drawingml/2006/main" algn="ctr"/>
            <a:r xmlns:a="http://schemas.openxmlformats.org/drawingml/2006/main">
              <a:rPr lang="k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ღმერთი დაჰპირდა, რომ აკურთხებდა მათ და ახალ სამყაროს შექმნის მათ მეშვეობით.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ღმერთმა ასევე გადაგვარჩინა იესოს მეშვეობით.</a:t>
            </a:r>
          </a:p>
          <a:p>
            <a:pPr xmlns:a="http://schemas.openxmlformats.org/drawingml/2006/main" algn="ctr"/>
            <a:r xmlns:a="http://schemas.openxmlformats.org/drawingml/2006/main">
              <a:rPr lang="k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ჩვენ უნდა გვჯეროდეს, რომ ღმერთი ჩვენს მეშვეობით შექმნის თავის ახალ სამყაროს.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4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a" altLang="ko-KR" sz="3200"/>
              <a:t>იაჰვე ღმერთი?</a:t>
            </a:r>
            <a:r xmlns:a="http://schemas.openxmlformats.org/drawingml/2006/main">
              <a:rPr lang="ka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ko-KR" sz="3600">
                <a:solidFill>
                  <a:srgbClr val="C00000"/>
                </a:solidFill>
              </a:rPr>
              <a:t>უფალო ღმერთო..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იაჰვე ღმერთი არის ჩვენი მამა, რომელიც უხვად იხსნის და აკურთხებს თავის საყვარელ შვილებს, როდესაც ჩვენ გვწამს მისი.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4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ka" altLang="ko-KR" sz="4000"/>
              <a:t>დღევანდელი ვიქტორინა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რა გამოგზავნა ნოემ, რათა დაენახა დედამიწა გამხმარი?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არწივი</a:t>
            </a:r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ბეღურა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a" altLang="en-US" sz="2800">
                <a:solidFill>
                  <a:schemeClr val="dk1"/>
                </a:solidFill>
              </a:rPr>
              <a:t>③ </a:t>
            </a:r>
            <a:r xmlns:a="http://schemas.openxmlformats.org/drawingml/2006/main">
              <a:rPr lang="ka" altLang="ko-KR" sz="2800">
                <a:solidFill>
                  <a:schemeClr val="dk1"/>
                </a:solidFill>
              </a:rPr>
              <a:t>მტრედი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იხვი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a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ka" altLang="ko-KR" sz="2800">
                <a:solidFill>
                  <a:srgbClr val="FF0000"/>
                </a:solidFill>
              </a:rPr>
              <a:t>მტრედი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a" altLang="ko-KR" sz="3600"/>
              <a:t>დღევანდელი სიტყვა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როდესაც ცისარტყელა გამოჩნდება ღრუბლებში, მე დავინახავ მას და გავიხსენებ მარადიულ შეთანხმებას ღმერთსა და დედამიწაზე ყველა ცოცხალ არსებას შორის."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გენეზისი</a:t>
            </a:r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359053"/>
      </p:ext>
    </p:extLst>
  </p:cSld>
  <p:clrMapOvr>
    <a:masterClrMapping/>
  </p:clrMapOvr>
  <p:transition/>
  <p:timing/>
</p:sld>
</file>

<file path=ppt/slides/slide4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90182" y="1400842"/>
            <a:ext cx="286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No5</a:t>
            </a:r>
            <a:r xmlns:a="http://schemas.openxmlformats.org/drawingml/2006/main">
              <a:rPr lang="k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k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სიტყვა</a:t>
            </a:r>
            <a:r xmlns:a="http://schemas.openxmlformats.org/drawingml/2006/main">
              <a:rPr lang="k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დან</a:t>
            </a:r>
            <a:r xmlns:a="http://schemas.openxmlformats.org/drawingml/2006/main">
              <a:rPr lang="k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ღმერთო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a" altLang="ko-KR" sz="3600"/>
              <a:t>ხალხი, ვინც ააშენა</a:t>
            </a:r>
          </a:p>
          <a:p>
            <a:pPr xmlns:a="http://schemas.openxmlformats.org/drawingml/2006/main" algn="ctr"/>
            <a:r xmlns:a="http://schemas.openxmlformats.org/drawingml/2006/main">
              <a:rPr lang="ka" altLang="ko-KR" sz="3600"/>
              <a:t>ბაბილონის კოშკი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9252" y="1412776"/>
            <a:ext cx="5023466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a" altLang="ko-KR" sz="4000">
                <a:solidFill>
                  <a:srgbClr val="FF0000"/>
                </a:solidFill>
              </a:rPr>
              <a:t>დღევანდელი სიტყვა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ამიტომ ეწოდა მას ბაბილონი, რადგან იქ დაიბნა უფალი</a:t>
            </a:r>
          </a:p>
          <a:p>
            <a:r xmlns:a="http://schemas.openxmlformats.org/drawingml/2006/main">
              <a:rPr lang="k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მთელი მსოფლიოს ენა. იქიდან გაფანტა ისინი უფალმა</a:t>
            </a:r>
          </a:p>
          <a:p>
            <a:r xmlns:a="http://schemas.openxmlformats.org/drawingml/2006/main">
              <a:rPr lang="k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მთელი დედამიწის ზურგზე.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გენეზისი</a:t>
            </a:r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4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ხალხს სურდა ღმერთზე დიდი და ცნობილი ყოფილიყო. ასე რომ, მათ დაიწყეს მაღალი კოშკის აშენება.</a:t>
            </a:r>
          </a:p>
        </p:txBody>
      </p:sp>
      <p:pic>
        <p:nvPicPr>
          <p:cNvPr id="1026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4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ამრიგად, ისინი მთლიანად აშენებდნენ კოშკს.</a:t>
            </a:r>
          </a:p>
          <a:p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„მოდით, თავი დავანახოთ მსოფლიოს. ჩვენ ძალიან დიდები ვართ! 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 descr="http://www.freebibleimages.org/storydata/illustrations/FB_Tower_Babel/overview_images/002-tower-babel.jpg?13389865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თუმცა, როცა ღმერთმა დაინახა მათი ამპარტავნება, აურია მათი ენა, რათა ერთმანეთის არ გაეგოთ.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79" t="28896" r="-1793" b="1484"/>
          <a:stretch>
            <a:fillRect/>
          </a:stretch>
        </p:blipFill>
        <p:spPr bwMode="auto">
          <a:xfrm>
            <a:off x="179512" y="476672"/>
            <a:ext cx="5688632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05" r="51670" b="14080"/>
          <a:stretch>
            <a:fillRect/>
          </a:stretch>
        </p:blipFill>
        <p:spPr bwMode="auto">
          <a:xfrm>
            <a:off x="6012160" y="404664"/>
            <a:ext cx="2661415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 rot="771631">
            <a:off x="4710636" y="2167154"/>
            <a:ext cx="557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ko-KR" sz="54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sz="2800" b="1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988010">
            <a:off x="4934229" y="2489605"/>
            <a:ext cx="557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ko-KR" sz="40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b="1">
              <a:solidFill>
                <a:srgbClr val="C00000"/>
              </a:solidFill>
            </a:endParaRPr>
          </a:p>
        </p:txBody>
      </p:sp>
      <p:pic>
        <p:nvPicPr>
          <p:cNvPr id="3078" name="Picture 6" descr="http://www.timelinecoverbanner.com/cliparts/wp-content/digital-scrapbooking/angry-emot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4219" y="2515471"/>
            <a:ext cx="422974" cy="35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4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13176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იმის გამო, რომ მათ არ ესმოდათ ერთმანეთი, ისინი ვერ მუშაობდნენ ერთად. ბოლოს და ბოლოს, ისინი მიმოიფანტნენ დედამიწის ზურგზე. აქამდე მსოფლიოს ენები განსხვავდება ერთმანეთისგან.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098" name="Picture 2" descr="http://www.lausti.com/articles/internet/languages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0"/>
            <a:ext cx="8136904" cy="5086432"/>
          </a:xfrm>
          <a:prstGeom prst="rect">
            <a:avLst/>
          </a:prstGeom>
          <a:noFill/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პირველ დღეს ღმერთმა გამოყო სინათლე სიბნელეს. მან შექმნა მთელი სამყარო ექვსი დღის განმავლობაში.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115616" y="3645024"/>
            <a:ext cx="1584176" cy="103423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95536" y="836712"/>
            <a:ext cx="1008112" cy="10081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827584" y="1124744"/>
            <a:ext cx="1008112" cy="100811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중 물결 7"/>
          <p:cNvSpPr/>
          <p:nvPr/>
        </p:nvSpPr>
        <p:spPr>
          <a:xfrm>
            <a:off x="1115616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중 물결 8"/>
          <p:cNvSpPr/>
          <p:nvPr/>
        </p:nvSpPr>
        <p:spPr>
          <a:xfrm>
            <a:off x="1907704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지연 9"/>
          <p:cNvSpPr/>
          <p:nvPr/>
        </p:nvSpPr>
        <p:spPr>
          <a:xfrm rot="16200000">
            <a:off x="3131840" y="908721"/>
            <a:ext cx="648072" cy="1224136"/>
          </a:xfrm>
          <a:prstGeom prst="flowChartDelay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중 물결 10"/>
          <p:cNvSpPr/>
          <p:nvPr/>
        </p:nvSpPr>
        <p:spPr>
          <a:xfrm>
            <a:off x="2843808" y="1628801"/>
            <a:ext cx="1224136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15816" y="437808"/>
            <a:ext cx="594492" cy="974968"/>
          </a:xfrm>
          <a:prstGeom prst="rect">
            <a:avLst/>
          </a:prstGeom>
          <a:noFill/>
        </p:spPr>
      </p:pic>
      <p:pic>
        <p:nvPicPr>
          <p:cNvPr id="13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419872" y="836712"/>
            <a:ext cx="370084" cy="606938"/>
          </a:xfrm>
          <a:prstGeom prst="rect">
            <a:avLst/>
          </a:prstGeom>
          <a:noFill/>
        </p:spPr>
      </p:pic>
      <p:pic>
        <p:nvPicPr>
          <p:cNvPr id="14" name="Picture 4" descr="http://us.cdn1.123rf.com/168nwm/yayayoy/yayayoy1009/yayayoy100900042/7821303-sun-moon-star-and-cloud-set.jpg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750804" y="3212976"/>
            <a:ext cx="1973324" cy="1800200"/>
          </a:xfrm>
          <a:prstGeom prst="rect">
            <a:avLst/>
          </a:prstGeom>
          <a:noFill/>
        </p:spPr>
      </p:pic>
      <p:pic>
        <p:nvPicPr>
          <p:cNvPr id="15" name="Picture 6" descr="http://www.tuohoo.com/photo/Cartoon-Icon/twitter-bird-4_%5bfreeiconsweb.net%5d_23853.png"/>
          <p:cNvPicPr>
            <a:picLocks noChangeAspect="1" noChangeArrowheads="1"/>
          </p:cNvPicPr>
          <p:nvPr/>
        </p:nvPicPr>
        <p:blipFill>
          <a:blip r:embed="rId5"/>
          <a:srcRect t="23256" b="23256"/>
          <a:stretch>
            <a:fillRect/>
          </a:stretch>
        </p:blipFill>
        <p:spPr bwMode="auto">
          <a:xfrm>
            <a:off x="5004048" y="764704"/>
            <a:ext cx="1296144" cy="693286"/>
          </a:xfrm>
          <a:prstGeom prst="rect">
            <a:avLst/>
          </a:prstGeom>
          <a:noFill/>
        </p:spPr>
      </p:pic>
      <p:pic>
        <p:nvPicPr>
          <p:cNvPr id="16" name="Picture 8" descr="http://fc01.deviantart.net/fs71/f/2011/298/6/5/pez___fish_png_by_ivettecaro-d4dxuvf.png"/>
          <p:cNvPicPr>
            <a:picLocks noChangeAspect="1" noChangeArrowheads="1"/>
          </p:cNvPicPr>
          <p:nvPr/>
        </p:nvPicPr>
        <p:blipFill>
          <a:blip r:embed="rId6"/>
          <a:srcRect t="10080" b="11801"/>
          <a:stretch>
            <a:fillRect/>
          </a:stretch>
        </p:blipFill>
        <p:spPr bwMode="auto">
          <a:xfrm flipH="1">
            <a:off x="5652120" y="1340768"/>
            <a:ext cx="1152128" cy="1012534"/>
          </a:xfrm>
          <a:prstGeom prst="rect">
            <a:avLst/>
          </a:prstGeom>
          <a:noFill/>
        </p:spPr>
      </p:pic>
      <p:pic>
        <p:nvPicPr>
          <p:cNvPr id="17" name="Picture 10" descr="http://www.fordesigner.com/imguploads/Image/cjbc/zcool/png20080526/1211812556.png"/>
          <p:cNvPicPr>
            <a:picLocks noChangeAspect="1" noChangeArrowheads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6516216" y="3717032"/>
            <a:ext cx="1348408" cy="1348408"/>
          </a:xfrm>
          <a:prstGeom prst="rect">
            <a:avLst/>
          </a:prstGeom>
          <a:noFill/>
        </p:spPr>
      </p:pic>
      <p:pic>
        <p:nvPicPr>
          <p:cNvPr id="18" name="Picture 12" descr="http://sc.admin5.com/uploads/allimg/100203/100ZT348-0.png"/>
          <p:cNvPicPr>
            <a:picLocks noChangeAspect="1" noChangeArrowheads="1"/>
          </p:cNvPicPr>
          <p:nvPr/>
        </p:nvPicPr>
        <p:blipFill>
          <a:blip r:embed="rId8"/>
          <a:stretch>
            <a:fillRect/>
          </a:stretch>
        </p:blipFill>
        <p:spPr bwMode="auto">
          <a:xfrm flipH="1">
            <a:off x="7596336" y="3573016"/>
            <a:ext cx="1231337" cy="1296144"/>
          </a:xfrm>
          <a:prstGeom prst="rect">
            <a:avLst/>
          </a:prstGeom>
          <a:noFill/>
        </p:spPr>
      </p:pic>
      <p:sp>
        <p:nvSpPr>
          <p:cNvPr id="19" name="타원 18"/>
          <p:cNvSpPr/>
          <p:nvPr/>
        </p:nvSpPr>
        <p:spPr>
          <a:xfrm>
            <a:off x="7308304" y="3356992"/>
            <a:ext cx="495347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막힌 원호 19"/>
          <p:cNvSpPr/>
          <p:nvPr/>
        </p:nvSpPr>
        <p:spPr>
          <a:xfrm>
            <a:off x="7380312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>
            <a:off x="7596336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7570209" y="3869757"/>
            <a:ext cx="0" cy="50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380312" y="3861048"/>
            <a:ext cx="198281" cy="2330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막힌 원호 23"/>
          <p:cNvSpPr/>
          <p:nvPr/>
        </p:nvSpPr>
        <p:spPr>
          <a:xfrm flipV="1">
            <a:off x="7504574" y="3645024"/>
            <a:ext cx="135632" cy="153375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475656" y="2348880"/>
            <a:ext cx="360040" cy="11521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2267744" y="2348880"/>
            <a:ext cx="864096" cy="11605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563888" y="2276872"/>
            <a:ext cx="720080" cy="10081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4932040" y="2132856"/>
            <a:ext cx="720080" cy="13045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588224" y="2420888"/>
            <a:ext cx="576064" cy="108012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5963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ka" altLang="ko-KR" sz="4000" b="1">
                <a:solidFill>
                  <a:srgbClr val="FF0000"/>
                </a:solidFill>
              </a:rPr>
              <a:t>1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3728" y="4653136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ka" altLang="ko-KR" sz="4000" b="1">
                <a:solidFill>
                  <a:srgbClr val="FF0000"/>
                </a:solidFill>
              </a:rPr>
              <a:t>2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07904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ka" altLang="ko-KR" sz="4000" b="1">
                <a:solidFill>
                  <a:srgbClr val="FF0000"/>
                </a:solidFill>
              </a:rPr>
              <a:t>3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48064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ka" altLang="ko-KR" sz="4000" b="1">
                <a:solidFill>
                  <a:srgbClr val="FF0000"/>
                </a:solidFill>
              </a:rPr>
              <a:t>4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0019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ka" altLang="ko-KR" sz="4000" b="1">
                <a:solidFill>
                  <a:srgbClr val="FF0000"/>
                </a:solidFill>
              </a:rPr>
              <a:t>5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44408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ka" altLang="ko-KR" sz="4000" b="1">
                <a:solidFill>
                  <a:srgbClr val="FF0000"/>
                </a:solidFill>
              </a:rPr>
              <a:t>6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ka" altLang="ko-KR" sz="4000"/>
              <a:t>დღევანდელი გაკვეთილი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12160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48146" y="92439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96751"/>
            <a:ext cx="8208912" cy="393951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k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ადამიანებს სურთ იყვნენ ღმერთზე დიდი და მაღალი.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ამ გონებას ჰქვია "ამპარტავნება".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ღმერთს სძულს "ამპარტავნება".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ამპარტავნების საპირისპირო არის "თავმდაბლობა".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ჩვენ უნდა ვიყოთ „თავმდაბლები“ ღმერთის წინაშე, რათა ვასიამოვნოთ მას.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a" altLang="ko-KR" sz="3200"/>
              <a:t>იაჰვე ღმერთი?</a:t>
            </a:r>
            <a:r xmlns:a="http://schemas.openxmlformats.org/drawingml/2006/main">
              <a:rPr lang="ka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ko-KR" sz="3600">
                <a:solidFill>
                  <a:srgbClr val="C00000"/>
                </a:solidFill>
              </a:rPr>
              <a:t>უფალო ღმერთო..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იაჰვე ღმერთი ჩვენზე დიდი და ბრძენია.</a:t>
            </a:r>
            <a:endParaRPr xmlns:a="http://schemas.openxmlformats.org/drawingml/2006/main"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k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ჩვენ არ შეგვიძლია ვიყოთ ღმერთზე ბრძენი, მიუხედავად იმისა, რომ მთელი ჩვენი სიბრძნე ერთად გავაერთიანოთ.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5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ka" altLang="ko-KR" sz="4000">
                <a:solidFill>
                  <a:srgbClr val="FF0000"/>
                </a:solidFill>
              </a:rPr>
              <a:t>დღევანდელი ვიქტორინა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რატომ ვერ დაასრულეს კოშკი?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ღმერთმა გამოიწვია წარღვნა, როდესაც ისინი მოახდინეს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ღმერთმა გააჩინა ხანძარი, როცა ისინი გაჩნდნენ.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ღმერთმა მიწისძვრა მოახდინა, როცა მათ ეს გააკეთეს.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4654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a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ka" altLang="ko-KR" sz="2800">
                <a:solidFill>
                  <a:schemeClr val="dk1"/>
                </a:solidFill>
              </a:rPr>
              <a:t>ღმერთმა შექმნა ისინი, რომ არ გაეგოთ ერთმანეთის, როცა ეს გააკეთეს.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94642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a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ka" altLang="ko-KR" sz="2800">
                <a:solidFill>
                  <a:srgbClr val="FF0000"/>
                </a:solidFill>
              </a:rPr>
              <a:t>ღმერთმა შექმნა ისინი, რომ არ გაეგოთ ერთმანეთის, როცა ეს გააკეთეს.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ka" altLang="ko-KR" sz="4000">
                <a:solidFill>
                  <a:srgbClr val="FF0000"/>
                </a:solidFill>
              </a:rPr>
              <a:t>დღევანდელი</a:t>
            </a:r>
            <a:r xmlns:a="http://schemas.openxmlformats.org/drawingml/2006/main">
              <a:rPr lang="ka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ka" altLang="ko-KR" sz="4000">
                <a:solidFill>
                  <a:srgbClr val="FF0000"/>
                </a:solidFill>
              </a:rPr>
              <a:t>სიტყვა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ამიტომ ეწოდა მას ბაბილონი, რადგან იქ დაიბნა უფალი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მთელი მსოფლიოს ენა. იქიდან გაფანტა ისინი უფალმა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მთელი დედამიწის ზურგზე.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>
              <a:defRPr/>
            </a:pP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გენეზისი</a:t>
            </a:r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84784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No.6 ღვთის სიტყვა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a" altLang="ko-KR" sz="4400"/>
              <a:t>ღმერთმა დაუძახა აბრაამს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150555"/>
            <a:ext cx="5023466" cy="334897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a" altLang="ko-KR" sz="4000">
                <a:solidFill>
                  <a:srgbClr val="ff0000"/>
                </a:solidFill>
              </a:rPr>
              <a:t>დღევანდელი სიტყვა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უთხრა უფალმა აბრამს: „დატოვე შენი ქვეყანა, შენი ხალხი და შენი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მამის ოჯახი და წადი იმ მიწაზე, რომელსაც გაჩვენებ.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დაბადება 12:1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ქალდეველთა ური იყო კერპთაყვანისმცემელი ქალაქი.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აბრაამი იქ დაიბადა და ცხოვრობდა.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0518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ერთ დღეს უფალმა ღმერთმა უთხრა მას: „დატოვე შენი ქვეყანა და მე გაკურთხებ“.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მიუხედავად იმისა, რომ აბრაამმა არ იცოდა სად წასულიყო, ის დაემორჩილა ღვთის სიტყვას და ისე წავიდა, როგორც უფალმა უთხრა.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მოგზაურობისას მას ბევრი რთული უბედურება განიცადა, მაგრამ ღმერთმა უსაფრთხოდ დაიცვა.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495428" cy="29969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6250"/>
          <a:stretch>
            <a:fillRect/>
          </a:stretch>
        </p:blipFill>
        <p:spPr>
          <a:xfrm>
            <a:off x="4495428" y="0"/>
            <a:ext cx="4648572" cy="299695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t="6250"/>
          <a:stretch>
            <a:fillRect/>
          </a:stretch>
        </p:blipFill>
        <p:spPr>
          <a:xfrm>
            <a:off x="-7272" y="2994465"/>
            <a:ext cx="4509972" cy="288529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502700" y="2994465"/>
            <a:ext cx="4641300" cy="28828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a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ყველა სახის ცხოველი და მცენარე, ფრინველი და თევზი სავსეა დედამიწაზე, ზღვაში და ცაში. ღმერთმა შეხედა ყველაფერს, რაც მან გააკეთა და თქვა: "ძალიან კარგი!"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05264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ბოლოს აბრაამი მივიდა ქანაანის მიწაზე. იქ ცხოვრობდა. "Მადლობა ღმერთო."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332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a" altLang="ko-KR" sz="4000">
                <a:solidFill>
                  <a:srgbClr val="ff0000"/>
                </a:solidFill>
              </a:rPr>
              <a:t>დღევანდელი</a:t>
            </a:r>
            <a:r xmlns:a="http://schemas.openxmlformats.org/drawingml/2006/main">
              <a:rPr lang="ka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ka" altLang="ko-KR" sz="4000">
                <a:solidFill>
                  <a:srgbClr val="ff0000"/>
                </a:solidFill>
              </a:rPr>
              <a:t>გაკვეთილი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აბრაამმა დატოვა მშობლიური ქალაქი ღვთის სიტყვის მორჩილებით.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როგორც ეს, ჩვენ</a:t>
            </a:r>
            <a:r xmlns:a="http://schemas.openxmlformats.org/drawingml/2006/main">
              <a:rPr lang="ka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უნდა სწამდეს ღმერთის და დაემორჩილოს მის სიტყვას.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ჩვენ უნდა გვქონდეს სურვილი, ნებისმიერ დროს დავემორჩილოთ ღვთის სიტყვას.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a" altLang="ko-KR" sz="3200"/>
              <a:t>იაჰვე ღმერთი არის?</a:t>
            </a:r>
            <a:r xmlns:a="http://schemas.openxmlformats.org/drawingml/2006/main">
              <a:rPr lang="ka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ko-KR" sz="3600">
                <a:solidFill>
                  <a:srgbClr val="c00000"/>
                </a:solidFill>
              </a:rPr>
              <a:t>იაჰვე</a:t>
            </a:r>
            <a:r xmlns:a="http://schemas.openxmlformats.org/drawingml/2006/main">
              <a:rPr lang="ka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ka" altLang="ko-KR" sz="3600">
                <a:solidFill>
                  <a:srgbClr val="c00000"/>
                </a:solidFill>
              </a:rPr>
              <a:t>ღმერთო….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ის არის ჩვენი მამა, რომელიც ნებისმიერ ფასად ასრულებს თავის დანაპირებს.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a" altLang="ko-KR" sz="4000">
                <a:solidFill>
                  <a:srgbClr val="ff0000"/>
                </a:solidFill>
              </a:rPr>
              <a:t>დღევანდელი ვიქტორინა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სად დაიბადა აბრაამი?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ქანაანი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ხარანი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ისრაელი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ka" altLang="ko-KR" sz="2800">
                <a:solidFill>
                  <a:schemeClr val="dk1"/>
                </a:solidFill>
              </a:rPr>
              <a:t>ქალდეველთა ური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ka" altLang="ko-KR" sz="2800">
                <a:solidFill>
                  <a:srgbClr val="ff0000"/>
                </a:solidFill>
              </a:rPr>
              <a:t>ქალდეველთა ური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a" altLang="ko-KR" sz="4000">
                <a:solidFill>
                  <a:srgbClr val="ff0000"/>
                </a:solidFill>
              </a:rPr>
              <a:t>დღევანდელი</a:t>
            </a:r>
            <a:r xmlns:a="http://schemas.openxmlformats.org/drawingml/2006/main">
              <a:rPr lang="ka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ka" altLang="ko-KR" sz="4000">
                <a:solidFill>
                  <a:srgbClr val="ff0000"/>
                </a:solidFill>
              </a:rPr>
              <a:t>სიტყვა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უთხრა უფალმა ღმერთმა აბრამს: "დატოვე შენი ქვეყანა, შენი ხალხი და მამის სახლი და წადი იმ ქვეყანაში, რომელსაც გაჩვენებ".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დაბადება 12:1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93358"/>
            <a:ext cx="3672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 7 ღვთის სიტყვა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ko-KR" sz="4400"/>
              <a:t>ისაკი, აღთქმული ძე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852936"/>
            <a:ext cx="5023466" cy="302433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a" altLang="ko-KR" sz="4000">
                <a:solidFill>
                  <a:srgbClr val="ff0000"/>
                </a:solidFill>
              </a:rPr>
              <a:t>დღევანდელი</a:t>
            </a:r>
            <a:r xmlns:a="http://schemas.openxmlformats.org/drawingml/2006/main">
              <a:rPr lang="ka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ka" altLang="ko-KR" sz="4000">
                <a:solidFill>
                  <a:srgbClr val="ff0000"/>
                </a:solidFill>
              </a:rPr>
              <a:t>სიტყვა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აბრაამი ასი წლის იყო, როცა შეეძინა მისი ვაჟი ისააკი.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გენეზისი</a:t>
            </a:r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21:5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373216"/>
            <a:ext cx="8963222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ღმერთი დაჰპირდა აბრაამს, რომ ღმერთი მისცემდა მას შვილებს, რამდენი ვარსკვლავი ღამის ცაზე.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a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მაგრამ, 100 წლამდე შვილი არ ჰყოლია.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9796" y="0"/>
            <a:ext cx="8244408" cy="529906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ერთ დღეს ღმერთმა ღამით აბრაამი გარეთ გაიყვანა.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„შეხედე ზეცას. შეგიძლია ვარსკვლავების დათვლა?”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7" y="0"/>
            <a:ext cx="9144000" cy="581739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12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ღმერთმა დაჰპირდა, რომ მშვენიერი მიწაც მისცემს.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5204" y="1237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a" altLang="ko-KR" sz="3600"/>
              <a:t>დღევანდელი </a:t>
            </a:r>
            <a:r xmlns:a="http://schemas.openxmlformats.org/drawingml/2006/main">
              <a:rPr lang="ka" altLang="ko-KR" sz="4000"/>
              <a:t>გაკვეთილი</a:t>
            </a:r>
            <a:endParaRPr xmlns:a="http://schemas.openxmlformats.org/drawingml/2006/main" lang="ko-KR" altLang="en-US" sz="4000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47704" y="168559"/>
            <a:ext cx="787388" cy="53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278296" y="168558"/>
            <a:ext cx="885238" cy="58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ვინ შექმნა სამყარო?</a:t>
            </a:r>
          </a:p>
          <a:p>
            <a:pPr xmlns:a="http://schemas.openxmlformats.org/drawingml/2006/main" algn="ctr"/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ღმერთმა შექმნა სამყარო.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ვინ აწესრიგებს სამყაროს?</a:t>
            </a:r>
          </a:p>
          <a:p>
            <a:pPr xmlns:a="http://schemas.openxmlformats.org/drawingml/2006/main" algn="ctr"/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ღმერთი ინახავს სამყაროს წესრიგში.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სამყარო თავისით არ შექმნილა.</a:t>
            </a:r>
          </a:p>
          <a:p>
            <a:pPr xmlns:a="http://schemas.openxmlformats.org/drawingml/2006/main" algn="ctr"/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სამყარო თავისთავად არ შეიძლება გადაადგილდეს.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უნდა გვახსოვდეს, რომ ღმერთმა შექმნა მთელი სამყარო და კვლავ აკონტროლებს მათ ყველა.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7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1369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„თქვენი შვილები იქნებიან იმდენი, რამდენიც ვარსკვლავები ცაზე და ქვიშა ზღვის სანაპიროზე.“ აბრაამმა დაიჯერა უფლის დაპირება.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873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ღმერთმა შეასრულა თავისი დაპირება. სარამ შეეძინა ვაჟი აბრაამს. აბრაამმა დაარქვა სახელი </a:t>
            </a:r>
            <a:r xmlns:a="http://schemas.openxmlformats.org/drawingml/2006/main">
              <a:rPr lang="ka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ისააკი </a:t>
            </a:r>
            <a:r xmlns:a="http://schemas.openxmlformats.org/drawingml/2006/main">
              <a:rPr lang="ka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, რაც ნიშნავს </a:t>
            </a:r>
            <a:r xmlns:a="http://schemas.openxmlformats.org/drawingml/2006/main">
              <a:rPr lang="ka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სიხარულს </a:t>
            </a:r>
            <a:r xmlns:a="http://schemas.openxmlformats.org/drawingml/2006/main">
              <a:rPr lang="ka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90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a" altLang="ko-KR" sz="4000">
                <a:solidFill>
                  <a:srgbClr val="ff0000"/>
                </a:solidFill>
              </a:rPr>
              <a:t>დღევანდელი</a:t>
            </a:r>
            <a:r xmlns:a="http://schemas.openxmlformats.org/drawingml/2006/main">
              <a:rPr lang="ka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ka" altLang="ko-KR" sz="4000">
                <a:solidFill>
                  <a:srgbClr val="ff0000"/>
                </a:solidFill>
              </a:rPr>
              <a:t>გაკვეთილი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5028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აბრაამს ნამდვილად სჯეროდა ღვთის დაპირების მიუხედავად იმისა, რომ ეს მისთვის შეუძლებელი ჩანდა.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ღმერთს ძალიან გაუხარდა, როცა დაინახა აბრაამის რწმენა. ღმერთმა მისცა მას ისაკი, აღთქმული ძე.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ღმერთი ნამდვილად შეასრულებს თავის დანაპირებს, მიუხედავად იმისა, რომ ეს ჩვენთვის შეუძლებელი ჩანდა.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a" altLang="ko-KR" sz="3200"/>
              <a:t>Ღმერთი არის…</a:t>
            </a:r>
            <a:r xmlns:a="http://schemas.openxmlformats.org/drawingml/2006/main">
              <a:rPr lang="ka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ko-KR" sz="3600">
                <a:solidFill>
                  <a:srgbClr val="c00000"/>
                </a:solidFill>
              </a:rPr>
              <a:t>Ღმერთი არის...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ყოვლისშემძლე (ყველაფერს შეუძლია)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a" altLang="ko-KR" sz="4000">
                <a:solidFill>
                  <a:srgbClr val="ff0000"/>
                </a:solidFill>
              </a:rPr>
              <a:t>დღევანდელი ვიქტორინა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რამდენი წლის იყო აბრაამი, როცა ისაკი შეეძინა?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70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100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ka" altLang="ko-KR" sz="2800">
                <a:solidFill>
                  <a:srgbClr val="ff0000"/>
                </a:solidFill>
              </a:rPr>
              <a:t>100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a" altLang="ko-KR" sz="4000">
                <a:solidFill>
                  <a:srgbClr val="ff0000"/>
                </a:solidFill>
              </a:rPr>
              <a:t>დღევანდელი სიტყვა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აბრაამი ასი წლის იყო, როცა შეეძინა მისი ვაჟი ისააკი.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(დაბადება 21:5)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 8 ღვთის სიტყვა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4104456" cy="1281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ko-KR" sz="3900"/>
              <a:t>აბრაამმა შესწირა ისაკი ღმერთს</a:t>
            </a:r>
            <a:endParaRPr xmlns:a="http://schemas.openxmlformats.org/drawingml/2006/main" lang="ko-KR" altLang="en-US" sz="39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53595" y="2029986"/>
            <a:ext cx="5090405" cy="35986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a" altLang="ko-KR" sz="4000">
                <a:solidFill>
                  <a:srgbClr val="ff0000"/>
                </a:solidFill>
              </a:rPr>
              <a:t>დღევანდელი სიტყვა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მაშინ ღმერთმა თქვა: წაიყვანე შენი ვაჟი, შენი ერთადერთი ვაჟი, ისააკი, რომელიც გიყვარს.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და წადი მორიას მხარეში. შესწირეთ იგი იქ დასაწვავად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ერთ მთაზე გეტყვით“.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დაბადება 22:2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ერთ დღეს ღმერთმა უთხრა აბრაამს: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"შეთავაზე შენი ერთადერთი ვაჟი დასაწვავად".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" y="-1"/>
            <a:ext cx="9144001" cy="5643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6995"/>
            <a:ext cx="9144000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აბრაამს ისე უყვარდა ისააკი, რომ გაუჭირდა, როცა ღვთისგან ესმოდა. მაგრამ მან გადაწყვიტა დაემორჩილებინა ღმერთს.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a" altLang="ko-KR" sz="3200"/>
              <a:t>ვინ არის ღმერთი?</a:t>
            </a:r>
            <a:r xmlns:a="http://schemas.openxmlformats.org/drawingml/2006/main">
              <a:rPr lang="ka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a" altLang="ko-KR" sz="3600">
                <a:solidFill>
                  <a:srgbClr val="C00000"/>
                </a:solidFill>
              </a:rPr>
              <a:t>Ის არის...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შემოქმედი, რომელმაც შექმნა მთელი სამყარო ჩემ ჩათვლით.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8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აბრაამმა შეკრა ისაკი და დაასვენა სამსხვერპლოზე და სცადა მისი მოკვლა. სწორედ იმ მომენტში,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15208"/>
            <a:ext cx="9127908" cy="5892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„აბრაამ, აბრაამ, ნუ მოკლავ მას. არაფერი არ გაუკეთო მას. ახლა ვიცი, რომ ღმერთის გეშინია და გიყვარს“. ეს იყო გამოცდა ღმერთმა აბრაამს.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8712"/>
            <a:ext cx="9144000" cy="54019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661248"/>
            <a:ext cx="9054634" cy="880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"Მადლობა ღმერთო!" ღმერთმა სიხარულით მიიღო აბრაამის რწმენა. ღმერთმა იგი ყველა მორწმუნის წინაპარად აქცია.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600" y="116631"/>
            <a:ext cx="9099308" cy="56045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a" altLang="ko-KR" sz="4000"/>
              <a:t>დღევანდელი გაკვეთილი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996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აბრაამს ძალიან უყვარდა ისააკი, მაგრამ მისთვის უფრო მნიშვნელოვანი იყო ღვთის სიტყვის მორჩილება.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მე უნდა მიყვარდეს ღმერთი ყველა სხვა საგანზე მეტად და უფრო მეტად ვიდრე ნებისმიერი სხვა ადამიანი მსოფლიოში.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a" altLang="ko-KR" sz="3200"/>
              <a:t>Ღმერთი არის?</a:t>
            </a:r>
            <a:r xmlns:a="http://schemas.openxmlformats.org/drawingml/2006/main">
              <a:rPr lang="ka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ko-KR" sz="3600">
                <a:solidFill>
                  <a:srgbClr val="c00000"/>
                </a:solidFill>
              </a:rPr>
              <a:t>Ღმერთი არის..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ჩვენი მამა, რომელიც აძლიერებს ჩვენს რწმენას გამოცდის გზით.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a" altLang="ko-KR" sz="4000"/>
              <a:t>დღევანდელი</a:t>
            </a:r>
            <a:r xmlns:a="http://schemas.openxmlformats.org/drawingml/2006/main">
              <a:rPr lang="ka" altLang="en-US" sz="4000"/>
              <a:t> </a:t>
            </a:r>
            <a:r xmlns:a="http://schemas.openxmlformats.org/drawingml/2006/main">
              <a:rPr lang="ka" altLang="ko-KR" sz="4000"/>
              <a:t>ვიქტორინა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რა უთხრა ღმერთმა აბრაამს დასაწვავ შესაწირავად?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en-US" sz="2800">
                <a:solidFill>
                  <a:schemeClr val="dk1"/>
                </a:solidFill>
              </a:rPr>
              <a:t>① </a:t>
            </a:r>
            <a:r xmlns:a="http://schemas.openxmlformats.org/drawingml/2006/main">
              <a:rPr lang="ka" altLang="ko-KR" sz="2800">
                <a:solidFill>
                  <a:schemeClr val="dk1"/>
                </a:solidFill>
              </a:rPr>
              <a:t>შვილო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ცოლი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ძაღლი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ცხვარი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ka" altLang="ko-KR" sz="2800">
                <a:solidFill>
                  <a:srgbClr val="ff0000"/>
                </a:solidFill>
              </a:rPr>
              <a:t>შვილო</a:t>
            </a:r>
            <a:r xmlns:a="http://schemas.openxmlformats.org/drawingml/2006/main">
              <a:rPr lang="ka" altLang="en-US" sz="2800">
                <a:solidFill>
                  <a:srgbClr val="ff0000"/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a" altLang="ko-KR" sz="4000">
                <a:solidFill>
                  <a:srgbClr val="ff0000"/>
                </a:solidFill>
              </a:rPr>
              <a:t>დღევანდელი სიტყვა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მაშინ ღმერთმა თქვა: წაიყვანე შენი ვაჟი, შენი ერთადერთი ვაჟი, ისააკი, რომელიც გიყვარს.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და წადი მორიას მხარეში. შესწირეთ იგი იქ დასაწვავად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ერთ მთაზე გეტყვით“.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დაბადება 22:2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353036"/>
            <a:ext cx="2880320" cy="359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No9</a:t>
            </a:r>
            <a:r xmlns:a="http://schemas.openxmlformats.org/drawingml/2006/main">
              <a:rPr lang="k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k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სიტყვა</a:t>
            </a:r>
            <a:r xmlns:a="http://schemas.openxmlformats.org/drawingml/2006/main">
              <a:rPr lang="k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დან</a:t>
            </a:r>
            <a:r xmlns:a="http://schemas.openxmlformats.org/drawingml/2006/main">
              <a:rPr lang="k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ღმერთო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859262"/>
            <a:ext cx="3931114" cy="1424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a" altLang="ko-KR" sz="4400"/>
              <a:t>ისააკი არ ჩხუბობდა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648141" y="1964962"/>
            <a:ext cx="4495859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a" altLang="ko-KR" sz="4000">
                <a:solidFill>
                  <a:srgbClr val="ff0000"/>
                </a:solidFill>
              </a:rPr>
              <a:t>დღევანდელი სიტყვა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ko-KR" sz="3600">
                <a:solidFill>
                  <a:schemeClr val="bg1">
                    <a:lumMod val="50000"/>
                  </a:schemeClr>
                </a:solidFill>
              </a:rPr>
              <a:t>იქიდან გადავიდა და მეორე ჭა ამოთხარა და ამაზე არავინ ეჩხუბა.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a" altLang="ko-KR" sz="3600">
                <a:solidFill>
                  <a:schemeClr val="bg1">
                    <a:lumMod val="50000"/>
                  </a:schemeClr>
                </a:solidFill>
              </a:rPr>
              <a:t>დაარქვა მას რეჰობოთი და თქვა: „ახლა უფალმა მოგვცა ადგილი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a" altLang="ko-KR" sz="3600">
                <a:solidFill>
                  <a:schemeClr val="bg1">
                    <a:lumMod val="50000"/>
                  </a:schemeClr>
                </a:solidFill>
              </a:rPr>
              <a:t>და ჩვენ აყვავდებით მიწაზე“.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გენეზისი</a:t>
            </a:r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</a:t>
            </a:r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ჭები</a:t>
            </a:r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იყვნენ</a:t>
            </a:r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ისე</a:t>
            </a:r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მნიშვნელოვანი,</a:t>
            </a:r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რადგან</a:t>
            </a:r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მათ</a:t>
            </a:r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შეეძლო</a:t>
            </a:r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მიიღეთ</a:t>
            </a:r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ახალი</a:t>
            </a:r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წყალი</a:t>
            </a:r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უდაბნოში. ისააკს ჰქონდა მამის მემკვიდრეობით მიღებული ჭები.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31640" y="12576"/>
            <a:ext cx="6696744" cy="52166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a" altLang="ko-KR" sz="4000">
                <a:solidFill>
                  <a:srgbClr val="FF0000"/>
                </a:solidFill>
              </a:rPr>
              <a:t>დღევანდელი ვიქტორინა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რითი შექმნა ღმერთმა სამყარო?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ქვა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92180"/>
            <a:ext cx="8424936" cy="511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წყალი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მტვერი</a:t>
            </a:r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სიტყვა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7637"/>
            <a:ext cx="8712968" cy="517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ka" altLang="ko-KR" sz="2800">
                <a:solidFill>
                  <a:srgbClr val="FF0000"/>
                </a:solidFill>
              </a:rPr>
              <a:t>სიტყვა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თუმცა ფილისტიმელებს მისი შურდათ. ასე რომ, მათ აავსეს ჭები მიწით.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23874" y="-27383"/>
            <a:ext cx="609625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მაგრამ ისაკი მათ არ ეჩხუბებოდა. მოშორდა და ჭა ამოთხარა. მან აღმოაჩინა მტკნარი წყლის ჭა.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66614" y="0"/>
            <a:ext cx="6084046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ამ დროს დანარჩენებმა ისააკს ჭა წაართვეს. მაგრამ არც მათ ეჩხუბა.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 l="1640" t="1350" r="1350" b="1350"/>
          <a:stretch>
            <a:fillRect/>
          </a:stretch>
        </p:blipFill>
        <p:spPr>
          <a:xfrm>
            <a:off x="1422537" y="0"/>
            <a:ext cx="6264696" cy="579969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613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ღმერთმა დალოცა ისააკი. მან კიდევ ერთი ჭა ამოთხარა. ღმერთმა მას იქიდან მტკნარი წყალი მისცა. ისააკმა სამსხვერპლო ააგო და სამადლობელი შესწირა.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31640" y="1"/>
            <a:ext cx="6370284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123728" y="82696"/>
            <a:ext cx="445976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a" altLang="ko-KR" sz="4000">
                <a:solidFill>
                  <a:srgbClr val="ff0000"/>
                </a:solidFill>
              </a:rPr>
              <a:t>დღევანდელი გაკვეთილი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71606" y="11277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631880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ისაკი არ ეჩხუბებოდა მათ, ვინც ჭები წაართვა.</a:t>
            </a:r>
            <a:r xmlns:a="http://schemas.openxmlformats.org/drawingml/2006/main">
              <a:rPr lang="ka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ღმერთმა დალოცა ისააკი.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ჩვენ ასევე არ უნდა ვიჩხუბოთ სხვებთან.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ჩვენ უნდა გვიყვარდეს და ვაპატიოთ სხვები.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a" altLang="ko-KR" sz="3200"/>
              <a:t>Ღმერთი არის??</a:t>
            </a:r>
            <a:r xmlns:a="http://schemas.openxmlformats.org/drawingml/2006/main">
              <a:rPr lang="ka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ko-KR" sz="3600">
                <a:solidFill>
                  <a:srgbClr val="c00000"/>
                </a:solidFill>
              </a:rPr>
              <a:t>ღმერთო….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333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მას სძულს ისინი, ვინც სხვებს ეჩხუბება.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მას უყვარს ისინი, ვისაც ერთმანეთი უყვართ.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a" altLang="ko-KR" sz="4000">
                <a:solidFill>
                  <a:srgbClr val="ff0000"/>
                </a:solidFill>
              </a:rPr>
              <a:t>დღევანდელი ვიქტორინა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რის გამო განიცადა ისაკმა მძიმე დრო?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სახლი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ცხვრის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en-US" sz="2800">
                <a:solidFill>
                  <a:schemeClr val="dk1"/>
                </a:solidFill>
              </a:rPr>
              <a:t>③ </a:t>
            </a:r>
            <a:r xmlns:a="http://schemas.openxmlformats.org/drawingml/2006/main">
              <a:rPr lang="ka" altLang="ko-KR" sz="2800">
                <a:solidFill>
                  <a:schemeClr val="dk1"/>
                </a:solidFill>
              </a:rPr>
              <a:t>კარგად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ოჯახი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ka" altLang="ko-KR" sz="2800">
                <a:solidFill>
                  <a:srgbClr val="ff0000"/>
                </a:solidFill>
              </a:rPr>
              <a:t>კარგად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a" altLang="ko-KR" sz="4000">
                <a:solidFill>
                  <a:srgbClr val="ff0000"/>
                </a:solidFill>
              </a:rPr>
              <a:t>დღევანდელი სიტყვა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ko-KR" sz="3600">
                <a:solidFill>
                  <a:schemeClr val="bg1">
                    <a:lumMod val="50000"/>
                  </a:schemeClr>
                </a:solidFill>
              </a:rPr>
              <a:t>იქიდან გადავიდა და მეორე ჭა ამოთხარა და ამაზე არავინ ეჩხუბა.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a" altLang="ko-KR" sz="3600">
                <a:solidFill>
                  <a:schemeClr val="bg1">
                    <a:lumMod val="50000"/>
                  </a:schemeClr>
                </a:solidFill>
              </a:rPr>
              <a:t>დაარქვა მას რეჰობოთი და თქვა: „ახლა უფალმა მოგვცა ადგილი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a" altLang="ko-KR" sz="3600">
                <a:solidFill>
                  <a:schemeClr val="bg1">
                    <a:lumMod val="50000"/>
                  </a:schemeClr>
                </a:solidFill>
              </a:rPr>
              <a:t>და ჩვენ აყვავდებით მიწაზე“.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გენეზისი</a:t>
            </a:r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</a:t>
            </a:r>
            <a:r xmlns:a="http://schemas.openxmlformats.org/drawingml/2006/main">
              <a:rPr lang="k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7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No10</a:t>
            </a:r>
            <a:r xmlns:a="http://schemas.openxmlformats.org/drawingml/2006/main">
              <a:rPr lang="k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k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სიტყვა</a:t>
            </a:r>
            <a:r xmlns:a="http://schemas.openxmlformats.org/drawingml/2006/main">
              <a:rPr lang="k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დან</a:t>
            </a:r>
            <a:r xmlns:a="http://schemas.openxmlformats.org/drawingml/2006/main">
              <a:rPr lang="k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ღმერთო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2291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a" altLang="ko-KR" sz="3600"/>
              <a:t>ესავმა პირმშოობა გაყიდა</a:t>
            </a:r>
            <a:endParaRPr xmlns:a="http://schemas.openxmlformats.org/drawingml/2006/main" lang="en-US" altLang="ko-KR" sz="3600"/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a" altLang="ko-KR" sz="3600"/>
              <a:t>ერთი თასი წითელი ჩაშუშულისთვის</a:t>
            </a:r>
            <a:endParaRPr xmlns:a="http://schemas.openxmlformats.org/drawingml/2006/main" lang="en-US" altLang="ko-KR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847288"/>
            <a:ext cx="5364088" cy="40230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a" altLang="ko-KR" sz="4000">
                <a:solidFill>
                  <a:srgbClr val="ff0000"/>
                </a:solidFill>
              </a:rPr>
              <a:t>დღევანდელი სიტყვა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4314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a" altLang="ko-KR" sz="3600">
                <a:solidFill>
                  <a:schemeClr val="bg1">
                    <a:lumMod val="50000"/>
                  </a:schemeClr>
                </a:solidFill>
              </a:rPr>
              <a:t>შემდეგ იაკობმა მისცა ესავს პური და ოსპის ჩაშუშული.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a" altLang="ko-KR" sz="3600">
                <a:solidFill>
                  <a:schemeClr val="bg1">
                    <a:lumMod val="50000"/>
                  </a:schemeClr>
                </a:solidFill>
              </a:rPr>
              <a:t>ჭამდა და დალია, მერე ადგა და წავიდა.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a" altLang="ko-KR" sz="3600">
                <a:solidFill>
                  <a:schemeClr val="bg1">
                    <a:lumMod val="50000"/>
                  </a:schemeClr>
                </a:solidFill>
              </a:rPr>
              <a:t>ასე რომ, ესავმა უარყო მისი პირმშოობა.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a" altLang="ko-KR" sz="3600">
                <a:solidFill>
                  <a:schemeClr val="bg1">
                    <a:lumMod val="50000"/>
                  </a:schemeClr>
                </a:solidFill>
              </a:rPr>
              <a:t>                                                                 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0037" y="5513116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ka" altLang="ko-KR" sz="2800">
                <a:solidFill>
                  <a:schemeClr val="bg1">
                    <a:lumMod val="50000"/>
                  </a:schemeClr>
                </a:solidFill>
              </a:rPr>
              <a:t>დაბადება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4947</ep:Words>
  <ep:PresentationFormat>On-screen Show (4:3)</ep:PresentationFormat>
  <ep:Paragraphs>781</ep:Paragraphs>
  <ep:Slides>163</ep:Slides>
  <ep:Notes>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5</vt:i4>
      </vt:variant>
      <vt:variant>
        <vt:lpstr>슬라이드 제목</vt:lpstr>
      </vt:variant>
      <vt:variant>
        <vt:i4>163</vt:i4>
      </vt:variant>
    </vt:vector>
  </ep:HeadingPairs>
  <ep:TitlesOfParts>
    <vt:vector size="168" baseType="lpstr">
      <vt:lpstr>Office 테마</vt:lpstr>
      <vt:lpstr>Office 테마</vt:lpstr>
      <vt:lpstr>Office 테마</vt:lpstr>
      <vt:lpstr>Office 테마</vt:lpstr>
      <vt:lpstr>Office 테마</vt:lpstr>
      <vt:lpstr>PowerPoint Presentation</vt:lpstr>
      <vt:lpstr>PowerPoint Presentation</vt:lpstr>
      <vt:lpstr>PowerPoint Presentation</vt:lpstr>
      <vt:lpstr>PowerPoint Presentation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  <vt:lpstr>슬라이드 62</vt:lpstr>
      <vt:lpstr>슬라이드 63</vt:lpstr>
      <vt:lpstr>슬라이드 64</vt:lpstr>
      <vt:lpstr>슬라이드 65</vt:lpstr>
      <vt:lpstr>슬라이드 66</vt:lpstr>
      <vt:lpstr>슬라이드 67</vt:lpstr>
      <vt:lpstr>슬라이드 68</vt:lpstr>
      <vt:lpstr>슬라이드 69</vt:lpstr>
      <vt:lpstr>슬라이드 70</vt:lpstr>
      <vt:lpstr>슬라이드 71</vt:lpstr>
      <vt:lpstr>슬라이드 72</vt:lpstr>
      <vt:lpstr>슬라이드 73</vt:lpstr>
      <vt:lpstr>슬라이드 74</vt:lpstr>
      <vt:lpstr>슬라이드 75</vt:lpstr>
      <vt:lpstr>슬라이드 76</vt:lpstr>
      <vt:lpstr>슬라이드 77</vt:lpstr>
      <vt:lpstr>슬라이드 78</vt:lpstr>
      <vt:lpstr>슬라이드 79</vt:lpstr>
      <vt:lpstr>슬라이드 80</vt:lpstr>
      <vt:lpstr>슬라이드 81</vt:lpstr>
      <vt:lpstr>슬라이드 82</vt:lpstr>
      <vt:lpstr>슬라이드 83</vt:lpstr>
      <vt:lpstr>슬라이드 84</vt:lpstr>
      <vt:lpstr>슬라이드 85</vt:lpstr>
      <vt:lpstr>슬라이드 86</vt:lpstr>
      <vt:lpstr>슬라이드 87</vt:lpstr>
      <vt:lpstr>슬라이드 88</vt:lpstr>
      <vt:lpstr>슬라이드 89</vt:lpstr>
      <vt:lpstr>슬라이드 90</vt:lpstr>
      <vt:lpstr>슬라이드 91</vt:lpstr>
      <vt:lpstr>슬라이드 92</vt:lpstr>
      <vt:lpstr>슬라이드 93</vt:lpstr>
      <vt:lpstr>슬라이드 94</vt:lpstr>
      <vt:lpstr>슬라이드 95</vt:lpstr>
      <vt:lpstr>슬라이드 96</vt:lpstr>
      <vt:lpstr>슬라이드 97</vt:lpstr>
      <vt:lpstr>슬라이드 98</vt:lpstr>
      <vt:lpstr>슬라이드 99</vt:lpstr>
      <vt:lpstr>슬라이드 100</vt:lpstr>
      <vt:lpstr>슬라이드 101</vt:lpstr>
      <vt:lpstr>슬라이드 102</vt:lpstr>
      <vt:lpstr>슬라이드 103</vt:lpstr>
      <vt:lpstr>슬라이드 104</vt:lpstr>
      <vt:lpstr>슬라이드 105</vt:lpstr>
      <vt:lpstr>슬라이드 106</vt:lpstr>
      <vt:lpstr>슬라이드 107</vt:lpstr>
      <vt:lpstr>슬라이드 108</vt:lpstr>
      <vt:lpstr>슬라이드 109</vt:lpstr>
      <vt:lpstr>슬라이드 110</vt:lpstr>
      <vt:lpstr>슬라이드 111</vt:lpstr>
      <vt:lpstr>슬라이드 112</vt:lpstr>
      <vt:lpstr>슬라이드 113</vt:lpstr>
      <vt:lpstr>슬라이드 114</vt:lpstr>
      <vt:lpstr>슬라이드 115</vt:lpstr>
      <vt:lpstr>슬라이드 116</vt:lpstr>
      <vt:lpstr>슬라이드 117</vt:lpstr>
      <vt:lpstr>슬라이드 118</vt:lpstr>
      <vt:lpstr>슬라이드 119</vt:lpstr>
      <vt:lpstr>슬라이드 120</vt:lpstr>
      <vt:lpstr>슬라이드 121</vt:lpstr>
      <vt:lpstr>슬라이드 122</vt:lpstr>
      <vt:lpstr>슬라이드 123</vt:lpstr>
      <vt:lpstr>슬라이드 124</vt:lpstr>
      <vt:lpstr>슬라이드 125</vt:lpstr>
      <vt:lpstr>슬라이드 126</vt:lpstr>
      <vt:lpstr>슬라이드 127</vt:lpstr>
      <vt:lpstr>슬라이드 128</vt:lpstr>
      <vt:lpstr>슬라이드 129</vt:lpstr>
      <vt:lpstr>슬라이드 130</vt:lpstr>
      <vt:lpstr>슬라이드 131</vt:lpstr>
      <vt:lpstr>슬라이드 132</vt:lpstr>
      <vt:lpstr>슬라이드 133</vt:lpstr>
      <vt:lpstr>슬라이드 134</vt:lpstr>
      <vt:lpstr>슬라이드 135</vt:lpstr>
      <vt:lpstr>슬라이드 136</vt:lpstr>
      <vt:lpstr>슬라이드 137</vt:lpstr>
      <vt:lpstr>슬라이드 138</vt:lpstr>
      <vt:lpstr>슬라이드 139</vt:lpstr>
      <vt:lpstr>슬라이드 140</vt:lpstr>
      <vt:lpstr>슬라이드 141</vt:lpstr>
      <vt:lpstr>슬라이드 142</vt:lpstr>
      <vt:lpstr>슬라이드 143</vt:lpstr>
      <vt:lpstr>슬라이드 144</vt:lpstr>
      <vt:lpstr>슬라이드 145</vt:lpstr>
      <vt:lpstr>슬라이드 146</vt:lpstr>
      <vt:lpstr>슬라이드 147</vt:lpstr>
      <vt:lpstr>슬라이드 148</vt:lpstr>
      <vt:lpstr>슬라이드 149</vt:lpstr>
      <vt:lpstr>슬라이드 150</vt:lpstr>
      <vt:lpstr>슬라이드 151</vt:lpstr>
      <vt:lpstr>슬라이드 152</vt:lpstr>
      <vt:lpstr>슬라이드 153</vt:lpstr>
      <vt:lpstr>슬라이드 154</vt:lpstr>
      <vt:lpstr>슬라이드 155</vt:lpstr>
      <vt:lpstr>슬라이드 156</vt:lpstr>
      <vt:lpstr>슬라이드 157</vt:lpstr>
      <vt:lpstr>슬라이드 158</vt:lpstr>
      <vt:lpstr>슬라이드 159</vt:lpstr>
      <vt:lpstr>슬라이드 160</vt:lpstr>
      <vt:lpstr>슬라이드 161</vt:lpstr>
      <vt:lpstr>슬라이드 162</vt:lpstr>
      <vt:lpstr>슬라이드 163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2014-11-24T05:13:47.000</dcterms:created>
  <dc:creator>leo</dc:creator>
  <cp:lastModifiedBy>user</cp:lastModifiedBy>
  <dcterms:modified xsi:type="dcterms:W3CDTF">2023-09-25T04:45:14.315</dcterms:modified>
  <cp:revision>55</cp:revision>
  <dc:title>PowerPoint 프레젠테이션</dc:title>
  <cp:version>1000.0000.01</cp:version>
</cp:coreProperties>
</file>