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a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არა.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/>
              <a:t>ჯონათანი,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4000"/>
              <a:t>დავითის კარგი მეგობარი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არ მისცა იონათანმა დავითს?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ხმალი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ფარი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ისარი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ტანსაცმელი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ფარი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40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ესთერ დედოფლის სიმამაცე.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ჰკითხა მეფემ: "რა არის, ესთერ დედოფალო, რა არის შენი თხოვნა, სამეფოს ნახევარამდეც კი მოგცემენ".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ესთერი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ეს იყო დრო, როდესაც ბრძენი ებრაელი ქალი ესთერი სპარსეთის დედოფალი იყო. თუმცა ჰამანმა მეფის კანონის გამოყენებით ებრაელების განადგურება განიზრახა.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მან გაიფიქრა: „შეიძლება მომკლას, თუ მეფის დაუძახის გარეშე მივუახლოვდები მეფეს“. თუმცა, მან გადაწყვიტა წასულიყო მეფესთან, რათა ეთხოვა თავისი ხალხის გადარჩენა, მიუხედავად იმისა, რომ ეს ეწინააღმდეგებოდა კანონს.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მაგრამ, როცა იხილა დედოფალი ესთერი კარზე მდგარი, ძალიან მოეწონა და თქვა: „რა თხოვნა გაქვთ? მე მოგცემ მას“.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ჰამანის შეთქმულება ებრაელების განადგურების შესახებ მეფემ გამოავლინა. შედეგად, იგი შეძულდა მეფეს და მოკლეს.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"მადლობა, უფალო, რომ დაგვიფარე!" დედოფალ ესთერის გამბედაობის წყალობით ებრაელები დაცული იყვნენ.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მიუხედავად იმისა, რომ ესთერი უნდა მოეკლათ, ის ღმერთს ევედრებოდა, რომ გაბედულად ეხსნა თავისი ხალხი.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იხსნა ებრაელები კრიზისისგან ესთერის ლოცვით თავისი საოცარი სიბრძნითა და ძალით.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დავიჯეროთ და ველოდოთ ღვთის შესანიშნავ დახმარებას და ხსნას ჩვენს ყოველდღიურ ცხოვრებაში.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ინახავს და ეხმარება თავის ხალხს ბოლომდე.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მიცავს და მეხმარება სამყაროს აღსასრულამდე.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დაემართა ესთერს, როცა დაურეკავად მიუახლოვდა მეფეს?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სიკვდილით უნდა მოეკლათ.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გააძევეს.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იგი ვერ შეხვდა მეფეს.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შეეძლო ეთქვა მეფეს ის, რისი თხოვნაც სურდა.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მას შეეძლო ეთქვა მეფეს ის, რისი თხოვნაც სურდა.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შემდეგ, რაც დავითმა დაასრულა საულთან საუბარი, იონათანი სულიერად გახდა დავითთან და შეიყვარა იგი, როგორც საკუთარი თავი.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სამუელი 18: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ჰკითხა მეფემ: "რა არის, ესთერ დედოფალო, რა არის შენი თხოვნა, სამეფოს ნახევარამდეც კი მოგცემენ".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ესთერი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41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400"/>
              <a:t>იობი, რომელიც ღმერთმა აკურთხა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უზის ქვეყანაში ცხოვრობდა კაცი, სახელად იობი. ეს კაცი უმანკო და მართალი იყო; მას ეშინოდა ღმერთის და ერიდებოდა ბოროტებას.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Სამუშაო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იობი, რომელიც ცხოვრობდა აღმოსავლეთის მიწის უზში, ყველაზე მდიდარი იყო. მას ეშინოდა ღვთისა და უმწიკვლო და მართალი.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„რადგან შენ აკურთხე იობი, მას შენი ეშინოდა! ნუთუ არაფრის ეშინია იობს ღმერთის? სატანამ დაგეგმა იობის გამოცდა.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სატანამ ღამით წაართვა ყველაფერი, შვილები და მთელი ქონება. ის გახდა ყველაზე უბედური ადამიანი მსოფლიოში.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ცოლმა დატოვა იგი და უთხრა: "დაწყევლა ღმერთი და მოკვდი!" იობის მეგობრები მივიდნენ და დაადანაშაულეს, მაგრამ იობი ღმერთს ენდობოდა, როგორც არასდროს.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ეს იყო უბედურების და სიმწარის დრო. თუმცა იობმა გამოცდა გაიარა და ღმერთმა მას გაცილებით დიდი კურთხევა მისცა, ვიდრე ადრე. ის გახდა ადამიანი, რომელსაც ეშინოდა ღმერთის, ვიდრე ოდესმე.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მართალია იობი მართალი კაცი იყო, სატანამ მას უბედურება მოუტანა.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სიძნელეების მიუხედავად, იობს სწამდა ღმერთის და იყო მოთმინებული ღმერთის მიმართ.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ეს სირთულეები შეიძლება შეგვხვდეს.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ამ დროს ჩვენ უნდა გვწამდეს ღმერთი და ვიყოთ ღმერთის მოთმინება.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ერთი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რომელსაც შეუძლია თავისი ნების მიხედვით გაგვამდიდროს ან გაღარიბდეს.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32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სოლომონი, რომელმაც საჩუქრად მიიღო სიბრძნე.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რომელია არასწორი იობის შესახებ?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მდიდარი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ცხოვრობდა აღმოსავლეთ მიწაზე.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იყო მეფე.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ეშინოდა ღმერთის.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ის იყო მეფე.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უზის ქვეყანაში ცხოვრობდა კაცი, სახელად იობი. ეს კაცი უმანკო და მართალი იყო; მას ეშინოდა ღმერთის და ერიდებოდა ბოროტებას.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Სამუშაო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არა. 42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დანიელმა უარი თქვა მეფის საჭმელზე.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დანიელმა გადაწყვიტა არ გაებინძურებინა სამეფო კერძებითა და ღვინით და სთხოვა მთავარს ნებართვა, რომ არ გაებილწებინა თავი ამ გზით.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დანიელი და მისი სამი მეგობარი ტყვედ ჩაიყვანეს ბაბილონში. მეფემ უბრძანა თავის მოხელეებს, ესწავლებინათ ისინი მეფის საჭმელი და ღვინო.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გვინდა არ ვჭამოთ ღვთის კანონით აკრძალული საკვები! დანიელმა და მისმა სამმა მეგობარმა მთავარ ჩინოვნიკს ნებართვა სთხოვეს, რომ ამ გზით თავი არ გაებილწებინათ.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დანიელმა და მისმა სამმა მეგობარმა იდოლისთვის შეთავაზებული საკვების ნაცვლად ბოსტნეული და წყალი მიირთვეს. ღმერთმა დააფასა ისინი და მისცა მეტი სიბრძნე.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"რა გონიერები არიან!" მეფეს არ შეეძლო არ გაკვირვებულიყო, რომ ისინი უფრო ჯანსაღად და ჭკვიანურად გამოიყურებოდნენ, ვიდრე ნებისმიერი სხვა ახალგაზრდა მამაკაცი, ვინც სამეფო საჭმელს ჭამდა.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შემდეგ დანიელმა და მისმა სამმა მეგობარმა აიღეს პასუხისმგებლობა ბაბილონის მნიშვნელოვან საქმეებზე და ღვთის წინაშე წმინდები იყვნენ.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დანიელმა და მისმა სამმა მეგობარმა გადაწყვიტეს დაიცვან ღვთის კანონი თუნდაც პატიმრის პირობებში.</a:t>
            </a:r>
          </a:p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შემდეგ ისინი გახდნენ უფრო ჯანმრთელები და ბრძენი, ვიდრე ყველა სხვა მამაკაცი, ვინც სამეფო საჭმელს ჭამდა.</a:t>
            </a:r>
          </a:p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დავემორჩილოთ ღმერთს ნებისმიერ შემთხვევაში.</a:t>
            </a:r>
          </a:p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არაფერია მნიშვნელოვანი, ვიდრე ღმერთის სიყვარული.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 სოლომონი უფრო დიდი იყო სიმდიდრითა და სიბრძნით, ვიდრე დედამიწის ყველა სხვა მეფე.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მატიანე 9: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Ჯანმო</a:t>
            </a:r>
            <a:r xmlns:a="http://schemas.openxmlformats.org/drawingml/2006/main">
              <a:rPr lang="ka" altLang="en-US" sz="3200"/>
              <a:t> </a:t>
            </a:r>
            <a:r xmlns:a="http://schemas.openxmlformats.org/drawingml/2006/main">
              <a:rPr lang="ka" altLang="ko-KR" sz="3200"/>
              <a:t>არის</a:t>
            </a:r>
            <a:r xmlns:a="http://schemas.openxmlformats.org/drawingml/2006/main">
              <a:rPr lang="ka" altLang="en-US" sz="3200"/>
              <a:t> </a:t>
            </a:r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ვისაც შეუძლია ერთდროულად იყოს ყველა ადგილას (ყოვლისშემძლეობა). და ის ყოვლისშემძლეა.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საჭმელს ჭამდნენ დანიელი და მისი სამი მეგობარი მეფის საჭმლის ნაცვლად?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წყალი და ბოსტნეული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ნამცხვარი და კოკა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ბრინჯი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წყალი და ბოსტნეული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დანიელმა გადაწყვიტა არ გაებინძურებინა სამეფო კერძებითა და ღვინით და სთხოვა მთავარს ნებართვა, რომ არ გაებილწებინა თავი ამ გზით.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43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დანიელი ლომის ბუნაგიდან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 გახარებული იყო და ბრძანა, დანიელი ამოეყვანათ ბუდედან. და როცა დანიელი ამოიყვანეს ბუდედან, მასზე ჭრილობა არ იპოვეს, რადგან თავის ღმერთზე იყო მინდობილი.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ბაბილონში იყვნენ ადამიანები, რომლებსაც სძულდათ დანიელი, რომელიც ტყვეობაში ჩაიყვანეს და პრემიერ მინისტრი გახდა. მათ უნდოდათ დანიელის მოკვლა.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''ვინც მეფის გარდა სხვა რამეს ქედს უხრის, ლომის ბუნაგში ჩააგდებენ!' დანიელი არ წყვეტდა ლოცვას დღეში სამჯერ, მიუხედავად იმისა, რომ ეს იცოდა.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ასე რომ, ბოლოს დანიელი საშინელი ლომის ბუნაგში ჩააგდეს.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 მეორე დილით ადრე მივიდა ლომების ბუნაგთან და ჰკითხა: „დანიელ! უსაფრთხოდ ხარ?' სინამდვილეში, მეფეს სურდა, რომ დანიელი არ მომკვდარიყო, რადგან მას ძალიან უყვარდა დანიელი.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"კარგად ვარ, ღმერთმა დამიცვას!" დანიელი არ დაშავებულა. მეფეც ადიდებდა დანიელის ღმერთს.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სოლომონი გახდა ისრაელის მესამე მეფე დავითის შემდეგ.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დანიელი, რომელიც ქედს არ სცემდა კერპებს,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საბოლოოდ, ლომის ბუნაგში ჩააგდეს, მაგრამ ის უსაფრთხოდ იყო.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დანიელის რწმენის გამო ბაბილონის მეფეც ადიდებდა ღმერთს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მხოლოდ ღმერთს უნდა ვეთაყვანოთ და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გვჯეროდეს, რომელიც არ ემსახურება კერპებს!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ამგვარმა რწმენამ შეიძლება სხვა ადამიანებს ღმერთის სარწმუნოება მოახდინოს.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 არის?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ერთია..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სანდოა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ვისაც შეუძლია გადაარჩინოს ისინი, ვისაც ჭეშმარიტად სწამს მისი და ემსახურება მას.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რატომ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იყო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დანიელი ლომის ბუნაგში ჩააგდეს?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იმიტომ, რომ მან მოატყუა მეფე.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იმიტომ, რომ ქედს არ სცემდა მეფის კერპს.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იმიტომ რომ მეფის მოკვლას აპირებდა.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იმიტომ, რომ ის კარგად არ სცემდა თაყვანს ღმერთს.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იმიტომ, რომ ქედს არ სცემდა მეფის კერპს.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 გახარებული იყო და ბრძანა, დანიელი ამოეყვანათ ბუდედან. და როცა დანიელი ამოიყვანეს ბუდედან, მასზე ჭრილობა არ იპოვეს, რადგან თავის ღმერთზე იყო მინდობილი.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დანიელ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44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იონა, რომელიც დიდი თევზის შიგნით იყო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უფალმა გამოსცა დიდი თევზი იონას მოსაყლაპავად და იონა თევზის შიგნით იყო სამი დღე და სამი ღამე.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ღმერთი გამოეცხადა იონას და უთხრა:</a:t>
            </a:r>
          </a:p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„წადით დიდ ქალაქ ნინევეში და იქადაგეთ მის წინააღმდეგ! მე ვიხსნი მათ მათი ბოროტებისგან“.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იონას არ სურდა ღმერთის მორჩილება. წავიდა საზღვარგარეთ და გაემართა თარშიშში, რათა გაქცეულიყო ღმერთისგან.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ღმერთმა დიდი ქარი გამოგზავნა და ყველა უნდა მოკვდეს. მეზღვაურებმა იონა ზღვაში გადააგდეს. მოვიდა დიდი თევზი და გადაყლაპა.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იონამ მოინანია თავისი ცოდვები 3 დღის განმავლობაში თევზის შიგნით.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"მომეცი სიბრძნე, რომ კარგად წარმართო ჩემი ხალხი." ღმერთს ესიამოვნა, რომ სოლომონმა ეს სთხოვა. ასე რომ, ღმერთმა მისცა მას, რაც სოლომონმა სთხოვა.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თევზმა იგი მშრალ მიწაზე ღებინება. ის ნინევეში წავიდა და უხალისოდ შესძახა ღვთის ცნობას.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ღვთის გაფრთხილების მოსმენის შემდეგ ნინეველებმა მოინანიეს და ღვთის წყალობა სთხოვეს. ღმერთმა აპატია ნინევეს მოსახლეობა.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 არ დაემორჩილა ღვთის სიტყვას.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ღმერთმა გამოიყენა იონა დაუმორჩილებლობისთვის და საბოლოოდ გადაარჩინა ნინეველები.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არის დრო, როცა ღმერთის ნება განსხვავდება ჩემი აზრით.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ღვთის ნება ყოველთვის სწორია.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ყოველთვის უნდა ვიყოთ ღვთის ნების მორჩილი.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ვინ არის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იხსნის მათ, ვინც გულწრფელად ინანიებს ცოდვებს და ითხოვს პატიებას.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ვის მუცელში იყო იონა 3 დღე?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ლომი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სპილო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ძაღლი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თევზი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თევზი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უფალმა გამოსცა დიდი თევზი იონას მოსაყლაპავად და იონა თევზის შიგნით იყო სამი დღე და სამი ღამე.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სოლომონთან მივიდა ორი ქალი პატარა ბავშვით. ისინი იბრძოდნენ, რომ ბავშვი მეფემდე მისი ბავშვი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თქვა მეფემ: „რადგან ორი ქალი ამტკიცებს, რომ ბავშვი მისი შვილია, ორად გაჭრა ბავშვი და ნახევარი მიეცი ერთს, ნახევარი მეორეს“.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ერთი ქალი თანაგრძნობით იყო სავსე შვილის მიმართ. ასე რომ, მან თქვა: „მიეცით მას ცოცხალი ბავშვი. ნუ მოკლავ მას!“ ამის გაგონებაზე სოლომონმა გადაწყვიტა, რომ ქალი მისი ნამდვილი დედა იყო. მეფემ თქვა: „ბავშვი მიეცი მას. ის ნამდვილი დედაა!”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სოლომონმა ითხოვა გონიერი გული და არა სიმდიდრე ან ძალაუფლება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თავისი ქვეყნის სამართავად.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ვილოცოთ ღმერთს არა მხოლოდ საკუთარი თავისთვის, არამედ სხვების მსახურებისთვისაც.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შემდეგ, რაც დავითმა დაასრულა საულთან საუბარი, იონათანი სულიერად გახდა დავითთან და შეიყვარა იგი, როგორც საკუთარი თავი.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სამუელი 18: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ვისაც შეუძლია მოგვცეს სიბრძნე, რომელსაც სამყაროსგან ვერ მოიპოვებ.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სთხოვა სოლომონმა ღმერთს?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საკვები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სიმდიდრე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ჯანმრთელობა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სიბრძნე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სიბრძნე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 სოლომონი უფრო დიდი იყო სიმდიდრითა და სიბრძნით, ვიდრე დედამიწის ყველა სხვა მეფე.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მატიანე 9: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33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ტაძარი ღვთის სახელით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სოლომონმა ბრძანა, აეშენებინათ უფლის სახელობის ტაძარი და მისთვის სამეფო სასახლე.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მატიანე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სოლომონს სურდა აეშენებინა ღვთისთვის ტაძარი, როგორც მამამისი, უბრძანა დავითმა.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ასე რომ, მან უბრძანა დახელოვნებულ დურგლებს ტაძრისთვის საუკეთესო ხეები მოეტანათ.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მან ტაძრისთვის ქვები მოამზადა. მან სთხოვა დახელოვნებულ ხელოსნებს, მოეტანათ დიდი, დიდებული და ძლიერი ქვები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ზოგიერთი ხელოსანი ფერადი ტანსაცმლითა და ოქროს ძაფით ამშვენებდა ღვთის ტაძარს.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ღვთის ტაძარი დასრულდა, სოლომონი და მთელი ისრაელი თაყვანს სცემდნენ ღმერთს დიდი სიხარულით.</a:t>
            </a:r>
            <a:r xmlns:a="http://schemas.openxmlformats.org/drawingml/2006/main">
              <a:rPr lang="k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„უფალო ღმერთო! მოდი და გაგვამეფო აქ!”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დავითი სასახლეში დარჩა. ის შეხვდა იონათანს, რომელიც იყო მეფე საულის ვაჟი.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სოლომონმა და მისმა ხალხმა აჩვენეს ღვთისადმი სიყვარულის გული უფალ ღმერთისთვის მშვენიერი ტაძრის აგებით.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ეკლესია არის ადგილი, სადაც ჩვენ ვხვდებით ღმერთს და შეგვიძლია გამოვხატოთ ჩვენი სიყვარული ღვთისადმი.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გვიყვარდეს ჩვენი ეკლესია.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ეძებს თაყვანისმცემლებს და აკურთხებს მათ.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გააკეთეს სოლომონმა და ისრაელმა ღვთისადმი სიყვარულის გამოსახატავად?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კერპი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სასახლე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ქალაქი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საკურთხეველი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საკურთხეველი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სოლომონმა ბრძანა, აეშენებინათ უფლის სახელობის ტაძარი და მისთვის სამეფო სასახლე.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მატიანე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34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ყორნები რომ მოჰქონდა პური და ხორცი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/>
              <a:t>შენ ნაკადიდან დალევ, ყორნებს კი უბრძანე იქ გამოგჭამონ.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იყო მეფე, სახელად აქაბი, რომელიც ძალიან ბოროტი იყო ღვთის წინაშე. წინასწარმეტყველმა ელიამ გადასცა ახაბს ღვთის სიტყვა.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"ქვეყანაში წვიმა არ იქნება!" ამ დროს აქაბმა სცადა მისი მოკვლა. ღმერთმა დააფარა იგი მეფე ახაბს.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ელია გაიქცა იმ ქვეყანაში, სადაც ღმერთმა უთხრა.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იქ საჭმელს ვერ იღებდა.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უბრძანა ყორნებს, ელია შეეჭამათ იქ. ყორნებს დილით და საღამოს პური და ხორცი მოჰქონდათ, ის ნაკადიდან სვამდა.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იონათანს ძალიან მოეწონა დავითი. იონათანი სულით ერთი გახდა დავითთან.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ელია დაემორჩილა ღვთის სიტყვას სიცოცხლის საფრთხის ქვეშ და მას ჰქონდა ღვთის მფარველობის საოცარი გამოცდილება.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ბოროტ მეფეს, ახაბს არ მოსწონდა ღვთის სიტყვის შესრულება. ასე რომ, მან სცადა მოკლა ღვთის წინასწარმეტყველი, ელია, რომელმაც თქვა ღვთის სიტყვა.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ღმერთმა საოცარი სახით დაიცვა და იზრუნა ელიაზე!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დავემორჩილოთ და გამოვაცხადოთ ღვთის სიტყვა ელიას მსგავსად ნებისმიერ ვითარებაში.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აუცილებლად დაგვიფარავს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ვინ არის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ზრუნავს მათზე, ვინც ემორჩილება და იცავს მის სიტყვებს საოცარი გზით.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ვინ მოუტანა ელიას საჭმელი?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ცხენი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არწივი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დრაკონი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ყორანი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ყორანი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/>
              <a:t>შენ ნაკადიდან დალევ, ყორნებს კი უბრძანე იქ გამოგჭამონ.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35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ფქვილი და ზეთი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4400"/>
              <a:t>არ იყო გამოყენებული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სასწრაფოდ წადით სიდონის სარეფათში და იქ დარჩით. იმ ადგილას ქვრივს ვუბრძანე, რომ მოგამარაგოთ საკვები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არ იყო წვიმა ისრაელში, როგორც თქვა უფალმა ღმერთმა. ასე რომ, ხალხისთვის საჭმელი არ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უფალმა ღმერთმა გაუგზავნა ელია ქვრივს, რომელიც სარეფათში ცხოვრობდა.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ელიამ სთხოვა, რომ მისთვის პური გაეკეთებინა მხოლოდ ერთი მუჭა ფქვილით და ცოტა ზეთით, რომელიც მას დარჩა.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იონათანმა დავითს თავისი მახვილი და ისარი მისცა. ეს იმას ნიშნავდა, რომ მას ნამდვილად სჯეროდა დავითის.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მიუხედავად იმისა, რომ მას არ ჰქონდა საკმარისი ფქვილი და ზეთი, რომელზედაც ისინი ცხოვრობდნენ, ელიას სიტყვების თანახმად, მან მოამზადა პური და ჯერ ელიას მისცა და თავად გააკეთეს.</a:t>
            </a:r>
            <a:r xmlns:a="http://schemas.openxmlformats.org/drawingml/2006/main">
              <a:rPr lang="k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მერე, გასაკვირი იყო, ქილა ფქვილი და დოქი ზეთი იყო</a:t>
            </a:r>
            <a:r xmlns:a="http://schemas.openxmlformats.org/drawingml/2006/main">
              <a:rPr lang="k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არ არის გამოყენებული.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მისი შვილი გარდაიცვალა. მაგრამ უფალმა ღმერთმა დაუშვა, რომ ბიჭის სიცოცხლე დაუბრუნდეს მას და იცოცხლოს. მან დიდება მიანიჭა ღმერთს.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ქვრივმა ცოტა ფქვილი და ზეთი შესთავაზა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ღმერთს.</a:t>
            </a:r>
            <a:r xmlns:a="http://schemas.openxmlformats.org/drawingml/2006/main">
              <a:rPr lang="k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შემდეგ მან ბევრი კურთხევა მიიღო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წარმოსახვის მიღმა.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ზოგჯერ, დადგება მომენტი, როდესაც ღმერთს რაიმე მნიშვნელოვანი უნდა მივცეთ.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შემდეგ, ღმერთი დიდად გვაკურთხებს ამ შესაწირავითა და მსხვერპლით.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ვინ არის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გვაძლევს ყველაფერს, რაც გვჭირდება საცხოვრებლად - საკვები, ტანსაცმელი და სახლი და ა.შ.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ვის უთხრა ღმერთმა ელიას წასვლა??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მეფე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მღვდელი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ქვრივი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გენერალი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ქვრივი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სასწრაფოდ წადით სიდონის სარეფათში და იქ დარჩით. იმ ადგილას ქვრივს ვუბრძანე, რომ მოგამარაგოთ საკვები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36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400"/>
              <a:t>ცეცხლი ჩამოვარდა ზეციდან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დაეცა უფლის ცეცხლი და დაწვა მსხვერპლი, შეშა, ქვები და მიწა, და თხრილის წყალიც დაწვა.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ელია ისრაელის ბოროტ მეფე ახაბთან გაგზავნა. "თქვენ გაიგებთ ვინ არის ნამდვილი ღმერთი!"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ელია ებრძოდა კერპთაყვანისმცემელთა 850 ცრუ წინასწარმეტყველს. "ღმერთი, რომელიც პასუხობს ცეცხლით, ნამდვილი ღმერთია!"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იონათანმა თავისი ძვირფასი ტანსაცმელი მისცა დავითს. ეს აჩვენა ჯონათანის ღრმა მეგობრობა დავითთან.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წინასწარმეტყველი უხმობდა თავიანთი ღმერთის სახელს და ცეკვავდა საკურთხევლის ირგვლივ, მაგრამ ცეცხლის პასუხი არ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ელიას ჯერი დადგა. ელია ლოცულობდა ზეცისკენ. შემდეგ ღვთის ცეცხლი დაეცა და საკურთხეველზე დაწვა მსხვერპლი.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„იეჰოვა არის ნამდვილი ღმერთი!“ ისრაელმა ხალხმა მოინანია ცოდვები და დიდება მისცა ღმერთს.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ცრუ ღმერთებს არაფერი შეეძლოთ.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ამისთვის</a:t>
            </a:r>
            <a:r xmlns:a="http://schemas.openxmlformats.org/drawingml/2006/main">
              <a:rPr lang="k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მათ</a:t>
            </a:r>
            <a:r xmlns:a="http://schemas.openxmlformats.org/drawingml/2006/main">
              <a:rPr lang="k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ჰქონდა</a:t>
            </a:r>
            <a:r xmlns:a="http://schemas.openxmlformats.org/drawingml/2006/main">
              <a:rPr lang="k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არა</a:t>
            </a:r>
            <a:r xmlns:a="http://schemas.openxmlformats.org/drawingml/2006/main">
              <a:rPr lang="k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ძალა.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ყოვლისშემძლეა.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შეგვიძლია განვიცადოთ მისი საოცარი სასწაულები, როდესაც მას ვენდობით და გვწამს.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/>
              <a:t>ვინ არის ღმერთი?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არის ნამდვილი და ცოცხალი და მოქმედი ღმერთი, რომელიც განსხვავდება ცრუ კერპებისგან.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ჩამოვარდა ზეციდან, როცა ელია ლოცულობდა?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თოვლი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წვიმა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ქვა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ცეცხლი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ცეცხლი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დაეცა უფლის ცეცხლი და დაწვა მსხვერპლი, შეშა, ქვები და მიწა, და თხრილის წყალიც დაწვა.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არა. 37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ნაამანი განიკურნა კეთრისაგან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ჩავიდა და შვიდჯერ ჩაიძირა იორდანეში, როგორც უთხრა მას ღვთის კაცმა, და აღდგა და განიწმინდა, როგორც ჭაბუკის ხორცი.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მეფეები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ნაამანი იყო არამის მეფის ჯარის მეთაური, მაგრამ მას კეთრი ჰქონდა. ის წავიდა ელისესთან, რომელიც იყო ისრაელის წინასწარმეტყველი, რათა აღსდგეს.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დავითი რამდენჯერმე მოხვდა სასიკვდილო სიტუაციებში, რადგან მეფე საული მის მოკვლას ცდილობდა. თუმცა, ჯონათანის დახმარებით მას შეეძლო თავი დაეღწია ამ საფრთხისგან.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ელისე მას არ შეხვდა, მაგრამ მხოლოდ უთხრა: „წადი, შვიდჯერ დაიბანე მდინარე იორდანეში“.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ნაამანი განრისხდა ელისეს სიტყვის გამო. მაგრამ მისმა მსახურებმა უთხრეს მას: წადი მდინარესთან და დაასველე შენი სხეული, გთხოვ.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ნაამანი შვიდჯერ ჩაიძირა იორდანეში, როგორც თქვა ელისემ და მისმა მსახურებმა.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შემდეგ, გასაკვირია, რომ მისი ხორცი აღდგა და სუფთა გახდა.</a:t>
            </a:r>
          </a:p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ნაამანი დაბრუნდა ელისესთან და ადიდებდა ღმერთს.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ნაამანმა გაიგო ელისე, რომელიც ღვთის კაცი იყო და დაემორჩილა მის სიტყვას, კურთხეული იყო განწმენდილი კეთრისაგან.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ვიცხოვროთ არა ჩვენი ნებით,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ღვთის ნებით.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ჩვენ ვცხოვრობთ და ვემორჩილებით ღვთის სიტყვას,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შეგვიძლია ვიყოთ კურთხევები უხვი კურთხევით, რომელიც ღმერთს შეუძლია მოგვცეს.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rgbClr val="FF0000"/>
                </a:solidFill>
              </a:rPr>
              <a:t>ღმერთი?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ვისაც შეუძლია განკურნოს ყველა დაავადება. ის არის ყოვლისშემძლე ღმერთი, რომელსაც შეუძლია ჩვენი განკურნება.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რამდენჯერ ჩაიძირა ნაამანი მდინარე იორდანეში?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სამჯერ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ერთხელ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ხუთჯერ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შვიდი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ჯერ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შვიდჯერ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ჩავიდა და შვიდჯერ ჩაიძირა იორდანეში, როგორც უთხრა მას ღვთის კაცმა, და აღდგა და განიწმინდა, როგორც ჭაბუკის ხორცი.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მეფეები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38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400"/>
              <a:t>ღვთის ტაძრის შეკეთება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მოუხმო მეფე იოაშმა მღვდელი იეჰოიადა და სხვა მღვდლები და ჰკითხა მათ: "რატომ არ ასწორებთ ტაძარს მიყენებულ ზარალს? ნუ წაიღეთ ფული თქვენი ხაზინადარებისგან, არამედ გადაეცით ტაძრის შესაკეთებლად".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ჯონათანმა აირჩია არა თავისი ეგოისტური სურვილი, არამედ მისი მეგობარი, დავითი.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ჯონათანის მსგავსად,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ვიყოთ კარგი მეგობარი ჩვენი მეგობრისთვის.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იოაშს, იუდას მეფეს, სურდა ღვთის ტაძრის შეკეთება, რომელიც დაზიანებული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თუმცა, ბიუჯეტი არ იყო საკმარისი ტაძრის შესაკეთებლად. იოაშმა გადაწყვიტა მიეღო შესაწირავი ღვთის ტაძრის შესაკეთებლად.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ადამიანები, რომლებსაც ღმერთი უყვარდათ, გულწრფელად სთავაზობდნენ ფულს ტაძრის შესაკეთებლად.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ტაძრის შესაკეთებლად შეგროვებული ფული მუშებს გადაეცათ და ტაძარი სრული პატიოსნებით შეაკეთეს.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"Ვაუ! რა მშვენიერი ტაძარია!“ იოაშს გაუხარდა იმის ფიქრი, რომ ღმერთი სიამოვნებდა.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იოაშმა ღვთის ტაძარი ძვირფას ადგილად მიიჩნია, სადაც ხალხი ღმერთს სცემდა თაყვანს.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ეკლესია არის ადგილი, სადაც ღმერთი იმყოფება, როცა მას თაყვანს ვცემთ.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ამიტომ ეკლესია უნდა გვიყვარდეს და ძალიან ძვირფასად მივიჩნიოთ.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rgbClr val="FF0000"/>
                </a:solidFill>
              </a:rPr>
              <a:t>ღმერთი?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თითოეულ ჩვენგანს თავის წმიდა ტაძრად აჩენს.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ხვდება მათ, ვინც მას ეთაყვანება.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რისი გამოსწორება გადაწყვიტა იოაშმა?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სასახლე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ოთახი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სკოლა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წმინდა ტაძარი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წმინდა ტაძარი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მოუხმო მეფე იოაშმა მღვდელი იეჰოიადა და სხვა მღვდლები და ჰკითხა მათ: "რატომ არ ასწორებთ ტაძარს მიყენებულ ზარალს? ნუ წაიღეთ ფული თქვენი ხაზინადარებისგან, არამედ გადაეცით ტაძრის შესაკეთებლად".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მეფე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39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/>
              <a:t>ნეემია, რომელმაც აღადგინა იერუსალიმის კედელი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არის ის, ვინც გვაძლევს კარგ მეგობრებს.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მადლობა ღმერთს, რომ კარგი მეგობრები მოგვცა!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მე ვუპასუხე მეფეს: "თუ ეს მოეწონება მეფეს და თუ შენმა მსახურმა იპოვა მადლი მის თვალში, გამომიგზავნე იუდას ქალაქში, სადაც ჩემი მამები არიან დაკრძალულნი, რათა აღვადგინო იგი".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ნეემია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სპარსეთის მეფემ ნება მისცა მეფის მესაკუთრეს ნეემიას აღედგინა ქალაქი და ციტადელი, რომელიც დანგრეული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ნეემია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მრავალი ისრაელით დაბრუნდა იერუსალიმში და მათთან ერთად აღადგინა იერუსალიმის კედელი.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თუმცა, მათ შეაწუხეს სხვა ტომები, რომლებსაც არ მოსწონდათ ისრაელის აღორძინება. გარდა ამისა, ბევრი ისრაელი ჩიოდა.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ნეემიამ დახმარება სთხოვა ღმერთს. ღმერთმა მას ძალა და გამბედაობა მისცა საქმის შესასრულებლად.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ბოლოს ნეემიამ დაასრულა იერუსალიმის კედლის აღდგენა ისრაელელ ხალხთან ერთად. კედლის დასრულების შემდეგ ის და მისი ხალხი სიხარულით სცემდნენ თაყვანს ღმერთს.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ნეემიამ დაასრულა კედლის აღდგენა ღვთის დახმარებით, მიუხედავად იმისა, რომ ბევრი არეულობა იყო.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როცა ღვთის საქმეს ვაკეთებთ, შეიძლება მძიმე სიტუაციების წინაშე აღმოვჩნდეთ.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თუმცა, თუ ღმერთი ჩვენთან იქნება და ჩვენ ვიქნებით მასთან, ჩვენ შეგვიძლია გადავლახოთ ყველა ეს სირთულე.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არის ის, ვინც გვეხმარება და გვაძლევს ძალასა და გამბედაობას, როცა ვლოცულობთ და დახმარებას ვითხოვთ რთულ ვითარებაში.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რატომ დაბრუნდა ნეემია მშობლიურ ქალაქში?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მოგზაურობა..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სკოლაში წასვლა..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თაყვანი..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იერუსალიმის კედლის აღსადგენად..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იერუსალიმის კედლის აღსადგენად..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მე ვუპასუხე მეფეს: "თუ ეს მოეწონება მეფეს და თუ შენმა მსახურმა იპოვა მადლი მის თვალში, გამომიგზავნე იუდას ქალაქში, სადაც ჩემი მამები არიან დაკრძალულნი, რათა აღვადგინო იგი".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ნეემია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