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gn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Ha'e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Ñe'ereko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gua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Ñandejára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400"/>
              <a:t>Ñandejára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4400"/>
              <a:t>Apopyre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4400"/>
              <a:t>Yvóra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</a:t>
            </a:r>
            <a:r xmlns:a="http://schemas.openxmlformats.org/drawingml/2006/main">
              <a:rPr lang="g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Ñe'ereko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Iñepyrũmbýpe Ñandejára ojapo</a:t>
            </a: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yvága ha yvy.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1:1 -pe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Isaac rembireko, Rebeca, imemby gemelo. Peteĩha ta'ýra héra Esaú ha mokõiha katu Jacob.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Esaúpe ogustaiterei pe caza. Upéicha, ohayhu umi actividad okápe. Ha katu, Jacob ha’e peteĩ kuimba’e kirirĩ, opytáva hógape.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árape, Jacob okosina jave guiso, Esaú ou jey hógape iñembyahýigui okaru rire.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“¡Eme’ẽ chéve guiso!”, “Evende raẽ chéve nde derecho de nacimiento. Upéi ameʼẽta peẽme michĩmi”. Esaú iñembyahýieterei ha ovende iderécho ypykue peteĩ mbaʼyru guiso pytã rehe.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Amo ipahápe, Jacob ombotavy itúvape ohupyty hag̃ua pe vendisión. Ipahápe, ohupyty pe jehovasa. Opa ko’ã mba’e oiko Ñandejára providencia rupive.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Esaú opensa iñimportanteveha osoluciona pe provléma iñembyahýiva ohupyty rangue pe vendisión espirituál.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Ipahápe,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moambue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ha'e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israelitakuéra ypykue.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nde ere iñimportanteveha?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jehovasa ha’e haĝua Ñandejára ra’y ndaikatúi oñemyengovia mba’eve rehe.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¿Ñandejára piko?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</a:t>
            </a:r>
            <a:r xmlns:a="http://schemas.openxmlformats.org/drawingml/2006/main">
              <a:rPr lang="g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ha'e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okumpli hína hembipota jepe yvypóra ojavy ha japu.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Ko'ãgagua'.</a:t>
            </a:r>
            <a:r xmlns:a="http://schemas.openxmlformats.org/drawingml/2006/main">
              <a:rPr lang="g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Mba'era'a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¿Mbaʼére piko Esaú ovende iderécho ypykue?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mbujape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so’o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dk1"/>
                </a:solidFill>
              </a:rPr>
              <a:t>guiso pytã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guiso pytã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</a:t>
            </a:r>
            <a:r xmlns:a="http://schemas.openxmlformats.org/drawingml/2006/main">
              <a:rPr lang="g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Ñe'ereko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Upéi Jacob ome'ẽ Esaúpe mbujape ha lenteja rykue.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Okaru ha hoy’u, ha upéi opu’ã ha oho.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Upévare, Esaú odesprecia pe derécho orekóva ypykue.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25:34 -pe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400"/>
              <a:t>Jacob Sueño rehegua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Biblia Mitãnguéra No.2 Ñandejára Ñe'ẽ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/>
              <a:t>Ho'u hikuái yva oñembotovéva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/>
              <a:t>Ha’e oguereko peteĩ sueño ohechahápe peteĩ escalera opytu’úva ko yvy ape ári, ijyvate ohupyty yvága peve, ha Tupã remimboukuéra ojupi ha oguejy hi’ári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12. Ñe’ẽpoty ha ñe’ẽpoty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ombotavy iñermánope japu rupive. Okyhyje ojejuka haguã. Upévare, okañy hógagui itio Haránpe.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Pyhare, oipyhývo peteĩ ita upépe, oke omoĩvo iñakã guýpe almohada ramo. Ha’eño oĩ upépe ifamilia’ỹre. Upévare okyhyje ha oñeñandu haʼeño.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ohecha Ñandejára ánhel ojupi ha oguejy peteĩ eskalérape ko yvy ape ári yvágape.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Ohendu Ñandejára ñe’ẽ: ”Che aime nendive ha añangarekóta nderehe mamo rehohápe”.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Opu’ãvo pyhareve, omomba’eguasu Ñandejárape ha’e oprometéva oĩtaha hendive, ha omomba’eguasu Ñandejárape.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oĩ haguéicha Jacob ndive okyhyjéva ha’eño,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 Ru Tupã oñangareko avei ñanderehe ñaime jave ñaneaño.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 ojapo haguéicha, ñamomba’eguasu ha ñamomba’eguasuva’erã Ñandejára oĩva ñanendive tapiaite.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¿Ñandejára piko?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oĩ ñanendive mamo ha oimeraẽ jave.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ningo akóinte oñangareko ñanderehe.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</a:t>
            </a:r>
            <a:r xmlns:a="http://schemas.openxmlformats.org/drawingml/2006/main">
              <a:rPr lang="g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Mba'era'a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 oke jave, mba'épa ogueraha almohada ramo?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yvyra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dk1"/>
                </a:solidFill>
              </a:rPr>
              <a:t>ita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vosa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mymba pire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ita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/>
              <a:t>Ha’e oguereko peteĩ sueño ohechahápe peteĩ escalera opytu’úva ko yvy ape ári, ijyvate ohupyty yvága peve, ha Tupã remimboukuéra ojupi ha oguejy hi’ári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12. Ñe’ẽpoty ha ñe’ẽpoty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Tupã ojapo yvypórape ha’eháicha, Tupã ra’ãngápe ojapo chupe;</a:t>
            </a: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kuimba’e ha kuña ha’e omoheñói chupekuéra.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Ha'e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Ñe'ereko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gua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Ñandejára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400"/>
              <a:t>José Ovendéva Iñermanokuéra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—Eju ko'ágã, jajuka chupe ha ñamombo peteĩva ko'ã ykuápe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ha he’i peteĩ mymba kyhyje ho’u hague chupe.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Upéi jahecháta mba'épa ou ikerayvotykuéragui".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oguereko doce ita'ýra. Haʼe ohayhuve Josépe ótro itaʼýragui. Upévare, ojapo peteĩ ao iporãitereíva Josépe g̃uarã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Iñermanokuéra ndaijaʼéi hese itúva ohayhueterei rupi chupe. —Javende Josépe. Jamombe'u túvape omano hague.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Haʼekuéra ovende Josépe tembiguáiramo umi komersiánte oúvape.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Ohendúvo upéva, Jacob ombyasyeterei.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José ningo ijetuʼu vaʼekue tembiguáiramo. Péro haʼe ojerovia ha ojerovia Ñandejárare ojapoʼỹre mbaʼeveichagua pekádo.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Josépe oñemondo kárselpe peteĩ akusa japu haguére.</a:t>
            </a:r>
            <a:r xmlns:a="http://schemas.openxmlformats.org/drawingml/2006/main">
              <a:rPr lang="g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Péro haʼe oñehaʼã hekojoja Ñandejára renondépe pe kárselpe jepe. Ñandejára ndahesaráiri Joségui ha Ñandejára oguereko peteĩ plan asombroso chupe ĝuarã.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Josépe ndaijaʼéi ha ovende chupe tembiguáiramo iñermanokuéra voi. Avei oñemoĩ kárselpe peteĩ akusa japúgui.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Péro ojerovia Ñandejárare ha oñehaʼãve ani hag̃ua ojapo mbaʼeveichagua pekádo.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Ikatu ñambohovái algúna provléma.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Ani jajapo mba'eveichagua angaipa ha jajerure pytyvõ ñande ru Tupãme ohendúva voluntariamente ñane ñembo'e.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¿Ñandejára piko?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 Ru Tupã..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 Ru Tupã oguereko peteĩ plan asombroso ñandéve ĝuarã jepe peteĩ momento hasývape.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omeʼẽ Jacob Josépe añoite umi doce itaʼýra apytépe?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juguete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tela iporãitereíva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viru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tela iporãitereíva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Adán ha Eva haʼe vaʼekue umi mbaʼe iporãvéva Ñandejára ojapo vaʼekue apytépe.</a:t>
            </a:r>
          </a:p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Ha'e kuéra niko ojejapo vaekue Tupã ra'ãnga rupi.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—Eju ko'ágã, jajuka chupe ha ñamombo peteĩva ko'ã ykuápe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ha he’i peteĩ mymba kyhyje ho’u hague chupe.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Upéi jahecháta mba'épa ou ikerayvotykuéragui".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13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400"/>
              <a:t>Joségui oiko Primer Ministro Egipto-pe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/>
              <a:t>Upémarõ Faraón heʼi Josépe: “Koʼág̃a rupi romoĩ reñangareko hag̃ua Egípto kompletoitére”.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Faraón, Egipto ruvicha guasu, oñandu peteĩ iképe. 7 vaka ikyráva ha upe rire osê 7 vaka ivaíva. 7 vaka ivaietereíva ho’u 7 vaka ikyráva. Ha’ékuri peteĩ sueño iñextrañoitereíva.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Avave ndaikatúi ointerpreta ikerayvoty palásiope. Pe kópa ruvicha oipytyvõ vaʼekue José, opresenta chupe pe rréipe.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omeʼẽ Josépe arandu. Upéicharõ, ikatu ointerpreta mbaʼépa heʼise pe sueño ha omombeʼu pe rréipe.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 oñeñandu vaieterei ha onombra Josépe haʼéva prisionéro pe segunda puésto ijyvatevévape upe tetãme.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Joségui oiko primer ministro Egipto-pe ha oisãmbyhy porã pe tetã arandu Ñandejára ome’ẽva’ekue chupe.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/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oguereko umi plan hechapyrãva José-pe ĝuarã.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Jahasa jave algúna provléma, nañanedesidi vaʼerã avei,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katu oha’arõva’erã Ñandejára planes asombrosos ñandéve ĝuarã ha jajerovia Ñandejárare..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¿Ñandejára piko?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ojapo oipotaháicha.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Umi ijyvatevévape oñembotuicháta ha umi oñembotuichávape oñemboguejýta.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Tupã he'i pe kuimba'épe:</a:t>
            </a:r>
            <a:r xmlns:a="http://schemas.openxmlformats.org/drawingml/2006/main">
              <a:rPr lang="g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“"Peẽ ningo peʼu hag̃ua oimeraẽ yvyramáta oĩva pe hardínpe; péro </a:t>
            </a:r>
            <a:r xmlns:a="http://schemas.openxmlformats.org/drawingml/2006/main">
              <a:rPr lang="gn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ani peʼu pe yvyramáta oikuaaukáva iporãva ha ivaíva, pórke peʼu vove katuete pemanóta </a:t>
            </a:r>
            <a:r xmlns:a="http://schemas.openxmlformats.org/drawingml/2006/main">
              <a:rPr lang="g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¿Mbaʼe mymbapa ojekuaa Faraón iképe?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guyra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kavaju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vaka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/>
              <a:t>Upémarõ Faraón he'i Josépe: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/>
              <a:t>“Peẽme amoĩ encargado Egipto tuichakue.”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Nahániri.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14. Ñe’ẽpoty ha purahéi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Ñandejára Ñe’ẽ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400"/>
              <a:t>José Oikuaa Jey Iñermanokuérape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José ohechakuaáramo jepe iñermanokuérape, haʼekuéra ndohechakuaái chupe.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Ñe’ẽpoty ryru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 onombra Josépe primer ministro ramo Egipto-pe. José ocontrola iñaranduhápe umi 7 áño ñembyahýi vaiete.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Péro Canaánpe ndaipóri vaʼekue semílla, oĩgui ñembyahýi. Oguejyvaʼerã hikuái Egíptope ogueraha hag̃ua michĩmi semílla hoʼu hag̃ua. José ermanokuéra oho Egíptope ojogua hag̃ua avei hiʼupy.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José ohechakuaáramo jepe iñermanokuérape, haʼekuéra ndohechakuaái chupe.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José omombe’u chupekuéra mávapa ha’e. Oñemondýi hikuái omañávo hese ha oñeñandu okyhyje chugui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José ohechakuaa mbaʼérepa Ñandejára omondo chupe Egíptope. Haʼe operdona iñermanokuérape ha ogueraha enterove ifamíliape Egíptope ha oñangareko porã hesekuéra.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José operdona iñermanokuérape otrata vaíva chupe ha ohayhúva chupekuéra Ñandejára oipotaháicha.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Ñaperdona vaʼerã ñane família ha ñane amigokuérape ha jahayhu chupekuéra.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Pero, Satanás ojedisfrasáva mbóiicha otentáva Eva-pe.</a:t>
            </a:r>
          </a:p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Ipahápe, Eva hoʼu pe yva.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¿Ñandejára piko?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Ñaneperdona ha ñanderayhu.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¿Mbaʼe paíspepa oiko raʼe José primer ministro?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Egipto rehegua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José ohechakuaáramo jepe iñermanokuérape, haʼekuéra ndohechakuaái chupe.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Ñe’ẽpoty ryru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Ñandejára Ñe’ẽ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400"/>
              <a:t>Peteĩ Mitã Ojesalvava’ekue Ygui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mitã itujavévo, ogueraha chupe Faraón rajy rendápe ha haʼe oiko chugui itaʼýra. Ombohéra chupe Moisés, he'ívo: “Che aguenohẽ chupe ýgui”.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Éxodo rehegua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rréi, Faraón, omanda omombo hag̃ua entéro mitãkuimbaʼe israelita onase ramóva ysyry Nilope ha oheja hag̃ua ojejuka chupekuéra.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Joquebed, Moisés sy, ndojapói mbaʼeve, síno oheja ojegueraha itaʼýrape pe rrío Nílope.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Upe jave, princesa Egipto-pegua ojehu ohecha pe mitãme ojebaña aja pe rríope. Ha’e oguereko kuri iñakãme okakuaa haĝua pe mitãkaria’ýpe.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Iñermána ohecha princesa oguenohẽha pe mitãkuimba’épe pe canasta-gui. Oikuaauka isy añete Joquebed-pe omokambu haĝua chupe pe mitãkuimba’e.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mitã okakuaavévo, ojegueraha jey chupe princesa-pe oiko haĝua chugui ita’ýra. Haʼe ombohéra chupe Moisés, ha heʼi: “Che aguenohẽ chupe pe ýgui. Moisés okakuaa Egíptope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Eva omeʼẽ ótro Adánpe.</a:t>
            </a:r>
          </a:p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Adán ho’u avei.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osalva Moiséspe.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ñandesalva iñarandu ha ipu’aka (providencia) hechapyrãva reheve.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Jaguerovia Ñandejára plankuéra tuichave ha perfectoveha che mba’égui tapiaite.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Mávapa 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Ha’e pe Tupã ipu’akapáva omoañetéva hembipota jepe oimeraẽ mba’e ojokóva.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Mba’épa oiko pe mitã ojegueraha va’ekue ýpe?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Ombohypa ha ho'u pira.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Guyrakuéra osalva mitãme.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osalva pe mitã yvágagui.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ruvicha guasu ohecha ha osalva chupe.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Egipto ruvicha guasu ohecha ha osalva chupe.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mitã itujavévo, ogueraha chupe Faraón rajy rendápe ha haʼe oiko chugui itaʼýra. Ombohéra chupe Moisés, he'ívo: “Che aguenohẽ chupe ýgui”.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Éxodo rehegua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omosẽ chupekuéra Edéngui nohendúigui Ñandejárape.</a:t>
            </a:r>
          </a:p>
          <a:p>
            <a:r xmlns:a="http://schemas.openxmlformats.org/drawingml/2006/main">
              <a:rPr lang="g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Upe guive, Pekádo ou ko yvy ape ári.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2800" b="1"/>
              <a:t>Mbo'epy </a:t>
            </a:r>
            <a:endParaRPr xmlns:a="http://schemas.openxmlformats.org/drawingml/2006/main" lang="en-US" altLang="ko-KR" sz="4000" b="1"/>
            <a:r xmlns:a="http://schemas.openxmlformats.org/drawingml/2006/main">
              <a:rPr lang="gn" altLang="ko-KR" sz="4000"/>
              <a:t>ko árape guarã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 pekádo ou ko múndope Adán ha Eva nokumplíri haguére Ñandejára omandáva.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¿Ajapópa Ñandejára ñeʼẽ?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Che arovia ramo Tupãre, ajapova'erã Tupã ñe'ẽ.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¿Ñandejára piko?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Ndogustái pe naiñeʼẽrendúi.</a:t>
            </a: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Ohovasa pe kuimba’e iñe’ẽrendúvape Iñe’ẽre.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/>
              <a:t>Ko árape</a:t>
            </a:r>
            <a:r xmlns:a="http://schemas.openxmlformats.org/drawingml/2006/main">
              <a:rPr lang="gn" altLang="en-US" sz="4000"/>
              <a:t> </a:t>
            </a:r>
            <a:r xmlns:a="http://schemas.openxmlformats.org/drawingml/2006/main">
              <a:rPr lang="gn" altLang="ko-KR" sz="4000"/>
              <a:t>Ñe'ereko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Iñepyrũmbýpe Ñandejára ojapo</a:t>
            </a: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yvága ha yvy.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1:1 -pe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Mbaʼépa heʼi Ñandejára ani hag̃ua hoʼu yvyporakuérape?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yva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so’o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ka’avo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dk1"/>
                </a:solidFill>
              </a:rPr>
              <a:t>iporãva ha ivaíva jeikuaa yva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iporãva ha ivaíva jeikuaa yva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Tupã ojapo yvypórape ha’eháicha, Tupã ra’ãngápe ojapo chupe;</a:t>
            </a: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kuimba’e ha kuña ha’e omoheñói chupekuéra.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Ñandejára Ñe’ẽ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/>
              <a:t>Noé ojapo peteĩ Yga Guasu (peteĩ Arca) pe Yvy Yvate ári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/>
              <a:t>Ko árape</a:t>
            </a:r>
            <a:r xmlns:a="http://schemas.openxmlformats.org/drawingml/2006/main">
              <a:rPr lang="gn" altLang="en-US" sz="4000"/>
              <a:t> </a:t>
            </a:r>
            <a:r xmlns:a="http://schemas.openxmlformats.org/drawingml/2006/main">
              <a:rPr lang="gn" altLang="ko-KR" sz="4000"/>
              <a:t>Ñe'ereko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Upémarõ Ñandejára he'i Noé-pe: “Eike pe árkape, nde ha ne familia enterove, che rojuhúgui hekojojáva ko'ã henerasiónpe”.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ohecha entéro umi hénte oĩva ko Yvy ape ári ombyaiha hekokuéra. Ñandejára heʼi Noépe: “Ahundíta umi hénte ha ko yvy . ¡Ejapo peteĩ várko tuicháva pe montáña ári!“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oñepyrũ ojapo peteĩ várko pe montáñape Ñandejára omanda haguéicha chupe. Umi hénte oimoʼã itavyha.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oheja opaichagua criatura oike pe barco-pe Noé 8 familiar ndive Ñandejára omanda haguéicha.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ama osegi ou ko yvy ape ári 40 día aja Ñandejára heʼi haguéicha.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Amo ipahápe, pe yvy ojejahoʼi y reheve. Opa tekove omýiva ko yvy ape ári omano. Noé añoite opyta, ha umi hendive oĩva pe árkape.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Umi hénte nohendúi Noé omeʼẽvaʼekue chupekuéra oportunida ojesalva hag̃ua peteĩ dilúvio tuichávagui.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Haʼekuéra heʼínte Noé itavyha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Pemog̃uahẽvo pe evangelio pene amigokuérape, ikatu nohenduporãi hikuái.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Péro, amo ipahápe oikuaáta hikuái añeteha Ñandejára ñeʼẽ.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Ñepyrũrã, pytũmby oĩkuri yvate.</a:t>
            </a:r>
          </a:p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Ndaipóri kuimba’e, ndaipóri tesape. Ndaipóri vaʼekue mbaʼeve.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Ñandejára 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ndochaʼéi pe pekádore ha ohusga pe pekádo.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/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heʼi Ñandejára Noépe ojapo hag̃ua?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dk1"/>
                </a:solidFill>
              </a:rPr>
              <a:t>Peteĩ várko (Peteĩ árka) 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Mba’yrumýi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Óga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Bicicleta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Peteĩ várko (Peteĩ árka) 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/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Upémarõ Ñandejára he'i Noé-pe: “Eike pe árkape, nde ha ne familia enterove, che rojuhúgui hekojojáva ko'ã henerasiónpe”.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7:1 -pe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Ñandejára Ñe’ẽ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/>
              <a:t>Pe Arco Iris ha’e va’ekue Ñandejára Ñe’ẽme’ẽ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600">
                <a:solidFill>
                  <a:srgbClr val="FF0000"/>
                </a:solidFill>
              </a:rPr>
              <a:t>Ko árape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rgbClr val="FF0000"/>
                </a:solidFill>
              </a:rPr>
              <a:t>Ñe'ereko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Arai apytépe ojekuaa vove pe arco iris, ahecháta ha chemandu'áta pe konvénio opave'ỹva rehe Ñandejára ha opa tekove opaichagua ko yvy ape ári”.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Opa mbaʼe oikovéva oñehundipa, Noé ha umi oĩva hendive pe árkape añoite opyta.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ama osegi ou ko yvy ape ári 40 día aja.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Oky rire, Noé omondo peteĩ paloma.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paloma ojevy hendápe olivo rogue pyahu ipiru ryepýpe. Noé oikuaa: “Pe y oguejy ko yvy ape ári!”.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osẽ hogayguakuéra ndive, ha oadora Ñandejárape. “Aguyje Ñandejárape omeʼẽ haguére oréve múndo pyahu.”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ohechauka chupe peteĩ arco iris pe konvénio ha jehovasa señal ramo. “¡Peiko vyʼápe pe múndo pyahúpe!”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he’i: “Toĩ tesape”, .</a:t>
            </a:r>
          </a:p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oĩ tesape.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osalva Noé ha ifamíliape.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opromete ohovasataha chupekuéra ha ojapotaha peteĩ múndo pyahu haʼekuéra rupive.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ñandesalva avei Jesús rupive.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Jagueroviava’erã Ñandejára ojapotaha imúndo pyahu ñande rupive.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¿Ñandejára 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Yahweh Tupã..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Tupã ha’e ñande Ru osalva ha ohovasáva hetaiterei Ita’yrakuéra ohayhuetévape jajerovia jave hese.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/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omondo Noé ohecha hag̃ua ko yvy ipiruha?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Águila rehegua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Gorrión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dk1"/>
                </a:solidFill>
              </a:rPr>
              <a:t>Paloma rehegua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Pato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Paloma rehegua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600"/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Arai apytépe ojekuaa vove pe arco iris, ahecháta ha chemandu'áta pe konvénio opave'ỹva rehe Ñandejára ha opa tekove opaichagua ko yvy ape ári”.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Ha'e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Ñe'ereko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gua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Ñandejára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600"/>
              <a:t>Tapichakuéra omopu’ãva’ekue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3600"/>
              <a:t>Pe Torre de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Upévare oñembohéra Babel --upépe Ñandejára ombotavy haguére</a:t>
            </a: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yvy tuichakue ñe’ẽ. Upégui Ñandejára omosarambi chupe kuéra</a:t>
            </a: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yvy tuichakue ári.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Umi hénte ningo tuicha ha ifamósose Ñandejáragui. Upéicha, Oñepyrũ omopu’ã hikuái peteĩ tórre yvate.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Péicha, omopu'ã hikuái pe tórre en conjunto.</a:t>
            </a:r>
          </a:p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“Jahechauka ñandejehe ko mundo-pe. ¡Tuichaiterei ningo ore!”.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katu Ñandejára ohechávo iñemomba’eguasuha hikuái, ombotavy iñe’ẽ ani haĝua oñontende hikuái.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Ndaikatúigui oñontende, ndaikatúi ombaʼapo oñondive. Ipahápe, isarambipa hikuái ko yvy ape ári. Ko'ágã peve ko yvy ape ári ñe'ẽ iñambue ojuehegui.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primer díape, Ñandejára oipeʼa pe tesape pe pytũmbýgui. Ha'e ojapo ko yvy tuichakue seis ára pukukue.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n" altLang="ko-KR" sz="4000" b="1">
                <a:solidFill>
                  <a:srgbClr val="FF0000"/>
                </a:solidFill>
              </a:rPr>
              <a:t>1. Ñe’ẽpoty ryru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n" altLang="ko-KR" sz="4000" b="1">
                <a:solidFill>
                  <a:srgbClr val="FF0000"/>
                </a:solidFill>
              </a:rPr>
              <a:t>2. Ñe’ẽpoty ryru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n" altLang="ko-KR" sz="4000" b="1">
                <a:solidFill>
                  <a:srgbClr val="FF0000"/>
                </a:solidFill>
              </a:rPr>
              <a:t>3. Ñe’ẽpoty ryru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n" altLang="ko-KR" sz="4000" b="1">
                <a:solidFill>
                  <a:srgbClr val="FF0000"/>
                </a:solidFill>
              </a:rPr>
              <a:t>4. Ñe’ẽpoty ryru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n" altLang="ko-KR" sz="4000" b="1">
                <a:solidFill>
                  <a:srgbClr val="FF0000"/>
                </a:solidFill>
              </a:rPr>
              <a:t>5. Ñe’ẽpoty ryru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n" altLang="ko-KR" sz="4000" b="1">
                <a:solidFill>
                  <a:srgbClr val="FF0000"/>
                </a:solidFill>
              </a:rPr>
              <a:t>6. Ñe’ẽpoty ryru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/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Umi hénte oipota tuichave ha ijyvateve Ñandejáragui.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apytu’ũ oñembohéra “arrogancia”.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ndocha’éi ‘arrogancia’ rehe.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arrogancia rovake ha’e ‘humildad’.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‘Ñañemomirĩva’erã’ Ñandejára renondépe ombovy’a haĝua Chupe.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n" altLang="ko-KR" sz="3200"/>
              <a:t>Ñandejára Tupã 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Yahweh Tupã..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Tupã Ñandejára tuicha ha iñaranduve ñandehegui.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Ndaikatúi ñanearanduve Ñandejáragui ñambyatýramo jepe opa ñane arandu.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Mbaʼére piko ndaikatúi omohuʼã hikuái pe tórre?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ojapo pe dilúvio ojapo jave hikuái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ojapo tata okáiva haʼekuéra ojapo jave.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ojapo peteĩ yvyryrýi ojapo jave hikuái.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dk1"/>
                </a:solidFill>
              </a:rPr>
              <a:t>Ñandejára ojapo chupekuéra ani hag̃ua oñontende ojupe ojapo jave.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Ñandejára ojapo chupekuéra ani hag̃ua oñontende ojupe ojapo jave.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</a:t>
            </a:r>
            <a:r xmlns:a="http://schemas.openxmlformats.org/drawingml/2006/main">
              <a:rPr lang="g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Ñe'ereko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Upévare oñembohéra Babel --upépe Ñandejára ombotavy haguére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yvy tuichakue ñe’ẽ. Upégui Ñandejára omosarambi chupe kuéra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yvy tuichakue ári.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Ñandejára Ñe’ẽ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400"/>
              <a:t>Ñandejára ohenói Abrahánpe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he'iva'ekue Abránpe: “Eheja ne retã, ne retã ha ne retã”.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túva rógape ha tapeho pe yvy ahechaukátavape peẽme.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12:1 -pe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umi caldeo pegua haʼe vaʼekue pe siuda oadoráva taʼanga.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Abrahán onase ha oiko upépe.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árape, Tupã Ñandejára he’íkuri chupe: “Eheja ne retã, ha che rohovasáta”.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Abrahán ndoikuaáiramo jepe moõpa ohóta, iñeʼẽrendu Ñandejára ñeʼẽre ha oho Ñandejára heʼi haguéicha chupe.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Ha’e ohasa asy heta mba’e hasýva oviaha aja ha katu Ñandejára oñangareko hese seguridad reheve.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Opaichagua mymba ha ka’avo, guyra ha pira henyhẽ yvy ape ári, yguasúpe ha yvágape. Ñandejára omaña opa mba’e ojapova’ekuére ha he’i: “¡Iporãiterei!”.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Ipahápe, Abrahán og̃uahẽ Canaán retãme. Upépe oiko vaʼekue. “Aguyje ndéve, Ñandejára.”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</a:t>
            </a:r>
            <a:r xmlns:a="http://schemas.openxmlformats.org/drawingml/2006/main">
              <a:rPr lang="g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Abrahán oheja ipuévlo iñeʼẽrendúvo Ñandejára ñeʼẽre.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Péicha, ñande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ojeroviava’erã Ñandejárare ha iñe’ẽrenduva’erã Iñe’ẽme.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Jaguerekovaʼerã pe deseo ñaneñeʼẽrendu hag̃ua Ñandejára ñeʼẽre oimeraẽ moméntope.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Tupã Ñandejára ha'e?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g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Ha’e ñande Ru omoañetéva Ipromesa taha’e ha’éva.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Moõpa onase raʼe Abrahán?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Canaán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Harán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dk1"/>
                </a:solidFill>
              </a:rPr>
              <a:t>Ur umi caldeo pegua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Ur umi caldeo pegua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</a:t>
            </a:r>
            <a:r xmlns:a="http://schemas.openxmlformats.org/drawingml/2006/main">
              <a:rPr lang="g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Ñe'ereko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Tupã Ñandejára he’iva’ekue Abránpe: “Eheja ne retã, ne retã ha nde ru róga ha tereho pe yvy ahechaukátavape ndéve”.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12:1 -pe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7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4400"/>
              <a:t>Isaac, pe Ta’ýra Oñeprometeva’ekue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</a:t>
            </a:r>
            <a:r xmlns:a="http://schemas.openxmlformats.org/drawingml/2006/main">
              <a:rPr lang="g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Ñe'ereko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Abrahán oguereko cien áño onase ramo guare chugui ita'ýra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opromete Abrahánpe Tupã omeʼẽtaha chupe imemby mbyjakuéraicha yvága pyharépe.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 katu, ndorekói mitã oguereko peve 100 áño.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árape, Ñandejára ogueraha Abrahánpe okápe pyharekue.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—Pemaña yvate yvágare. ¿Ikatu piko reipapa umi mbyja?”.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opromete chupe ome’ẽtaha pe yvy porãite, avei.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4000"/>
              <a:t>Mbo'epy </a:t>
            </a:r>
            <a:endParaRPr xmlns:a="http://schemas.openxmlformats.org/drawingml/2006/main" lang="ko-KR" altLang="en-US" sz="4000"/>
            <a:r xmlns:a="http://schemas.openxmlformats.org/drawingml/2006/main">
              <a:rPr lang="gn" altLang="ko-KR" sz="3600"/>
              <a:t>ko árape guarã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Mávapa ojapo ko múndo?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ojapo ko mundo.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Mávapa omantene orden-pe ko múndo?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omantene orden-pe ko múndo.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múndo ndahaʼéi ojejapo vaʼekue ijehegui.</a:t>
            </a:r>
          </a:p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múndo ndaikatúi oñemomýi ijehegui.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Ñanemanduʼavaʼerã Ñandejára ojapo hague ko múndo kompletoite ha koʼág̃a peve jajokoha enterove.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“Ne ra’ykuéra hetavéta mbyjakuéra yvágape, ha yvyku’i yguasu rembe’ýpeguáicha.“ Abrahán oguerovia Ñandejára ñe’ẽme’ẽ.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okumpli ipromesa. Sara imemby Abrahánpe peteĩ mitãkuimbaʼe. Abrahán omeʼẽ héra </a:t>
            </a:r>
            <a:r xmlns:a="http://schemas.openxmlformats.org/drawingml/2006/main">
              <a:rPr lang="g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</a:t>
            </a: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heʼiséva </a:t>
            </a:r>
            <a:r xmlns:a="http://schemas.openxmlformats.org/drawingml/2006/main">
              <a:rPr lang="g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Vyʼa </a:t>
            </a: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</a:t>
            </a:r>
            <a:r xmlns:a="http://schemas.openxmlformats.org/drawingml/2006/main">
              <a:rPr lang="g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Abrahán añetehápe ojerovia Ñandejára promésare haʼetéramo jepe chupe ndaikatumoʼãiha.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ovyʼaiterei ohechávo Abrahán jerovia. Ñandejára omeʼẽ chupe Isaac, pe taʼýra oñepromete vaʼekue.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katuete okumpli ipromesa, jepe ha’ete imposible ñandéve ĝuarã.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Ñandejára ha'e...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Ipu'akapáva (ikatúva ojapo opa mba'e)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Mboy áñopa oguereko Abrahán imembyrõ guare Isaac?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100 rehegua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Abrahán oguereko cien áño onase ramo guare chugui ita'ýra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8 Ñandejára Ñeʼẽ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900"/>
              <a:t>Abraham oikuave'ẽ Isaac Tupãme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Upéi Ñandejára he’i: “Egueraha nde ra’y, nde ra’y peteĩete, Isaac, rehayhúva.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tereho Moria retãme. Upépe peikuave'ẽ chupe mymbahapy ramo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peteĩ yvyty ári amombeʼúta peẽme”.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22:2 -pe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Peteĩ árape, Ñandejára heʼi Abrahánpe: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“Eikuaveʼẽ chéve nde raʼy peteĩete ofrénda ojehapývaramo.”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Abrahán ohayhueterei Isaac-pe ha hasy chupe ohendúvo Ñandejáragui. Péro haʼe odesidi iñeʼẽrendu Ñandejárape.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n" altLang="ko-KR" sz="3200"/>
              <a:t>Mávapa Ñandejára?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Ha'éva...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apohare ojapova’ekue ko yvy tuichakue che avei.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Abrahán oñapytĩ Isaac-pe ha oñotỹ chupe alter-pe, ha ojukase chupe. Upe momento-pe voi,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—Abrahán, Abrahán, ani rejuka chupe. Ani pejapo mba'eve hese. Koʼág̃a, aikuaa peẽ pekyhyje ha pehayhuha Ñandejárape”. Péva ha’e pe prueba Ñandejára ojapova’ekue Abrahán rehe.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“¡Aguyje ndéve, Ñandejára!” Ñandejára oasepta vyʼápe Abrahán jerovia. Ñandejára ojapo chugui opavave ogueroviáva ypykue.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/>
              <a:t>Ko árapegua Mbo'epy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Abrahán ohayhueterei Isaácpe, péro iñimportanteve chupe g̃uarã iñeʼẽrendu Ñandejára Ñeʼẽre.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Ahayhuveva’erã Ñandejárape opa mba’égui, ha hetave ambue tapicha ko mundo-peguágui.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¿Ñandejára piko?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ha'e..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 ru omombaretéva ñande jerovia prueba rupive.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/>
              <a:t>Ko árape</a:t>
            </a:r>
            <a:r xmlns:a="http://schemas.openxmlformats.org/drawingml/2006/main">
              <a:rPr lang="gn" altLang="en-US" sz="4000"/>
              <a:t> </a:t>
            </a:r>
            <a:r xmlns:a="http://schemas.openxmlformats.org/drawingml/2006/main">
              <a:rPr lang="gn" altLang="ko-KR" sz="4000"/>
              <a:t>Mba'era'a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¿Mbaʼépa heʼi Ñandejára Abrahánpe oikuaveʼẽ hag̃ua ofrénda ojehapýva?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dk1"/>
                </a:solidFill>
              </a:rPr>
              <a:t>Ta’ýra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Tembireko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Ovecha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Ta’ýra</a:t>
            </a: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Upéi Ñandejára he’i: “Egueraha nde ra’y, nde ra’y peteĩete, Isaac, rehayhúva.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 tereho Moria retãme. Upépe peikuave'ẽ chupe mymbahapy ramo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peteĩ yvyty ári amombeʼúta peẽme”.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22:2 -pe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Ha'e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Ñe'ereko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gua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Ñandejára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400"/>
              <a:t>Isaac noñorairõi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Upégui ohasa ha ojo’o ambue ykua, ha avave noñorairõi hese.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Ombohéra Rehobot, he'ívo: “Ko'ágã Ñandejára ome'ẽ oréve tenda”.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ha roñakãrapu'ãta upe tetãme".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Ñe’ẽpoty ha purahéi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Ha'e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ykuakuéra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kuri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upéicharõ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momba'eguasu,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rupi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ha'ekuéra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ikatúne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reko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piro'y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 desierto-pe. Isaac oguereko umi ykua itúva ohereda va’ekue.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¿Mbaʼépepa Ñandejára ojapo ko múndo?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yvytimbo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ñe’ẽ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ñe’ẽ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Péro umi filistéo oenvidia chupe. Upéicha, omyenyhẽ hikuái yvygui umi ykua.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 katu, Isaac noñorairõi hendive kuéra. Oñemomombyrýkuri ha ojo’o pe ykua. Ojuhu peteĩ ykua y potĩ rehegua.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Upe tiémpope, umi ótro puévlo oipeʼa Isaacgui pe ykua. Ha katu, noñorairõi hendivekuéra, avei.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ohovasa Isaac-pe. Ojo’o jey ambue ykua. Ñandejára ome’ẽ chupe y potĩ upégui. Isaac omopu’ã peteĩ alter ha ome’ẽ ofrénda agradecimiento.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Mbo'epy ko árape guarã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Isaac noñorairõi umi oipe'ava'ekue chugui ykuakuéra ndive.</a:t>
            </a:r>
            <a:r xmlns:a="http://schemas.openxmlformats.org/drawingml/2006/main">
              <a:rPr lang="g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Ñandejára ohovasa Isaac-pe.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Avei natekotevẽi ñañorairõ ñande rapichakuérandi.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Jahayhu ha ñaperdonava’erã ñande rapichakuérape.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200"/>
              <a:t>Ñandejára ha'e??</a:t>
            </a:r>
            <a:r xmlns:a="http://schemas.openxmlformats.org/drawingml/2006/main">
              <a:rPr lang="g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rgbClr val="c00000"/>
                </a:solidFill>
              </a:rPr>
              <a:t>Ñandejára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Haʼe ndochaʼéi umi oñorairõvare hapichakuérandi.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Ohayhu umi ojoayhúvape.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ñeporandu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¿Mbaʼérehepa Isaac ohasa asy peteĩ tiémpo ijetuʼúva?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óga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ovecha ra’y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chemeClr val="dk1"/>
                </a:solidFill>
              </a:rPr>
              <a:t>porã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familia rehegua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gn" altLang="ko-KR" sz="2800">
                <a:solidFill>
                  <a:srgbClr val="ff0000"/>
                </a:solidFill>
              </a:rPr>
              <a:t>porã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ñe'ê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Upégui ohasa ha ojo’o ambue ykua, ha avave noñorairõi hese.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Ombohéra Rehobot, he'ívo: “Ko'ágã Ñandejára ome'ẽ oréve tenda”.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ha roñakãrapu'ãta upe tetãme".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Génesis-pe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1.1.</a:t>
            </a:r>
            <a:r xmlns:a="http://schemas.openxmlformats.org/drawingml/2006/main">
              <a:rPr lang="g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Ñe’ẽpoty ha purahéi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Ha'e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Ñe'ereko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gua</a:t>
            </a:r>
            <a:r xmlns:a="http://schemas.openxmlformats.org/drawingml/2006/main">
              <a:rPr lang="g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Ñandejára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/>
              <a:t>Esaú ovende pe derécho ypykue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3600"/>
              <a:t>peteĩ mba’yru guiso pytãme ĝuarã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n" altLang="ko-KR" sz="4000">
                <a:solidFill>
                  <a:srgbClr val="ff0000"/>
                </a:solidFill>
              </a:rPr>
              <a:t>Ko árapegua Ñe'ẽ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Upéi Jacob ome'ẽ Esaúpe mbujape ha lenteja rykue.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Okaru ha hoy’u, ha upéi opu’ã ha oho.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Upévare, Esaú odesprecia pe derécho orekóva ypykue.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n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n" altLang="ko-KR" sz="2800">
                <a:solidFill>
                  <a:schemeClr val="bg1">
                    <a:lumMod val="50000"/>
                  </a:schemeClr>
                </a:solidFill>
              </a:rPr>
              <a:t>Génesis 25:34 -pe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