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gn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gn" altLang="en-US" err="1"/>
              <a:t>토ᅇ rehegua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Nahániri.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/>
              <a:t>Jonatán,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4000"/>
              <a:t>David Amígo Iporãva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¿Mbaʼe piko Jonatán nomeʼẽi Davídpe?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kyse puku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escudo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flecha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escudo rehegua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40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Pe rréina Ester pyʼaguasu.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Upéi mburuvicha guasu oporandu: "Mba'e piko, rréina Ester? Mba'épa rejerure? Jepe pe rréino mbyte peve, oñeme'ẽta ndéve".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Upérõ ningo peteĩ kuña hudía iñarandúva Ester haʼe hague rréina de Pérsia. Péro Hamán otramita ohundi hag̃ua umi hudíope oipurúvo pe rréi léi.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Haʼe opensa: ‘Ikatu chejuka añembojáramo pe rréipe cherenóiramo pe rréi”. Péro haʼe odesidi oho pe rréi rendápe ojerure hag̃ua ipuévlope ojesalva hag̃ua, jepe upéva oñemoĩ pe léi rehe.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katu, ohechávo rréina Ester oñembo’yha pe corte-pe, ovy’aiterei hese ha he’i: “Mba’e piko nde rejeruréva? Ameʼẽta peẽme”.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rréi omombeʼu mbaʼépa Hamán ojapo vaʼekue ohundi hag̃ua umi hudíope. Upéicha rupi rréi ndochaʼéi hese ha ojuka chupe.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“¡Aguyje, Ñandejára, oreprotehe haguére!”. Pe rréina Ester ipyʼaguasu rupi oñeñangareko umi hudíore.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Jepe Ester ojejuka vaʼerãmoʼã, oñemboʼe Ñandejárape pyʼaguasúpe osalva hag̃ua ipuévlope.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osalva umi judíope pe crisis-gui Ester ñembo’e rupive iñarandu ha imbarete hechapyrãva reheve.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Jaguerovia ha ñaha’arõ Ñandejára pytyvõ ha salvación hechapyrãva ñande rekovépe ára ha ára.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 oñongatúva ha oipytyvõva Itavayguakuérape ipahaite peve.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cheñongatu ha chepytyvõ hína ko múndo paha peve.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oiko Estergui oñembojávo pe rréipe oñehenóiʼỹre chupe?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Ojejuka vaʼerã chupe.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Oñemosẽ chupe.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Ndaikatúi ojotopa mburuvicha guasúpe.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Haʼe ikatu heʼi pe rréipe mbaʼépa ojerurese.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Haʼe ikatu heʼi pe rréipe mbaʼépa ojerurese.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 oñeʼẽpa rire Saúl ndive, Jonatán oñepyrũ peteĩcha David ndive, ha ohayhu chupe haʼe ohayhuháicha.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18 -pe.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Ñe’ẽpoty ryru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Upéi mburuvicha guasu oporandu: "Mba'e piko, rréina Ester? Mba'épa rejerure? Jepe pe rréino mbyte peve, oñeme'ẽta ndéve".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41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400"/>
              <a:t>Job Tupã ohovasa vaekue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retãme oiko peteĩ kuimba'e hérava Job. Ko kuimbaʼe ningo ndorekói kulpa ha hekojoja; okyhyje Tupãgui ha omboyke ivaíva.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Mba'apo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 oikóva Uz retãme, Oriente gotyo, ha'e pe ipirapire hetáva. Haʼe okyhyje Ñandejáragui ha kulpávle ha hekojojáva.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“Revendesi haguére Job-pe, ha’e okyhyje ndehegui! ¿Okyhyjepa Job Ñandejáragui mbaʼeveʼỹre?”. Satanás otramita otantea hag̃ua Jóbpe.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Satanás oipe’apaite peteĩ pyharépe, imembykuéra ha opa mba’e oguerekóva. Oiko chugui pe kuimbaʼe imboriahuvéva ko múndope.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Hembireko oheja chupe he'ívo "Emaldeci Ñandejárape ha emano!”. Job amigokuéra ou ha oculpa chupe.Pero, Job ojerovia Ñandejárare yma guaréicha.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Ha’ékuri umi época miseria ha amargo-pe. Jepémo upéicha Job ohasa pe prueba ha Ñandejára ome’ẽ chupe heta jehovasa tuichavéva yma guarégui. Oiko chugui peteĩ kuimbaʼe okyhyjéva Ñandejáragui yma guarégui.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Job ningo peteĩ kuimbaʼe hekojojáva, Satanás omeʼẽ chupe provléma.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Ijetuʼúramo jepe, Job ojerovia Ñandejárare ha ipasiénsia Ñandejárare.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Umi apañuãi ikatu ou ñande ári.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Upe tiémpope jajeroviavaʼerã Ñandejárare ha ñanepasiénsia vaʼerã Ñandejárare.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3200"/>
              <a:t>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 peteĩva</a:t>
            </a: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ikatúva ñanemboriahu térã ñanemboriahu ha’e oipotaháicha.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32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Salomón ohupytyva’ekue Arandu Jopóiramo.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¿Mávapa oĩ vai Job rehe?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Haʼe ningo ipláta heta vaʼekue.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Ha'e oikova'ekue tetã kuarahyresẽ gotyo.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Ha’e peteĩ mburuvicha guasu.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Ha'e okyhyje Tupãgui.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Ha’e peteĩ mburuvicha guasu.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retãme oiko peteĩ kuimba'e hérava Job. Ko kuimbaʼe ningo ndorekói kulpa ha hekojoja; okyhyje Tupãgui ha omboyke ivaíva.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Mba'apo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NAHÁNIRI. 42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Daniel ndoipotái ho'u Rey rembi'u.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Péro Daniel odesidi ani hag̃ua oñemongyʼa pe tembiʼu ha víno mburuvicha guasúpe, ha ojerure permíso pe mburuvicha ruvichakuérape ani hag̃ua oñemongyʼa péicha.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ha mbohapy iñamígo ojegueru Babilóniape prisionéroramo. Mburuvicha guasu omanda imburuvichakuérape ombo'e haguã chupekuéra ome'ẽvo chupekuéra mburuvicha guasu rembi'u ha víno.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“¡Ndoroipotái ro’u tembi’u Ñandejára léi ombotovéva!”. Daniel ha mbohapy iñamígo ojerure permíso pe mburuvicha guasuhápe ani hag̃ua oñemongyʼa péicha.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ha mbohapy iñamigo ho’u verdura ha y ho’u rangue tembi’u oñeikuave’ẽva Idolo-pe. Ñandejára omombaʼe chupekuéra ha omeʼẽve chupekuéra arandu.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“¡Ajépa iñarandu hikuái!”. Pe rréi ndaikatúi oñesorprende haʼekuéra ojehecha hesãive ha iñaranduveha ótro mitãrusu hoʼúvagui pe tembiʼu rréi.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Upe guive Daniel ha mbohapy iñamigokuéra oñatende umi mbaʼe iñimportánteva Babilóniape ha imarangatu Ñandejára renondépe.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ha mbohapy iñamígo odesidi okumplitaha Ñandejára léi oĩ jave prisionéroramo jepe.</a:t>
            </a:r>
          </a:p>
          <a:p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Upéi, hesãive ha iñaranduve hikuái ambue kuimba’e ho’úvagui pe tembi’u mburuvicha guasu.</a:t>
            </a:r>
          </a:p>
          <a:p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Ñaneñeʼẽrendu vaʼerã Ñandejárape oimeraẽ situasiónpe.</a:t>
            </a:r>
          </a:p>
          <a:p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Ndaipóri mbaʼeve iñimportánteva jahayhu rangue Ñandejárape.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Rréi Salomón tuichave vaʼekue ipirapire heta ha iñarandúpe entéro umi rréi ko yvy ape árigui.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9 -pe.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Ñe’ẽpoty ha purahéi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Mávapa</a:t>
            </a:r>
            <a:r xmlns:a="http://schemas.openxmlformats.org/drawingml/2006/main">
              <a:rPr lang="gn" altLang="en-US" sz="3200"/>
              <a:t> </a:t>
            </a:r>
            <a:r xmlns:a="http://schemas.openxmlformats.org/drawingml/2006/main">
              <a:rPr lang="gn" altLang="ko-KR" sz="3200"/>
              <a:t>ha'e</a:t>
            </a:r>
            <a:r xmlns:a="http://schemas.openxmlformats.org/drawingml/2006/main">
              <a:rPr lang="gn" altLang="en-US" sz="3200"/>
              <a:t> </a:t>
            </a:r>
            <a:r xmlns:a="http://schemas.openxmlformats.org/drawingml/2006/main">
              <a:rPr lang="gn" altLang="ko-KR" sz="3200"/>
              <a:t>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 ikatúva oĩ opa hendápe peteĩ jave (omnipresencia). Ha haʼe ningo ipuʼakapáva.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¿Mbaʼe tembiʼúpa hoʼu Daniel ha mbohapy iñamígo rréi rembiʼu rangue?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 ha ka’avo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galleta ha coque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mandyju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y ha ka’avo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Péro Daniel odesidi ani hag̃ua oñemongyʼa pe tembiʼu ha víno mburuvicha guasúpe, ha ojerure permíso pe mburuvicha ruvichakuérape ani hag̃ua oñemongyʼa péicha.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43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Daniel León Kuára pegua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rréi ovyʼaiterei ha omanda oguenohẽ hag̃ua Daniélpe pe kuágui. Daniel ojehupívo pe yvykuágui, ndojejuhúi chupe mba'eveichagua herida, ojerovia haguére Itupãre.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Ñe’ẽpoty ha purahéi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Babilóniape oĩ vaʼekue umi hénte ndochaʼéiva Danielre, ojegueru vaʼekue prisionéroramo ha oiko chugui primer ministro. Ojukase hikuái Daniel-pe.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''Oimeraẽ oñesũva ambue mba'e ndaha'éiva mburuvicha guasúpe, oñemombóta leõ kuápe!' Daniel ndopytái oñemboʼe tres vése al día, oikuaáramo jepe upéva.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Upévare amo ipahápe, Daniel ojepoi pe león kuápe oporomondýivape.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Pe rréi og̃uahẽ pe león kuápe koʼẽmbotávo ha oporandu: ‘¡Daniel! ¿Reime porãpa?’. Añetehápe, pe rréi oipota kuri Daniel nomanoi ohayhuetereígui Daniélpe.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“¡Aime porã Ñandejára cheprotehéramo!”. Daniel ndojehúi mbaʼeve. Pe rréi omombaʼeguasu avei Daniel Járape.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Salomóngui oiko mbohapyha rréi Israelgua oúvo rréi David rendaguépe.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noñesũiva'ekue ta'anga kuéra renondépe,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amo ipahápe, oñemombo leõ kuápe, ha katu oĩ porã.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ojerovia rupi, pe rréi Babilonia omombaʼeguasu avei Ñandejárape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Ñande jaadorava’erã Ñandejárape añoite ha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jaguereko jerovia ndoservíriva umi ídolope!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Upeichagua jerovia ikatu ojapo ambue tapichakuérape ojerovia Ñandejárare.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¿Ñandejára piko?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 pe..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ningo peteĩ persóna ojeroviakuaáva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ikatúva osalva umi ojeroviáva añetehápe Chupe ha oservíva Chupe.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Mba'érepa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va'ekue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¿Daniél oñemombo león kuápe?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Ijapu haguére pe rréipe.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Ha'e noñesũigui mburuvicha guasu ra'ãnga renondépe.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Ojukátagui mburuvicha guasúpe.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Nomomba'eguasúigui Tupãme.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Ha'e noñesũigui mburuvicha guasu ra'ãnga renondépe.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rréi ovyʼaiterei ha omanda oguenohẽ hag̃ua Daniélpe pe kuágui. Daniel ojehupívo pe yvykuágui, ndojejuhúi chupe mba'eveichagua herida, ojerovia haguére Itupãre.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Ñe’ẽpoty ha purahéi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44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Jonás, oĩva pe pira guasu ryepýpe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ome'ẽ peteĩ pira guasu omokõ haguã Jonáspe, ha Jonás oĩ pira ryepýpe mbohapy ára ha mbohapy pyhare.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Peteĩ árape Tupã ojechauka Jonáspe ha he'i:</a:t>
            </a:r>
          </a:p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“Tereho pe táva guasu Nínivepe ha epredika hese! Che asalváta chupekuéra hembiapo vaikuégui”.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 naiñe'ẽrenduséi Tupãme. Oho tetã ambuére ha oho Tarsis gotyo okañy haguã Ñandejáragui.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Ha katu, Ñandejára omondo peteĩ yvytu tuicháva ha opavave omano va’erã. Umi marinero omombo Jonáspe yguasúpe. Peteĩ pira guasu ou ha omokõ chupe.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 oñearrepenti hembiapo vaikue 3 día aja pe pira ryepýpe.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“Emeʼẽ chéve arandu amoakã porã hag̃ua che puévlo”. Ñandejára ovyʼa Salomón ojerure haguére upéva. Upéicharõ, Ñandejára omeʼẽ chupe Salomón ojeruréva.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 pira ovómita chupe yvy sekohápe. Oho Nínivepe ha osapukái chupekuéra Ñandejára mensáhe ndoipotáigui.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Ohendúvo Ñandejára advertencia, umi Niniveta oñearrepenti ha oheka Ñandejára grásia. Ñandejára operdona Nínive tavayguakuérape.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Jonás naiñeʼẽrendúi Ñandejára Ñeʼẽre.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Péro Ñandejára oiporu Jonáspe naiñeʼẽrendúi hag̃ua ha amo ipahápe osalva umi Niniveguápe.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Oĩ sapy’ánte Ñandejára rembipota idiferenteha pe che apensa va’ekuégui.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Péro Ñandejára rembipota siémpre oĩ porã.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Akóinte ñaneñeʼẽrendu vaʼerã Ñandejára rembipota.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Mávapa 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 osalváva umi oñearrepentíva ipy’aite guive iñangaipakuéragui ha ojeruréva perdón.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¿Máva ryepypepa oĩ Jonás 3 día aja?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León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Elefante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Pira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Pira rehegua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ome'ẽ peteĩ pira guasu omokõ haguã Jonáspe, ha Jonás oĩ pira ryepýpe mbohapy ára ha mbohapy pyhare.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árape, mokõi kuña ou Salomón rendápe peteĩ mitã michĩva reheve. Oñorairõ hikuái pe mitã ha’eha imemby mburuvicha guasu renondépe.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Mburuvicha guasu he’i: “Mokõi kuña oinsisti rupi pe mitã ha’eha imemby, peikytĩ pe mitã mokõime ha peme’ẽ la mitad peteĩme ha la mitad ambuépe!”.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kuña henyhẽ oiporiahuverekógui ita’ýrape. Upévare, he’i: “Eme’ẽ chupe pe mitã oikovéva. ¡Ani rejuka chupe!“ Ohendúvo upéva, Salomón odesidi pe kuña haʼeha isy añetegua. Rey he’i: “Eme’ẽ chupe pe mitã. ¡Haʼe ningo peteĩ sy añetegua!”.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ojerure peteĩ korasõ iñarandu ha ndaha’éi riqueza ni poder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oisãmbyhy haguã hetã.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Ñañemboʼevaʼerã Ñandejárape ndahaʼéi ñandejehe añónte, síno avei jaservi hag̃ua ótrope.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 oñeʼẽpa rire Saúl ndive, Jonatán oñepyrũ peteĩcha David ndive, ha ohayhu chupe haʼe ohayhuháicha.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18 -pe.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Ñe’ẽpoty ryru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peteĩ ikatúva ome’ẽ oréve arandu ndaikatúiva rehupyty ko yvy ape ári.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ojerure Salomón Ñandejárape?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tembi’u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mba’erepy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tesãi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arandu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arandu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Rréi Salomón tuichave vaʼekue ipirapire heta ha iñarandúpe entéro umi rréi ko yvy ape árigui.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9 -pe.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Ñe’ẽpoty ha purahéi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33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Tupao Tupã rérape guarã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omanda omopu'ã haguã tupao Ñandejára rérape guarã ha mburuvicha guasu róga guasu ijupe guarã.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omopuʼãse peteĩ témplo Ñandejárape g̃uarã itúvaicha, omanda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Upévare, omanda umi karpintero ikatupyrývape ogueru hag̃ua umi yvyramáta iporãvéva pe témplope g̃uarã.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Ombosako'i ita tupaópe guarã. Ojerure artesano katupyrykuérape ogueru haguã ita guasu, hechapyrãva ha imbaretéva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Oĩ artesano ombojeguáva Ñandejára témplo ao de kolór ha hilo de óro reheve.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Oñemohu'ãvo Tupã tupao, Salomón ha opavave kuimba'e Israelgua oadora Tupãme tuicha vy'ápe.</a:t>
            </a:r>
            <a:r xmlns:a="http://schemas.openxmlformats.org/drawingml/2006/main">
              <a:rPr lang="gn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“¡Oh Ñandejára Ñandejára! ¡Eju ore rréino koʼápe!”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oiko opyta hag̃ua pe palásiope. Oikuaa Jonatánpe, ha'éva mburuvicha guasu Saúl ra'y.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ha itavayguakuéra ohechauka ikorasõ ohayhuha Ñandejárape omopuʼãvo peteĩ témplo iporãitereíva Ñandejára Ñandejárape g̃uarã.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Tupao ha’e peteĩ tenda jajotopahápe Ñandejárape ha ikatu jahechauka ñane korasõ mborayhu Ñandejárare.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Jahayhuva’erã ñande tupaópe.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peteĩ ohesa’ỹijóva umi oadorávape ha ohovasa chupekuéra.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ñeporandu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ojapo Salomón ha Israel ohechauka hag̃ua ohayhuha Ñandejárape?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Ta’ãnga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 rehegua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táva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santuario rehegua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santuario rehegua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omanda omopu'ã haguã tupao Ñandejára rérape guarã ha mburuvicha guasu róga guasu ijupe guarã.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34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Cuervo Ogueruva’ekue Pan ha So’o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/>
              <a:t>Peẽ pey'úta pe ysyry guasúgui, ha che amanda umi kuervo-pe penemongaru haguã upépe.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mburuvicha kuéra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Oĩ vaʼekue peteĩ rréi hérava Acab, iñañaitereíva Ñandejára renondépe. Peteĩ proféta Elías omog̃uahẽ Acabpe Ñandejára ñeʼẽ.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“¡Ndaikatúi oky pe tetãme!” Upéva rehe Acab ojukase chupe. Ñandejára omokañy chupe rréi Acabgui.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odipara pe yvy Ñandejára heʼi haguépe.</a:t>
            </a:r>
          </a:p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katu, ndaikatúi ohupyty mba’eveichagua tembi’u ho’u haĝua upépe.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omanda umi kuérvope omongaru hag̃ua upépe Elíaspe. Umi kuervo ogueru chupe mbujape ha so'o pyhareve ha ka'aru, ha ha'e hoy'u ysyrygui.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Jonatánpe ogustaiterei Davídpe. Jonatán oiko peteĩnte espíritupe David ndive.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iñe’ẽrendu Ñandejára ñe’ẽme oarriesgávo hekove ha oreko peteĩ experiencia asombrosa Ñandejára protección rehegua.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rréi aña, Acab ndogustái iñeʼẽrendu Ñandejára ñeʼẽ. Upévare, oñehaʼã ojuka Ñandejára proféta, Elías omombeʼu vaʼekue Ñandejára ñeʼẽ.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katu, Ñandejára oñangareko ha oñangareko Elías rehe peteĩ manera asombrosa reheve!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 ñaneñeʼẽrendu ha ñamoherakuã vaʼerã Ñandejára ñeʼẽ oimeraẽ situasiónpe Elíasicha.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katuete ñandeprotehéta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Mávapa Ñandejára 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peteĩ oñangarekóva umi iñe’ẽrendúvare ha oñongatúva Iñe’ẽre manera asombrosa reheve.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¿Máva piko ogueru Elíaspe hoʼu hag̃ua?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kavaju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ágila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dragón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cuervo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cuervo rehegua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/>
              <a:t>Peẽ pey'úta pe ysyry guasúgui, ha che amanda umi kuervo-pe penemongaru haguã upépe.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mburuvicha kuéra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35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Pe Harina ha pe aceite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4400"/>
              <a:t>ndojeporúi vaʼekue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Tereho pya'e Sarefat Sidónpe ha epyta upépe. Amanda peteĩ viúda upe tendápe tome'ẽ ndéve rembi'u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mburuvicha kuéra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Ndaipóri ama Israel-pe Tupã Ñandejára he'i haguéicha. Upévare ndaipóri tembiʼu umi hénte hoʼu hag̃ua.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Tupã Ñandejára omondo Elíaspe peteĩ viúda rendápe oikóva Sarefatpe.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ojerure chupe ojapo haguã mbujape ijupe guarã peteĩ po'a arína ha aséite michĩmínte hembýva chupe.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omeʼẽ Davídpe ikyse ha iflécha. Heʼise añetehápe ojeroviaha Davídre.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Ndorekóiramo jepe heta arína ha aséite oiko hag̃ua hikuái, Elías heʼiháicha, ojapo mbujape ha omeʼẽ raẽ Elíaspe ha ojapo ijehegui.</a:t>
            </a:r>
            <a:r xmlns:a="http://schemas.openxmlformats.org/drawingml/2006/main">
              <a:rPr lang="gn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Upéi, sorprendentemente, pe jarra de arína ha pe jarra de aceite ha’e</a:t>
            </a:r>
            <a:r xmlns:a="http://schemas.openxmlformats.org/drawingml/2006/main">
              <a:rPr lang="gn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ndojeporúiva’ekue.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Peteĩ árape omano ita’ýra. Tupã Ñandejára katu oheja jey chupe pe mitãkaria'y rekove ha oikove. Ha'e ome'ẽ gloria Ñandejárape.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 viúda oikuaveʼẽ michĩmi arína ha aséite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Tupãme.</a:t>
            </a:r>
            <a:r xmlns:a="http://schemas.openxmlformats.org/drawingml/2006/main">
              <a:rPr lang="g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Upéi, ohupyty heta jehovasa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ohasávo imaginación.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Sapy’ánte, oĩta peteĩ momento ñame’ẽva’erã peteĩ mba’e iñimportánteva Ñandejárape.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Upéi, Ñandejára ñanderovasa heta ko ofrénda ha sacrificio rupive.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Mávapa 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peteĩ ome’ẽva ñandéve opa mba’e ñaikotevẽva jaiko haĝua-tembi’u, ao, ha óga, hamba’e.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Mávapepa he'i Ñandejára Elíaspe oho haguã??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mburuvicha guasu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pa’i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viuda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viuda rehegua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Tereho pya'e Sarefat Sidónpe ha epyta upépe. Amanda peteĩ viúda upe tendápe tome'ẽ ndéve rembi'u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mburuvicha kuéra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36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400"/>
              <a:t>Tata Ho’a Yvágagui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Upéi ho'a Ñandejára tata ha ohapy pe mymbajuka, yvyra, ita ha yvy, ha avei oisu'u pe y oĩva pe yvykuápe.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mburuvicha kuéra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omondo Elíaspe rréi aña Acab rendápe Israelgua. “¡Reikuaáta mávapa Ñandejára añetegua!”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oñorairõma 850 proféta japu ndive umi oadoráva taʼanga. “¡Pe dios ombohováiva tata rupive ha’e Tupã añetegua!”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omeʼẽ Davídpe ijao iporãitereíva. Upéva ohechauka Jonatán oñoamigoiteha David ndive.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profeta ohenói itupã réra ha ojeroky pe alter jerére ha katu ndaipóri tata ñembohovái.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Oguahẽma Elías turno. Elías oñembo’e yvága gotyo. Upéi, ho'a Tupã tata ha ohapy pe sakrifísio alter ári.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“¡Jehová ningo Ñandejára añetegua!” Israelgua oñearrepenti hembiapo vaikue ha omomba'e guasu Tupãme.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Umi dios japu ndaikatúi ojapo mbaʼeve.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G̃uarã</a:t>
            </a:r>
            <a:r xmlns:a="http://schemas.openxmlformats.org/drawingml/2006/main">
              <a:rPr lang="g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ha'ekuéra</a:t>
            </a:r>
            <a:r xmlns:a="http://schemas.openxmlformats.org/drawingml/2006/main">
              <a:rPr lang="g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orekókuri</a:t>
            </a:r>
            <a:r xmlns:a="http://schemas.openxmlformats.org/drawingml/2006/main">
              <a:rPr lang="g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nahániri</a:t>
            </a:r>
            <a:r xmlns:a="http://schemas.openxmlformats.org/drawingml/2006/main">
              <a:rPr lang="g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pokatu.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ningo Ipuʼakapáva.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Ikatu ja’experimenta umi Imilagro hechapyrãva jajerovia ha jajerovia jave Hese.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3200"/>
              <a:t>Mávapa Ñandejára?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Ha’e pe Tupã añetegua ha oikovéva ha omba’apóva iñambuéva umi ta’anga japúgui.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hoʼa yvágagui Elías oñemboʼérõ guare?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nieve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tata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Upéi ho'a Ñandejára tata ha ohapy pe mymbajuka, yvyra, ita ha yvy, ha avei oisu'u pe y oĩva pe yvykuápe.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mburuvicha kuéra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NAHÁNIRI. 37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Naamán okuera Lepragui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Upémarõ oguejy ha oñembohypýi 7 vése pe Jordánpe, heʼi haguéicha chupe Ñandejára kuimbaʼe, ha hote oĩ jey ha ipotĩ peteĩ mitãkuimbaʼeicha.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 5:14 -pe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Naamán niko mburuvicha guasu Aram rréi ehérsitope, péro haʼe oreko lépra. Oho Eliseo rendápe ha'éva Israel maranduhára oñemyatyrõ jey haguã.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heta vése oĩ vaʼekue situasión ipeligrósovape omano meve, pórke rréi Saúl ojukase chupe. Péro Jonatán oipytyvõ rupi chupe ikatu okañy umi peligro-gui.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Eliseo ndojojuhúi chupe, heʼínte: “Tereho ejejohéi siete vése pe rrío Jordánpe”.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Naamán ipochy Eliseo heʼívare. Hembiguái kuéra katu he'i chupe: “Tereho ysyry guasúpe ha emoinge nde rete, por favor”.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Naamán oñembohypa siete vése pe ysyry Jordánpe heʼi haguéicha Eliseo ha hembiguaikuéra.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Upéi, sorprendentemente, ho’o oñemoĩ jey ha ipotĩ.</a:t>
            </a:r>
          </a:p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Naamán oho jey Eliseo rendápe ha omombaʼeguasu Ñandejárape.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Naamán ohendúvo Eliseo Tupã kuimba'e ha iñe'ẽrendu, ojehovasa oñemopotĩ haguére ilépragui.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Jaikova’erã ndaha’éi ñande rembipota rupi,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rembipota rupi katu.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Jaikovévo ha ñaneñeʼẽrendu jave Ñandejára ñeʼẽre,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Ikatu jajehovasa heta jehovasa rupive Ñandejára ikatúva ome’ẽ ñandéve.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rgbClr val="FF0000"/>
                </a:solidFill>
              </a:rPr>
              <a:t>Ñandejára?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 ikatúva omonguera opa mba’asy. Ha’e hína Tupã Ipu’akapáva ikatúva ñanemonguera.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¿Mboy vésepa Naamán oñembohypa pe rrío Jordánpe?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mbohapy jey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jey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cinco jey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siete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heta jey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siete jey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Upémarõ oguejy ha oñembohypýi 7 vése pe Jordánpe, heʼi haguéicha chupe Ñandejára kuimbaʼe, ha hote oĩ jey ha ipotĩ peteĩ mitãkuimbaʼeicha.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 5:14 -pe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38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400"/>
              <a:t>Omyatyrõvo Ñandejára Tupao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Upévare rréi Joás ohenói pa'i Joiadápe ha ambue pa'i kuérape ha oporandu chupekuéra: "Mba'ére piko napemyatyrõi umi mba'e vai ojehúva tupaópe? Anive peipe'a viru pende tesorerokuéragui, peme'ẽ uvei pe témplo omyatyrõ haguã".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ndoiporavói pe mbaʼe oipotáva ijehénte, síno iñamígo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ojapo haguéicha,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jaiko ñande angirû porã ramo.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Joás, pe rréi de Judá, oreko vaʼekue peteĩ pensamiénto omyatyrõ hag̃ua Ñandejára témplo, ha upéva opyta oñembyai.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Péro pe presupuesto ndahaʼéi sufisiénte oñemyatyrõ hag̃ua pe témplo. Joás odesidi orresivi ofrénda omyatyrõ hag̃ua Ñandejára témplo.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Umi hénte ohayhúva Ñandejárape ipyʼaite guive oikuaveʼẽ pláta oñemyatyrõ hag̃ua pe témplo.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pláta oñembyatýva oñemyatyrõ hag̃ua pe témplo oñemeʼẽ umi ombaʼapóvape, ha haʼekuéra omyatyrõ pe témplo honestidadite reheve.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"Nde! ¡Ajépa iporãite pe témplo!”. Joás ovy’a oimo’ãvo Ñandejára ombovy’ataha.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Joás ohecha Ñandejára témplo peteĩ lugár ivaliosoha, umi hénte oadorahápe Ñandejárape.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Tupao ha’e pe tenda Ñandejára oĩha ñamomba’eguasu jave Chupe.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Upéicharõ, jahayhuva’erã tupaópe ha ñakonsidera preciadoiterei.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rgbClr val="FF0000"/>
                </a:solidFill>
              </a:rPr>
              <a:t>Ñandejára?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omoĩ peteĩ teĩ ñande Tupao Marangatu ramo.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ojotopa umi oadorávape Chupe.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odesidi Joás omyatyrõ?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imba’éva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irundyha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mbo’ehao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Tupao Marangatu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Tupao Marangatu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Upévare rréi Joás ohenói pa'i Joiadápe ha ambue pa'i kuérape ha oporandu chupekuéra: "Mba'ére piko napemyatyrõi umi mba'e vai ojehúva tupaópe? Anive peipe'a viru pende tesorerokuéragui, peme'ẽ uvei pe témplo omyatyrõ haguã".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39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600"/>
              <a:t>Nehemías, omopu'ã jey vaekue Jerusalén murálla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3200"/>
              <a:t>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Ha’e pe ome’ẽva ñandéve angirũ porã.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¡Peme’ẽ aguyje Ñandejárape ome’ẽ haguére ñandéve angirũ porã!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Ambohovái mburuvicha guasúpe: “Ogustáramo mburuvicha guasu ha ne rembiguái oguerohory ramo, chemondo pe táva Judápe oñeñotỹ haguépe che rukuéra ypykue, ikatu haguã amopu'ã jey”.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rréi persa omeʼẽ permíso pe rréi kópa Nehemíaspe omopuʼã jey hag̃ua pe siuda ha pe sitádela oñembyaíva.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ou jey Jerusalénpe heta isrraelíta ndive ha omopuʼã jey hendivekuéra Jerusalén murálla.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Péro omoapañuãi chupekuéra umi ótro trívu ndoguerohorýiva pe israelíta oñemoingove jey hague. Hiʼarive heta isrraelíta hénte okeha.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 ojerure pytyvõ Ñandejárape. Ñandejára omeʼẽ chupe puʼaka ha pyʼaguasu ojapo hag̃ua pe tembiapo.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Ipahápe, Nehemías omopuʼãmbaite pe murálla Jerusalénpe umi isrraelíta ndive. Omohuʼã rire pe murálla, haʼe ha ipuévlo oadora vyʼápe Ñandejárape.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 omohuʼã omopuʼã jey pe murálla Ñandejára pytyvõ rupive oĩramo jepe heta sarambi.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Jajapo jave Ñandejára rembiapo ikatu ñambohovái situasión ijetuʼúva.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Upevére, Ñandejára oĩramo ñanendive ha ñande ñaime Hendive, ikatu jasupera opa umi dificultad.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ha’e pe ñanepytyvõva ha ome’ẽva ñandéve pu’aka ha py’aguasu ñañembo’e ha jajerure jave pytyvõ situación hasývape.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¿Mbaʼérepa Nehemías oho jey távape?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oviaha haguã..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oho haguã mbo'ehaópe..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ñamomba'eguasu haguã..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omopu'ã jey haguã Jerusalén muro..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omopu'ã jey haguã Jerusalén muro..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Ambohovái mburuvicha guasúpe: “Ogustáramo mburuvicha guasu ha ne rembiguái oguerohory ramo, chemondo pe táva Judápe oñeñotỹ haguépe che rukuéra ypykue, ikatu haguã amopu'ã jey”.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