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ht"/>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h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ht" altLang="ko-KR" b="1">
                <a:solidFill>
                  <a:schemeClr val="tx1">
                    <a:lumMod val="50000"/>
                    <a:lumOff val="50000"/>
                  </a:schemeClr>
                </a:solidFill>
              </a:rPr>
              <a:t>No.1</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La</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Pawòl</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nan</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Bondye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ht" altLang="ko-KR" sz="4400"/>
              <a:t>Bondye</a:t>
            </a:r>
          </a:p>
          <a:p>
            <a:pPr xmlns:a="http://schemas.openxmlformats.org/drawingml/2006/main" algn="ctr"/>
            <a:r xmlns:a="http://schemas.openxmlformats.org/drawingml/2006/main">
              <a:rPr lang="ht" altLang="ko-KR" sz="4400"/>
              <a:t>Te fè</a:t>
            </a:r>
          </a:p>
          <a:p>
            <a:pPr xmlns:a="http://schemas.openxmlformats.org/drawingml/2006/main" algn="ctr"/>
            <a:r xmlns:a="http://schemas.openxmlformats.org/drawingml/2006/main">
              <a:rPr lang="ht" altLang="ko-KR" sz="4400"/>
              <a:t>Mond lan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Jodi a</a:t>
            </a:r>
            <a:r xmlns:a="http://schemas.openxmlformats.org/drawingml/2006/main">
              <a:rPr lang="ht" altLang="en-US" sz="4000">
                <a:solidFill>
                  <a:srgbClr val="FF0000"/>
                </a:solidFill>
              </a:rPr>
              <a:t> </a:t>
            </a:r>
            <a:r xmlns:a="http://schemas.openxmlformats.org/drawingml/2006/main">
              <a:rPr lang="ht" altLang="ko-KR" sz="4000">
                <a:solidFill>
                  <a:srgbClr val="FF0000"/>
                </a:solidFill>
              </a:rPr>
              <a:t>Pawòl</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Nan kòmansman an, Bondye te kreye</a:t>
            </a:r>
          </a:p>
          <a:p>
            <a:r xmlns:a="http://schemas.openxmlformats.org/drawingml/2006/main">
              <a:rPr lang="ht" altLang="ko-KR" sz="3600">
                <a:solidFill>
                  <a:schemeClr val="tx1">
                    <a:lumMod val="65000"/>
                    <a:lumOff val="35000"/>
                  </a:schemeClr>
                </a:solidFill>
              </a:rPr>
              <a:t>syèl la ak tè 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ht" altLang="ko-KR" sz="2800">
                <a:solidFill>
                  <a:schemeClr val="tx1">
                    <a:lumMod val="65000"/>
                    <a:lumOff val="35000"/>
                  </a:schemeClr>
                </a:solidFill>
              </a:rPr>
              <a:t>Jenèz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Rebeka, madanm Izarak, te fè de marasa. Premye pitit gason an te rele Ezaou, dezyèm lan te rele Jakòb.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Ezaou te renmen lachas. Se konsa, li te renmen aktivite deyò. Men, Jakòb te yon nonm trankil, li te rete lakay li.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Yon jou, lè Jakòb t ap kwit yon bouyon, Ezaou te tounen lakay li grangou apre lachas.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ht" altLang="ko-KR" sz="2400">
                <a:solidFill>
                  <a:schemeClr val="tx1">
                    <a:lumMod val="65000"/>
                    <a:lumOff val="35000"/>
                  </a:schemeClr>
                </a:solidFill>
              </a:rPr>
              <a:t>"Ban m 'kèk bouyon!", "Vann m' dwa premye pitit ou anvan. Lè sa a, m'a ba ou kèk." Ezaou te tèlman grangou, li te vann dwa premye pitit li pou yon bòl bouyon wouj.</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ht" altLang="ko-KR" sz="2600">
                <a:solidFill>
                  <a:schemeClr val="tx1">
                    <a:lumMod val="65000"/>
                    <a:lumOff val="35000"/>
                  </a:schemeClr>
                </a:solidFill>
              </a:rPr>
              <a:t>Finalman, Jakòb te twonpe papa l pou l te jwenn benediksyon an. Finalman, li te resevwa benediksyon an. Tout bagay sa yo te rive pa pwovidans Bondye.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ht" altLang="ko-KR" sz="3600">
                <a:solidFill>
                  <a:srgbClr val="ff0000"/>
                </a:solidFill>
              </a:rPr>
              <a:t>Leson jodi a</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ht" altLang="ko-KR" sz="3600">
                <a:solidFill>
                  <a:schemeClr val="tx1">
                    <a:lumMod val="65000"/>
                    <a:lumOff val="35000"/>
                  </a:schemeClr>
                </a:solidFill>
              </a:rPr>
              <a:t>Ezaou te panse ke rezoud pwoblèm grangou te pi enpòtan pase jwenn benediksyon espirityèl la.</a:t>
            </a:r>
            <a:r xmlns:a="http://schemas.openxmlformats.org/drawingml/2006/main">
              <a:rPr lang="ht"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Finalman,</a:t>
            </a:r>
            <a:r xmlns:a="http://schemas.openxmlformats.org/drawingml/2006/main">
              <a:rPr lang="ht" altLang="en-US" sz="3600">
                <a:solidFill>
                  <a:schemeClr val="tx1">
                    <a:lumMod val="65000"/>
                    <a:lumOff val="35000"/>
                  </a:schemeClr>
                </a:solidFill>
              </a:rPr>
              <a:t> </a:t>
            </a:r>
            <a:r xmlns:a="http://schemas.openxmlformats.org/drawingml/2006/main">
              <a:rPr lang="ht" altLang="ko-KR" sz="3600">
                <a:solidFill>
                  <a:schemeClr val="tx1">
                    <a:lumMod val="65000"/>
                    <a:lumOff val="35000"/>
                  </a:schemeClr>
                </a:solidFill>
              </a:rPr>
              <a:t>Jakòb</a:t>
            </a:r>
            <a:r xmlns:a="http://schemas.openxmlformats.org/drawingml/2006/main">
              <a:rPr lang="ht" altLang="en-US" sz="3600">
                <a:solidFill>
                  <a:schemeClr val="tx1">
                    <a:lumMod val="65000"/>
                    <a:lumOff val="35000"/>
                  </a:schemeClr>
                </a:solidFill>
              </a:rPr>
              <a:t> </a:t>
            </a:r>
            <a:r xmlns:a="http://schemas.openxmlformats.org/drawingml/2006/main">
              <a:rPr lang="ht" altLang="ko-KR" sz="3600">
                <a:solidFill>
                  <a:schemeClr val="tx1">
                    <a:lumMod val="65000"/>
                    <a:lumOff val="35000"/>
                  </a:schemeClr>
                </a:solidFill>
              </a:rPr>
              <a:t>te vinn</a:t>
            </a:r>
            <a:r xmlns:a="http://schemas.openxmlformats.org/drawingml/2006/main">
              <a:rPr lang="ht" altLang="en-US" sz="3600">
                <a:solidFill>
                  <a:schemeClr val="tx1">
                    <a:lumMod val="65000"/>
                    <a:lumOff val="35000"/>
                  </a:schemeClr>
                </a:solidFill>
              </a:rPr>
              <a:t> </a:t>
            </a:r>
            <a:r xmlns:a="http://schemas.openxmlformats.org/drawingml/2006/main">
              <a:rPr lang="ht" altLang="ko-KR" sz="3600">
                <a:solidFill>
                  <a:schemeClr val="tx1">
                    <a:lumMod val="65000"/>
                    <a:lumOff val="35000"/>
                  </a:schemeClr>
                </a:solidFill>
              </a:rPr>
              <a:t>la</a:t>
            </a:r>
            <a:r xmlns:a="http://schemas.openxmlformats.org/drawingml/2006/main">
              <a:rPr lang="ht" altLang="en-US" sz="3600">
                <a:solidFill>
                  <a:schemeClr val="tx1">
                    <a:lumMod val="65000"/>
                    <a:lumOff val="35000"/>
                  </a:schemeClr>
                </a:solidFill>
              </a:rPr>
              <a:t> </a:t>
            </a:r>
            <a:r xmlns:a="http://schemas.openxmlformats.org/drawingml/2006/main">
              <a:rPr lang="ht" altLang="ko-KR" sz="3600">
                <a:solidFill>
                  <a:schemeClr val="tx1">
                    <a:lumMod val="65000"/>
                    <a:lumOff val="35000"/>
                  </a:schemeClr>
                </a:solidFill>
              </a:rPr>
              <a:t>zansèt Izrayelit yo.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Kisa ou panse ki pi enpòtan?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Benediksyon pou se pitit Bondye pa ka ranplase anyen.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t>Bondye se?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rgbClr val="c00000"/>
                </a:solidFill>
              </a:rPr>
              <a:t>Bondye</a:t>
            </a:r>
            <a:r xmlns:a="http://schemas.openxmlformats.org/drawingml/2006/main">
              <a:rPr lang="ht" altLang="en-US" sz="3600">
                <a:solidFill>
                  <a:srgbClr val="c00000"/>
                </a:solidFill>
              </a:rPr>
              <a:t> </a:t>
            </a:r>
            <a:r xmlns:a="http://schemas.openxmlformats.org/drawingml/2006/main">
              <a:rPr lang="ht" altLang="ko-KR" sz="3600">
                <a:solidFill>
                  <a:srgbClr val="c00000"/>
                </a:solidFill>
              </a:rPr>
              <a:t>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Bondye ap akonpli pwòp volonte li malgre erè lèzòm ak fo.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Jodi a</a:t>
            </a:r>
            <a:r xmlns:a="http://schemas.openxmlformats.org/drawingml/2006/main">
              <a:rPr lang="ht" altLang="en-US" sz="4000">
                <a:solidFill>
                  <a:srgbClr val="ff0000"/>
                </a:solidFill>
              </a:rPr>
              <a:t> </a:t>
            </a:r>
            <a:r xmlns:a="http://schemas.openxmlformats.org/drawingml/2006/main">
              <a:rPr lang="ht" altLang="ko-KR" sz="4000">
                <a:solidFill>
                  <a:srgbClr val="ff0000"/>
                </a:solidFill>
              </a:rPr>
              <a:t>Egzamen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Paske, kisa Ezaou te vann dwa premye pitit li 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nouy</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pen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vyann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dk1"/>
                </a:solidFill>
              </a:rPr>
              <a:t>④ </a:t>
            </a:r>
            <a:r xmlns:a="http://schemas.openxmlformats.org/drawingml/2006/main">
              <a:rPr lang="ht" altLang="ko-KR" sz="2800">
                <a:solidFill>
                  <a:schemeClr val="dk1"/>
                </a:solidFill>
              </a:rPr>
              <a:t>bouyon wouj</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rgbClr val="ff0000"/>
                </a:solidFill>
              </a:rPr>
              <a:t>④ </a:t>
            </a:r>
            <a:r xmlns:a="http://schemas.openxmlformats.org/drawingml/2006/main">
              <a:rPr lang="ht" altLang="ko-KR" sz="2800">
                <a:solidFill>
                  <a:srgbClr val="ff0000"/>
                </a:solidFill>
              </a:rPr>
              <a:t>bouyon wouj</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Jodi a</a:t>
            </a:r>
            <a:r xmlns:a="http://schemas.openxmlformats.org/drawingml/2006/main">
              <a:rPr lang="ht" altLang="en-US" sz="4000">
                <a:solidFill>
                  <a:srgbClr val="ff0000"/>
                </a:solidFill>
              </a:rPr>
              <a:t> </a:t>
            </a:r>
            <a:r xmlns:a="http://schemas.openxmlformats.org/drawingml/2006/main">
              <a:rPr lang="ht" altLang="ko-KR" sz="4000">
                <a:solidFill>
                  <a:srgbClr val="ff0000"/>
                </a:solidFill>
              </a:rPr>
              <a:t>Pawòl</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bg1">
                    <a:lumMod val="50000"/>
                  </a:schemeClr>
                </a:solidFill>
              </a:rPr>
              <a:t>Lè sa a, Jakòb bay Ezaou kèk pen ak kèk bouyon lantiy.</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Li manje, li bwè, li leve, li pati.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Se konsa, Ezaou te meprize dwa premye pitit li.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ht" altLang="ko-KR" b="1">
                <a:solidFill>
                  <a:schemeClr val="tx1">
                    <a:lumMod val="50000"/>
                    <a:lumOff val="50000"/>
                  </a:schemeClr>
                </a:solidFill>
              </a:rPr>
              <a:t>No 11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ht" altLang="ko-KR" sz="4400"/>
              <a:t>Rèv Jakòb la</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Bible Kids No.2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t>Yo te manje fwi entèdi a</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t" altLang="ko-KR" sz="3600"/>
              <a:t>Li te fè yon rèv kote li te wè yon eskalye ki te poze sou tè a, ak tèt li ki te rive nan syèl la, ak zanj Bondye yo t'ap monte ak desann sou li.</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28:</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Jakòb twonpe frè li ak manti. Li te pè pou yo touye l. Se konsa, li te kouri kite kay tonton li nan 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Nan mitan lannwit, pran yon wòch la, li dòmi mete l 'anba tèt li kòm yon zòrye. Li te pou kont li san fanmi. Se konsa, li te pè e li te santi l poukont li.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Jakòb te wè zanj Bondye yo ki t ap monte e yo t ap desann yon eskalye sou tè a pou ale nan syèl la.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Li te tande vwa Bondye, "Mwen avèk ou epi mwen pral veye sou ou tout kote ou prale."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Lè li leve nan maten, li adore Bondye ki te pwomèt ke li ta dwe avèk li, epi li te bay Bondye glwa.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ht" altLang="ko-KR" sz="3600">
                <a:solidFill>
                  <a:schemeClr val="tx1">
                    <a:lumMod val="65000"/>
                    <a:lumOff val="35000"/>
                  </a:schemeClr>
                </a:solidFill>
              </a:rPr>
              <a:t>Tankou Bondye te avèk Jakòb ki te pè rete poukont li,</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Papa nou Bondye tou pran swen nou lè nou poukont nou.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Menm jan ak Jakòb, nou ta dwe onore ak bay glwa Bondye ki toujou avèk nou.</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t>Bondye se?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rgbClr val="c00000"/>
                </a:solidFill>
              </a:rPr>
              <a:t>Bondye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Bondye avèk nou nenpòt kote ak nenpòt ki lè.</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t" altLang="ko-KR" sz="3600">
                <a:solidFill>
                  <a:schemeClr val="tx1">
                    <a:lumMod val="65000"/>
                    <a:lumOff val="35000"/>
                  </a:schemeClr>
                </a:solidFill>
              </a:rPr>
              <a:t>Bondye toujou pran swen nou.</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Jodi a</a:t>
            </a:r>
            <a:r xmlns:a="http://schemas.openxmlformats.org/drawingml/2006/main">
              <a:rPr lang="ht" altLang="en-US" sz="4000">
                <a:solidFill>
                  <a:srgbClr val="ff0000"/>
                </a:solidFill>
              </a:rPr>
              <a:t> </a:t>
            </a:r>
            <a:r xmlns:a="http://schemas.openxmlformats.org/drawingml/2006/main">
              <a:rPr lang="ht" altLang="ko-KR" sz="4000">
                <a:solidFill>
                  <a:srgbClr val="ff0000"/>
                </a:solidFill>
              </a:rPr>
              <a:t>Egzamen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Lè Jakòb te dòmi, ki sa li te pran kòm zòrye?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bwa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dk1"/>
                </a:solidFill>
              </a:rPr>
              <a:t>② </a:t>
            </a:r>
            <a:r xmlns:a="http://schemas.openxmlformats.org/drawingml/2006/main">
              <a:rPr lang="ht" altLang="ko-KR" sz="2800">
                <a:solidFill>
                  <a:schemeClr val="dk1"/>
                </a:solidFill>
              </a:rPr>
              <a:t>wòch</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sak</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po bèt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rgbClr val="ff0000"/>
                </a:solidFill>
              </a:rPr>
              <a:t>② </a:t>
            </a:r>
            <a:r xmlns:a="http://schemas.openxmlformats.org/drawingml/2006/main">
              <a:rPr lang="ht" altLang="ko-KR" sz="2800">
                <a:solidFill>
                  <a:srgbClr val="ff0000"/>
                </a:solidFill>
              </a:rPr>
              <a:t>wòch</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ht" altLang="ko-KR" sz="3600"/>
              <a:t>Li te fè yon rèv kote li te wè yon eskalye ki te poze sou tè a, ak tèt li ki te rive nan syèl la, ak zanj Bondye yo t'ap monte ak desann sou li.</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28:</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Bondye te kreye lòm nan imaj li, nan imaj Bondye li te kreye l;</a:t>
            </a:r>
          </a:p>
          <a:p>
            <a:r xmlns:a="http://schemas.openxmlformats.org/drawingml/2006/main">
              <a:rPr lang="ht" altLang="ko-KR" sz="3600">
                <a:solidFill>
                  <a:schemeClr val="tx1">
                    <a:lumMod val="65000"/>
                    <a:lumOff val="35000"/>
                  </a:schemeClr>
                </a:solidFill>
              </a:rPr>
              <a:t>gason ak fi li te kreye yo.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ht" altLang="ko-KR" b="1">
                <a:solidFill>
                  <a:schemeClr val="tx1">
                    <a:lumMod val="50000"/>
                    <a:lumOff val="50000"/>
                  </a:schemeClr>
                </a:solidFill>
              </a:rPr>
              <a:t>No.12</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La</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Pawòl</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nan</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Bondye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ht" altLang="ko-KR" sz="4400"/>
              <a:t>Joseph te vann pa frè li yo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bg1">
                    <a:lumMod val="50000"/>
                  </a:schemeClr>
                </a:solidFill>
              </a:rPr>
              <a:t>"Koulye a, ann touye l ', ann jete l' nan youn nan sitèn sa yo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epi di ke yon bèt feròs te devore l '.</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Lè sa a, nou pral wè sa ki rive nan rèv li."</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(Jenez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Jakòb te gen douz pitit gason. Li te renmen Jozèf plis pase nenpòt lòt pitit gason l yo. Konsa, li fè yon bèl twal pou Jozèf</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Frè l yo te rayi l anpil paske papa yo te renmen l espesyalman. “Ann vann Joseph. Ann di papa li mouri.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Yo te vann Jozèf kòm esklav bay machann ki te vini yo.</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t" altLang="ko-KR" sz="2800">
                <a:solidFill>
                  <a:schemeClr val="tx1">
                    <a:lumMod val="65000"/>
                    <a:lumOff val="35000"/>
                  </a:schemeClr>
                </a:solidFill>
              </a:rPr>
              <a:t>Lè Jakòb tande sa, te tris anpil.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Jozèf te viv yon lavi difisil antanke esklav. Sepandan, li te kwè e li te konte sou Bondye san li pa fè okenn peche.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ht" altLang="ko-KR" sz="2400">
                <a:solidFill>
                  <a:schemeClr val="tx1">
                    <a:lumMod val="65000"/>
                    <a:lumOff val="35000"/>
                  </a:schemeClr>
                </a:solidFill>
              </a:rPr>
              <a:t>Yo te voye Jozèf nan prizon sou yon fo akizasyon.</a:t>
            </a:r>
            <a:r xmlns:a="http://schemas.openxmlformats.org/drawingml/2006/main">
              <a:rPr lang="ht" altLang="en-US" sz="2400">
                <a:solidFill>
                  <a:schemeClr val="tx1">
                    <a:lumMod val="65000"/>
                    <a:lumOff val="35000"/>
                  </a:schemeClr>
                </a:solidFill>
              </a:rPr>
              <a:t> </a:t>
            </a:r>
            <a:r xmlns:a="http://schemas.openxmlformats.org/drawingml/2006/main">
              <a:rPr lang="ht" altLang="ko-KR" sz="2400">
                <a:solidFill>
                  <a:schemeClr val="tx1">
                    <a:lumMod val="65000"/>
                    <a:lumOff val="35000"/>
                  </a:schemeClr>
                </a:solidFill>
              </a:rPr>
              <a:t>Sepandan, li te eseye jis devan Bondye menm nan prizon an. Bondye pa t bliye Jozèf e Bondye te gen yon plan estrawòdinè pou li.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solidFill>
                  <a:schemeClr val="tx1">
                    <a:lumMod val="65000"/>
                    <a:lumOff val="35000"/>
                  </a:schemeClr>
                </a:solidFill>
              </a:rPr>
              <a:t>Jozèf te rayi e li te vann kòm esklav pa pwòp frè l yo. Yo te mete l nan prizon tou sou yon fo akizasyon.</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ht" altLang="ko-KR" sz="3200">
                <a:solidFill>
                  <a:schemeClr val="tx1">
                    <a:lumMod val="65000"/>
                    <a:lumOff val="35000"/>
                  </a:schemeClr>
                </a:solidFill>
              </a:rPr>
              <a:t>Sepandan, li te konte sou Bondye e li te eseye pa fè okenn peche plis toujou.</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ht" altLang="ko-KR" sz="3200">
                <a:solidFill>
                  <a:schemeClr val="tx1">
                    <a:lumMod val="65000"/>
                    <a:lumOff val="35000"/>
                  </a:schemeClr>
                </a:solidFill>
              </a:rPr>
              <a:t>Nou ka fè fas ak kèk difikilte.</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ht" altLang="ko-KR" sz="3200">
                <a:solidFill>
                  <a:schemeClr val="tx1">
                    <a:lumMod val="65000"/>
                    <a:lumOff val="35000"/>
                  </a:schemeClr>
                </a:solidFill>
              </a:rPr>
              <a:t>Ann pa fè okenn peche epi mande èd bay papa nou Bondye ki vle koute priyè nou.</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t>Bondye se?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rgbClr val="c00000"/>
                </a:solidFill>
              </a:rPr>
              <a:t>Bondye Papa nou..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Papa nou Bondye gen yon plan etonan pou nou menm nan moman difisil.</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Ki sa Jakòb te bay sèlman pou Jozèf pami douz pitit gason l yo?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jwèt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Bib 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rich bèl twal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lajan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rgbClr val="ff0000"/>
                </a:solidFill>
              </a:rPr>
              <a:t>③ </a:t>
            </a:r>
            <a:r xmlns:a="http://schemas.openxmlformats.org/drawingml/2006/main">
              <a:rPr lang="ht" altLang="ko-KR" sz="2800">
                <a:solidFill>
                  <a:srgbClr val="ff0000"/>
                </a:solidFill>
              </a:rPr>
              <a:t>rich bèl twal</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400">
                <a:solidFill>
                  <a:schemeClr val="tx1">
                    <a:lumMod val="65000"/>
                    <a:lumOff val="35000"/>
                  </a:schemeClr>
                </a:solidFill>
              </a:rPr>
              <a:t>Adan ak Èv se te pi bon kreyati pami kreyati Bondye yo.</a:t>
            </a:r>
          </a:p>
          <a:p>
            <a:r xmlns:a="http://schemas.openxmlformats.org/drawingml/2006/main">
              <a:rPr lang="ht" altLang="ko-KR" sz="2400">
                <a:solidFill>
                  <a:schemeClr val="tx1">
                    <a:lumMod val="65000"/>
                    <a:lumOff val="35000"/>
                  </a:schemeClr>
                </a:solidFill>
              </a:rPr>
              <a:t>Paske, yo te kreye dapre imaj Bondye 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bg1">
                    <a:lumMod val="50000"/>
                  </a:schemeClr>
                </a:solidFill>
              </a:rPr>
              <a:t>"Koulye a, ann touye l ', ann jete l' nan youn nan sitèn sa yo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epi di ke yon bèt feròs te devore l '.</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Lè sa a, nou pral wè sa ki rive nan rèv li."</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(Jenez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ht" altLang="ko-KR" b="1">
                <a:solidFill>
                  <a:schemeClr val="tx1">
                    <a:lumMod val="50000"/>
                    <a:lumOff val="50000"/>
                  </a:schemeClr>
                </a:solidFill>
              </a:rPr>
              <a:t>No 13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ht" altLang="ko-KR" sz="4400"/>
              <a:t>Jozèf te vin Premye Minis nan peyi Lejip</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ht" altLang="ko-KR" sz="3600"/>
              <a:t>Farawon an di Jozèf: -Mwen mete ou reskonsab tout peyi Lejip la.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41:</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Farawon an, wa peyi Lejip la, te fè yon rèv. 7 bèf gra e apre sa 7 bèf lèd soti. 7 bèf lèd manje 7 bèf gra. Se te yon rèv trè etranj.</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ht" altLang="ko-KR" sz="2400">
                <a:solidFill>
                  <a:schemeClr val="tx1">
                    <a:lumMod val="65000"/>
                    <a:lumOff val="35000"/>
                  </a:schemeClr>
                </a:solidFill>
              </a:rPr>
              <a:t>Pa gen moun ki te kapab entèprete rèv li nan palè a. Chèf kupèr ki te ede Jozèf te prezante l bay wa 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Bondye te bay Jozèf sajès. Kidonk, li te kapab entèprete siyifikasyon rèv la e li te di wa 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Farawon an te tèlman sezi, li mete Jozèf ki te prizonye nan dezyèm pozisyon ki pi wo nan peyi 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Jozèf te vin premye minis peyi Lejip la e li te dirije peyi a byen ak sajès Bondye te ba li 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ht" altLang="ko-KR" sz="3600">
                <a:solidFill>
                  <a:schemeClr val="tx1">
                    <a:lumMod val="65000"/>
                    <a:lumOff val="35000"/>
                  </a:schemeClr>
                </a:solidFill>
              </a:rPr>
              <a:t>Bondye te gen plan estrawòdinè pou Jozèf.</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Lè nou fè fas ak kèk difikilte, nou pa ta dwe tou desi,</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men ta dwe atann plan etonan Bondye pou nou epi kwè nan Bondye..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t>Bondye se?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rgbClr val="c00000"/>
                </a:solidFill>
              </a:rPr>
              <a:t>Bondye fè selon volonte l.</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Moun ki pa gen anpil yo pral leve, moun ki egzalte yo pral desann.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000">
                <a:solidFill>
                  <a:schemeClr val="tx1">
                    <a:lumMod val="65000"/>
                    <a:lumOff val="35000"/>
                  </a:schemeClr>
                </a:solidFill>
              </a:rPr>
              <a:t>Bondye di nonm lan,</a:t>
            </a:r>
            <a:r xmlns:a="http://schemas.openxmlformats.org/drawingml/2006/main">
              <a:rPr lang="ht" altLang="en-US" sz="2000">
                <a:solidFill>
                  <a:schemeClr val="tx1">
                    <a:lumMod val="65000"/>
                    <a:lumOff val="35000"/>
                  </a:schemeClr>
                </a:solidFill>
              </a:rPr>
              <a:t> </a:t>
            </a:r>
            <a:r xmlns:a="http://schemas.openxmlformats.org/drawingml/2006/main">
              <a:rPr lang="ht" altLang="ko-KR" sz="2000">
                <a:solidFill>
                  <a:schemeClr val="tx1">
                    <a:lumMod val="65000"/>
                    <a:lumOff val="35000"/>
                  </a:schemeClr>
                </a:solidFill>
              </a:rPr>
              <a:t>""Ou gen dwa manje nan nenpòt pyebwa ki nan jaden an, men </a:t>
            </a:r>
            <a:r xmlns:a="http://schemas.openxmlformats.org/drawingml/2006/main">
              <a:rPr lang="ht" altLang="ko-KR" sz="2000" u="sng">
                <a:solidFill>
                  <a:schemeClr val="tx1">
                    <a:lumMod val="65000"/>
                    <a:lumOff val="35000"/>
                  </a:schemeClr>
                </a:solidFill>
              </a:rPr>
              <a:t>ou pa dwe manje nan pyebwa konesans sa ki byen ak sa ki mal la, paske lè ou manje ladan l, ou pral sètènman mouri </a:t>
            </a:r>
            <a:r xmlns:a="http://schemas.openxmlformats.org/drawingml/2006/main">
              <a:rPr lang="ht"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Ki bèt ki te parèt nan rèv farawon 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zwazo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chen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chwal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bèf</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rgbClr val="ff0000"/>
                </a:solidFill>
              </a:rPr>
              <a:t>④ </a:t>
            </a:r>
            <a:r xmlns:a="http://schemas.openxmlformats.org/drawingml/2006/main">
              <a:rPr lang="ht" altLang="ko-KR" sz="2800">
                <a:solidFill>
                  <a:srgbClr val="ff0000"/>
                </a:solidFill>
              </a:rPr>
              <a:t>bèf</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ht" altLang="ko-KR" sz="3600"/>
              <a:t>Farawon an di Jozèf:</a:t>
            </a:r>
            <a:endParaRPr xmlns:a="http://schemas.openxmlformats.org/drawingml/2006/main" lang="en-US" altLang="ko-KR" sz="3600"/>
          </a:p>
          <a:p>
            <a:pPr xmlns:a="http://schemas.openxmlformats.org/drawingml/2006/main" lvl="0">
              <a:defRPr/>
            </a:pPr>
            <a:r xmlns:a="http://schemas.openxmlformats.org/drawingml/2006/main">
              <a:rPr lang="ht" altLang="ko-KR" sz="3600"/>
              <a:t>"Men sa mwen mete ou chèf sou tout peyi Lejip la."</a:t>
            </a:r>
            <a:endParaRPr xmlns:a="http://schemas.openxmlformats.org/drawingml/2006/main" lang="en-US" altLang="ko-KR" sz="3600"/>
          </a:p>
          <a:p>
            <a:pPr xmlns:a="http://schemas.openxmlformats.org/drawingml/2006/main" lvl="0">
              <a:defRPr/>
            </a:pPr>
            <a:r xmlns:a="http://schemas.openxmlformats.org/drawingml/2006/main">
              <a:rPr lang="ht"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41:</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ht" altLang="ko-KR" b="1">
                <a:solidFill>
                  <a:schemeClr val="tx1">
                    <a:lumMod val="50000"/>
                    <a:lumOff val="50000"/>
                  </a:schemeClr>
                </a:solidFill>
              </a:rPr>
              <a:t>Non.</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14</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ht" altLang="ko-KR" sz="4400"/>
              <a:t>Joseph te rankontre frè l yo ankò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bg1">
                    <a:lumMod val="50000"/>
                  </a:schemeClr>
                </a:solidFill>
              </a:rPr>
              <a:t>Byenke Jozèf te rekonèt frè l yo, yo pa t rekonèt li.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42:</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Farawon te nonmen Jozèf kòm premye minis nan peyi Lejip. Jozèf te kontwole gwo grangou pandan 7 ane yo avèk sajès.</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ht" altLang="ko-KR" sz="2600">
                <a:solidFill>
                  <a:schemeClr val="tx1">
                    <a:lumMod val="65000"/>
                    <a:lumOff val="35000"/>
                  </a:schemeClr>
                </a:solidFill>
              </a:rPr>
              <a:t>Sepandan, pa t gen ble nan peyi Kanaran akoz grangou. Yo te oblije desann nan peyi Lejip pou yo te jwenn kèk grenn pou yo manje. Frè Jozèf yo te ale nan peyi Lejip pou yo achte manje tou.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Byenke Jozèf te rekonèt frè l yo, yo pa t rekonèt li.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Jozèf di yo ki moun li ye. Yo te sezi gade l e yo te santi yo pè 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ht" altLang="ko-KR" sz="2600">
                <a:solidFill>
                  <a:schemeClr val="tx1">
                    <a:lumMod val="65000"/>
                    <a:lumOff val="35000"/>
                  </a:schemeClr>
                </a:solidFill>
              </a:rPr>
              <a:t>Jozèf te rekonèt poukisa Bondye te voye l ann Ejip. Li padone frè l yo, li mennen tout fanmi l ann Ejip e li pran swen yo san danje.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ht" altLang="ko-KR" sz="3600">
                <a:solidFill>
                  <a:schemeClr val="tx1">
                    <a:lumMod val="65000"/>
                    <a:lumOff val="35000"/>
                  </a:schemeClr>
                </a:solidFill>
              </a:rPr>
              <a:t>Jozèf te padone frè l yo ki te maltrete l e ki te renmen yo selon volonte Bondye.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Nou dwe padone fanmi nou ak zanmi nou yo epi renmen yo.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Men, Satan te degize tankou yon koulèv te tante Èv.</a:t>
            </a:r>
          </a:p>
          <a:p>
            <a:r xmlns:a="http://schemas.openxmlformats.org/drawingml/2006/main">
              <a:rPr lang="ht" altLang="ko-KR" sz="2800">
                <a:solidFill>
                  <a:schemeClr val="tx1">
                    <a:lumMod val="65000"/>
                    <a:lumOff val="35000"/>
                  </a:schemeClr>
                </a:solidFill>
              </a:rPr>
              <a:t>Finalman, Èv te manje fwi a.</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t>Bondye se?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rgbClr val="c00000"/>
                </a:solidFill>
              </a:rPr>
              <a:t>Bondye..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Li padone nou e li renmen nou.</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Ki premye minis nan peyi Jozèf te vin?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Lejip</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Izrayèl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Pès 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Babilòn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rgbClr val="ff0000"/>
                </a:solidFill>
              </a:rPr>
              <a:t>① </a:t>
            </a:r>
            <a:r xmlns:a="http://schemas.openxmlformats.org/drawingml/2006/main">
              <a:rPr lang="ht" altLang="ko-KR" sz="2800">
                <a:solidFill>
                  <a:srgbClr val="ff0000"/>
                </a:solidFill>
              </a:rPr>
              <a:t>Lejip</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bg1">
                    <a:lumMod val="50000"/>
                  </a:schemeClr>
                </a:solidFill>
              </a:rPr>
              <a:t>Byenke Jozèf te rekonèt frè l yo, yo pa t rekonèt li.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42:</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ht" altLang="ko-KR" b="1">
                <a:solidFill>
                  <a:schemeClr val="tx1">
                    <a:lumMod val="50000"/>
                    <a:lumOff val="50000"/>
                  </a:schemeClr>
                </a:solidFill>
              </a:rPr>
              <a:t>No.15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ht" altLang="ko-KR" sz="4400"/>
              <a:t>Yon timoun ki te sove anba dlo 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Lè ti gason an te vin pi gran, li mennen l bay pitit fi farawon an e li vin pitit gason l. Li rele l' Moyiz, li di: "Mwen rale l' soti nan dlo 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Egzòd</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Farawon, wa peyi Lejip la, te bay lòd pou yo jete tout tigason Izrayelit yo nan rivyè Nil la epi kite yo touye yo.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Jokebèd, manman Moyiz, pa t gen okenn lòt chwa ke kite yo mennen pitit gason l lan nan rivyè Nil la.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Lè sa a, peyi Lejip Princess te rive wè ti bebe a pandan li t ap benyen nan rivyè a. Li te gen nan tèt li grandi ti gason 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Sè l 'wè Princess pran ti gason an soti nan panyen an. Li prezante vrè manman l ', Jochebed, tete ti gason an pou li.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Lè timoun nan te vin pi gran, yo te mennen l tounen bay Princess pou l vin pitit li. Li rele l' Moyiz, li di: "Mwen rale l' soti nan dlo a. Moyiz grandi nan peyi Lejip la</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Palè.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Epi Èv te bay Adan yon lòt.</a:t>
            </a:r>
          </a:p>
          <a:p>
            <a:r xmlns:a="http://schemas.openxmlformats.org/drawingml/2006/main">
              <a:rPr lang="ht" altLang="ko-KR" sz="2800">
                <a:solidFill>
                  <a:schemeClr val="tx1">
                    <a:lumMod val="65000"/>
                    <a:lumOff val="35000"/>
                  </a:schemeClr>
                </a:solidFill>
              </a:rPr>
              <a:t>Adan te manje l tou.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ht" altLang="ko-KR" sz="3600">
                <a:solidFill>
                  <a:schemeClr val="tx1">
                    <a:lumMod val="65000"/>
                    <a:lumOff val="35000"/>
                  </a:schemeClr>
                </a:solidFill>
              </a:rPr>
              <a:t>Bondye te sove Moyiz.</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Bondye te sove nou ak sajès etonan li ak pouvwa (pwovidans).</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Ann kwè ke plan Bondye yo pi gwo ak pi pafè pase mwen toujou.</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t>Kiyès Bondye 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rgbClr val="c00000"/>
                </a:solidFill>
              </a:rPr>
              <a:t>Bondye..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ht" altLang="ko-KR" sz="3600">
                <a:solidFill>
                  <a:schemeClr val="tx1">
                    <a:lumMod val="65000"/>
                    <a:lumOff val="35000"/>
                  </a:schemeClr>
                </a:solidFill>
              </a:rPr>
              <a:t>Li se Bondye ki gen tout pouvwa a ki akonpli volonte l malgre nenpòt antrav.</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Kisa ki rive timoun yo te pote ale nan dlo 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Pwason te nwaye 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Zwazo sove timoun nan.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Bondye te sove timoun nan nan syèl 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Prensès peyi Lejip te wè l, li sove 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rgbClr val="ff0000"/>
                </a:solidFill>
              </a:rPr>
              <a:t>④ </a:t>
            </a:r>
            <a:r xmlns:a="http://schemas.openxmlformats.org/drawingml/2006/main">
              <a:rPr lang="ht" altLang="ko-KR" sz="2800">
                <a:solidFill>
                  <a:srgbClr val="ff0000"/>
                </a:solidFill>
              </a:rPr>
              <a:t>Prensès peyi Lejip te wè l, li sove l.</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Lè ti gason an te vin pi gran, li mennen l bay pitit fi farawon an e li vin pitit gason l. Li rele l' Moyiz, li di: "Mwen rale l' soti nan dlo 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Egzòd</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400">
                <a:solidFill>
                  <a:schemeClr val="tx1">
                    <a:lumMod val="65000"/>
                    <a:lumOff val="35000"/>
                  </a:schemeClr>
                </a:solidFill>
              </a:rPr>
              <a:t>Bondye te chase yo soti nan Edenn paske yo pa t koute Bondye.</a:t>
            </a:r>
          </a:p>
          <a:p>
            <a:r xmlns:a="http://schemas.openxmlformats.org/drawingml/2006/main">
              <a:rPr lang="ht" altLang="ko-KR" sz="2400">
                <a:solidFill>
                  <a:schemeClr val="tx1">
                    <a:lumMod val="65000"/>
                    <a:lumOff val="35000"/>
                  </a:schemeClr>
                </a:solidFill>
              </a:rPr>
              <a:t>Depi lè sa a, peche te vin sou latè.</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2800" b="1"/>
              <a:t>Leson </a:t>
            </a:r>
            <a:endParaRPr xmlns:a="http://schemas.openxmlformats.org/drawingml/2006/main" lang="en-US" altLang="ko-KR" sz="4000" b="1"/>
            <a:r xmlns:a="http://schemas.openxmlformats.org/drawingml/2006/main">
              <a:rPr lang="ht" altLang="ko-KR" sz="4000"/>
              <a:t>jodi a</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chemeClr val="tx1">
                    <a:lumMod val="65000"/>
                    <a:lumOff val="35000"/>
                  </a:schemeClr>
                </a:solidFill>
              </a:rPr>
              <a:t>Peche te vin sou mond lan paske Adan ak Èv pa t obeyi kòmandman Bondye 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Èske mwen obeyi pawòl Bondye a?</a:t>
            </a:r>
          </a:p>
          <a:p>
            <a:pPr xmlns:a="http://schemas.openxmlformats.org/drawingml/2006/main" algn="ctr"/>
            <a:r xmlns:a="http://schemas.openxmlformats.org/drawingml/2006/main">
              <a:rPr lang="ht" altLang="ko-KR" sz="3200">
                <a:solidFill>
                  <a:schemeClr val="tx1">
                    <a:lumMod val="65000"/>
                    <a:lumOff val="35000"/>
                  </a:schemeClr>
                </a:solidFill>
              </a:rPr>
              <a:t>Si mwen kwè nan Bondye, mwen dwe obeyi pawòl Bondye a.</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Bondye se?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Pa renmen dezobeyisans.</a:t>
            </a:r>
          </a:p>
          <a:p>
            <a:r xmlns:a="http://schemas.openxmlformats.org/drawingml/2006/main">
              <a:rPr lang="ht" altLang="ko-KR" sz="3600">
                <a:solidFill>
                  <a:schemeClr val="tx1">
                    <a:lumMod val="65000"/>
                    <a:lumOff val="35000"/>
                  </a:schemeClr>
                </a:solidFill>
              </a:rPr>
              <a:t>Benediksyon pou moun ki obeyi pawòl li 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t>Jodi a</a:t>
            </a:r>
            <a:r xmlns:a="http://schemas.openxmlformats.org/drawingml/2006/main">
              <a:rPr lang="ht" altLang="en-US" sz="4000"/>
              <a:t> </a:t>
            </a:r>
            <a:r xmlns:a="http://schemas.openxmlformats.org/drawingml/2006/main">
              <a:rPr lang="ht" altLang="ko-KR" sz="4000"/>
              <a:t>Pawòl</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Nan kòmansman an, Bondye te kreye</a:t>
            </a:r>
          </a:p>
          <a:p>
            <a:r xmlns:a="http://schemas.openxmlformats.org/drawingml/2006/main">
              <a:rPr lang="ht" altLang="ko-KR" sz="3600">
                <a:solidFill>
                  <a:schemeClr val="tx1">
                    <a:lumMod val="65000"/>
                    <a:lumOff val="35000"/>
                  </a:schemeClr>
                </a:solidFill>
              </a:rPr>
              <a:t>syèl la ak tè 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ht" altLang="ko-KR" sz="2800">
                <a:solidFill>
                  <a:schemeClr val="tx1">
                    <a:lumMod val="65000"/>
                    <a:lumOff val="35000"/>
                  </a:schemeClr>
                </a:solidFill>
              </a:rPr>
              <a:t>Jenèz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ko-KR" sz="3200">
                <a:solidFill>
                  <a:schemeClr val="tx1">
                    <a:lumMod val="65000"/>
                    <a:lumOff val="35000"/>
                  </a:schemeClr>
                </a:solidFill>
              </a:rPr>
              <a:t>Ki sa Bondye te di pou li pa manje lèzòm?</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fwi</a:t>
            </a:r>
            <a:r xmlns:a="http://schemas.openxmlformats.org/drawingml/2006/main">
              <a:rPr lang="ht"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vyann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legim</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dk1"/>
                </a:solidFill>
              </a:rPr>
              <a:t>④ </a:t>
            </a:r>
            <a:r xmlns:a="http://schemas.openxmlformats.org/drawingml/2006/main">
              <a:rPr lang="ht" altLang="ko-KR" sz="2800">
                <a:solidFill>
                  <a:schemeClr val="dk1"/>
                </a:solidFill>
              </a:rPr>
              <a:t>fwi konesans nan byen ak sa ki mal</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rgbClr val="FF0000"/>
                </a:solidFill>
              </a:rPr>
              <a:t>④ </a:t>
            </a:r>
            <a:r xmlns:a="http://schemas.openxmlformats.org/drawingml/2006/main">
              <a:rPr lang="ht" altLang="ko-KR" sz="2800">
                <a:solidFill>
                  <a:srgbClr val="FF0000"/>
                </a:solidFill>
              </a:rPr>
              <a:t>fwi konesans nan byen ak sa ki mal</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Bondye te kreye lòm nan imaj li, nan imaj Bondye li te kreye l;</a:t>
            </a:r>
          </a:p>
          <a:p>
            <a:r xmlns:a="http://schemas.openxmlformats.org/drawingml/2006/main">
              <a:rPr lang="ht" altLang="ko-KR" sz="3600">
                <a:solidFill>
                  <a:schemeClr val="tx1">
                    <a:lumMod val="65000"/>
                    <a:lumOff val="35000"/>
                  </a:schemeClr>
                </a:solidFill>
              </a:rPr>
              <a:t>gason ak fi li te kreye yo.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No.3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t>Noe fè yon gwo bato (yon Bwat Kontra) sou gwo mòn lan</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t>Jodi a</a:t>
            </a:r>
            <a:r xmlns:a="http://schemas.openxmlformats.org/drawingml/2006/main">
              <a:rPr lang="ht" altLang="en-US" sz="4000"/>
              <a:t> </a:t>
            </a:r>
            <a:r xmlns:a="http://schemas.openxmlformats.org/drawingml/2006/main">
              <a:rPr lang="ht" altLang="ko-KR" sz="4000"/>
              <a:t>Pawòl</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Lè sa a, Seyè a di Noe, "Ale nan lach la, ou menm ak tout fanmi ou, paske mwen jwenn ou jis nan jenerasyon sa a.</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 Jenèz 7:1 )</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ko-KR" sz="2800">
                <a:solidFill>
                  <a:schemeClr val="tx1">
                    <a:lumMod val="65000"/>
                    <a:lumOff val="35000"/>
                  </a:schemeClr>
                </a:solidFill>
              </a:rPr>
              <a:t>Bondye te wè tout moun ki sou tè a te detwi chemen yo. Bondye di Noe, “M ap detwi ni moun ni tè a. Fè yon gwo bato sou mòn lan!"</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Noe te kòmanse fè yon bato sou mòn lan menm jan Bondye te kòmande l la. Moun te panse li te fache.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Noe te kite tout kalite bèt antre nan bato a ak 8 manm fanmi Noe jan Bondye te kòmande.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Lapli a te kontinye vini sou tè a pandan 40 jou jan Bondye te di.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ko-KR" sz="2800">
                <a:solidFill>
                  <a:schemeClr val="tx1">
                    <a:lumMod val="65000"/>
                    <a:lumOff val="35000"/>
                  </a:schemeClr>
                </a:solidFill>
              </a:rPr>
              <a:t>Nan fen a, tè a te kouvri ak dlo. Tout bèt vivan ki te deplase sou tè a te mouri. Sèlman Noe te rete ansanm ak tout moun ki te avè l' yo nan batiman 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rgbClr val="FF0000"/>
                </a:solidFill>
              </a:rPr>
              <a:t>Leson jodi 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chemeClr val="tx1">
                    <a:lumMod val="65000"/>
                    <a:lumOff val="35000"/>
                  </a:schemeClr>
                </a:solidFill>
              </a:rPr>
              <a:t>Moun pa t koute Noye ki te ba yo chans pou yo sove anba yon gwo inondasyon.</a:t>
            </a:r>
          </a:p>
          <a:p>
            <a:pPr xmlns:a="http://schemas.openxmlformats.org/drawingml/2006/main" algn="ctr"/>
            <a:r xmlns:a="http://schemas.openxmlformats.org/drawingml/2006/main">
              <a:rPr lang="ht" altLang="ko-KR" sz="3200">
                <a:solidFill>
                  <a:schemeClr val="tx1">
                    <a:lumMod val="65000"/>
                    <a:lumOff val="35000"/>
                  </a:schemeClr>
                </a:solidFill>
              </a:rPr>
              <a:t>Yo te di sèlman ke Noe te fache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Lè w bay zanmi levanjil la, yo ka pa koute w byen.</a:t>
            </a:r>
          </a:p>
          <a:p>
            <a:pPr xmlns:a="http://schemas.openxmlformats.org/drawingml/2006/main" algn="ctr"/>
            <a:r xmlns:a="http://schemas.openxmlformats.org/drawingml/2006/main">
              <a:rPr lang="ht" altLang="ko-KR" sz="3200">
                <a:solidFill>
                  <a:schemeClr val="tx1">
                    <a:lumMod val="65000"/>
                    <a:lumOff val="35000"/>
                  </a:schemeClr>
                </a:solidFill>
              </a:rPr>
              <a:t>Men, finalman, yo pral konnen pawòl Bondye a se verite.</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Nan kòmansman an, fènwa te sou sifas la.</a:t>
            </a:r>
          </a:p>
          <a:p>
            <a:r xmlns:a="http://schemas.openxmlformats.org/drawingml/2006/main">
              <a:rPr lang="ht" altLang="ko-KR" sz="2800">
                <a:solidFill>
                  <a:schemeClr val="tx1">
                    <a:lumMod val="65000"/>
                    <a:lumOff val="35000"/>
                  </a:schemeClr>
                </a:solidFill>
              </a:rPr>
              <a:t>Pa te gen okenn moun, pa te gen okenn limyè. Pa te gen anyen.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Bondye?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Bondye rayi peche a epi jije peche 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t" altLang="ko-KR" sz="4000"/>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ko-KR" sz="3200">
                <a:solidFill>
                  <a:schemeClr val="tx1">
                    <a:lumMod val="65000"/>
                    <a:lumOff val="35000"/>
                  </a:schemeClr>
                </a:solidFill>
              </a:rPr>
              <a:t>Ki sa Bondye te di Noye fè?</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dk1"/>
                </a:solidFill>
              </a:rPr>
              <a:t>① </a:t>
            </a:r>
            <a:r xmlns:a="http://schemas.openxmlformats.org/drawingml/2006/main">
              <a:rPr lang="ht" altLang="ko-KR" sz="2800">
                <a:solidFill>
                  <a:schemeClr val="dk1"/>
                </a:solidFill>
              </a:rPr>
              <a:t>Yon bato (Yon Bwat Kontra)</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Yon Machin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Yon kay</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Yon bisiklèt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rgbClr val="FF0000"/>
                </a:solidFill>
              </a:rPr>
              <a:t>① </a:t>
            </a:r>
            <a:r xmlns:a="http://schemas.openxmlformats.org/drawingml/2006/main">
              <a:rPr lang="ht" altLang="ko-KR" sz="2800">
                <a:solidFill>
                  <a:srgbClr val="FF0000"/>
                </a:solidFill>
              </a:rPr>
              <a:t>Yon bato (Yon Bwat Kontra)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Lè sa a, Seyè a di Noe, "Ale nan lach la, ou menm ak tout fanmi ou, paske mwen jwenn ou jis nan jenerasyon sa a.</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Jenèz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No.4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t>Lakansyèl la se te alyans Bondye a</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600">
                <a:solidFill>
                  <a:srgbClr val="FF0000"/>
                </a:solidFill>
              </a:rPr>
              <a:t>Jodi a</a:t>
            </a:r>
            <a:r xmlns:a="http://schemas.openxmlformats.org/drawingml/2006/main">
              <a:rPr lang="ht" altLang="ko-KR" sz="4000">
                <a:solidFill>
                  <a:srgbClr val="FF0000"/>
                </a:solidFill>
              </a:rPr>
              <a:t> </a:t>
            </a:r>
            <a:r xmlns:a="http://schemas.openxmlformats.org/drawingml/2006/main">
              <a:rPr lang="ht" altLang="ko-KR" sz="3600">
                <a:solidFill>
                  <a:srgbClr val="FF0000"/>
                </a:solidFill>
              </a:rPr>
              <a:t>Pawòl</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Chak fwa lakansyèl la parèt nan nwaj yo, m'ap wè l', m'ap sonje kontra ki p'ap janm fini an ant Bondye ak tout kalite bèt ki sou latè."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Tout bèt vivan yo te disparèt, sèlman Noe ak moun ki te avè l 'nan batiman an te rete.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Lapli te kontinye ap vini sou tè a pandan 40 jou.</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ko-KR" sz="2800">
                <a:solidFill>
                  <a:schemeClr val="tx1">
                    <a:lumMod val="65000"/>
                    <a:lumOff val="35000"/>
                  </a:schemeClr>
                </a:solidFill>
              </a:rPr>
              <a:t>Apre lapli fin sispann, Noe voye yon pijon.</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t" altLang="ko-KR" sz="2800">
                <a:solidFill>
                  <a:schemeClr val="tx1">
                    <a:lumMod val="65000"/>
                    <a:lumOff val="35000"/>
                  </a:schemeClr>
                </a:solidFill>
              </a:rPr>
              <a:t>Pijon an tounen vin jwenn li ak fèy oliv fre nan bèk li. Noe te konnen, "Dlo a wete sou tè a!"</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Noe soti ak fanmi l, li adore Bondye. "Mèsi Bondye dèske w ban nou monn nouvo."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ko-KR" sz="2800">
                <a:solidFill>
                  <a:schemeClr val="tx1">
                    <a:lumMod val="65000"/>
                    <a:lumOff val="35000"/>
                  </a:schemeClr>
                </a:solidFill>
              </a:rPr>
              <a:t>Bondye te montre l yon lakansyèl kòm siy alyans lan ak benediksyon. "Viv ak kè kontan nan monn nouvo!"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Bondye di, "Se pou limyè a,"</a:t>
            </a:r>
          </a:p>
          <a:p>
            <a:r xmlns:a="http://schemas.openxmlformats.org/drawingml/2006/main">
              <a:rPr lang="ht" altLang="ko-KR" sz="2800">
                <a:solidFill>
                  <a:schemeClr val="tx1">
                    <a:lumMod val="65000"/>
                    <a:lumOff val="35000"/>
                  </a:schemeClr>
                </a:solidFill>
              </a:rPr>
              <a:t>epi te gen limyè.</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rgbClr val="FF0000"/>
                </a:solidFill>
              </a:rPr>
              <a:t>Leson jodi a</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chemeClr val="tx1">
                    <a:lumMod val="65000"/>
                    <a:lumOff val="35000"/>
                  </a:schemeClr>
                </a:solidFill>
              </a:rPr>
              <a:t>Bondye te sove Noye ak fanmi l.</a:t>
            </a:r>
          </a:p>
          <a:p>
            <a:pPr xmlns:a="http://schemas.openxmlformats.org/drawingml/2006/main" algn="ctr"/>
            <a:r xmlns:a="http://schemas.openxmlformats.org/drawingml/2006/main">
              <a:rPr lang="ht" altLang="ko-KR" sz="3200">
                <a:solidFill>
                  <a:schemeClr val="tx1">
                    <a:lumMod val="65000"/>
                    <a:lumOff val="35000"/>
                  </a:schemeClr>
                </a:solidFill>
              </a:rPr>
              <a:t>Bondye te pwomèt ke l ap beni yo e li pral fè yon monn nouvo atravè yo.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Bondye te sove nou tou grasa Jezi.</a:t>
            </a:r>
          </a:p>
          <a:p>
            <a:pPr xmlns:a="http://schemas.openxmlformats.org/drawingml/2006/main" algn="ctr"/>
            <a:r xmlns:a="http://schemas.openxmlformats.org/drawingml/2006/main">
              <a:rPr lang="ht" altLang="ko-KR" sz="3200">
                <a:solidFill>
                  <a:schemeClr val="tx1">
                    <a:lumMod val="65000"/>
                    <a:lumOff val="35000"/>
                  </a:schemeClr>
                </a:solidFill>
              </a:rPr>
              <a:t>Nou dwe kwè ke Bondye pral fè monn nouvo li a atravè nou.</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Seyè a Bondye?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Yave Bondye..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Jewova Bondye se Papa nou ki sove ak beni pitit li yo byenneme lè nou kwè nan li.</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t" altLang="ko-KR" sz="4000"/>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ko-KR" sz="3200">
                <a:solidFill>
                  <a:schemeClr val="tx1">
                    <a:lumMod val="65000"/>
                    <a:lumOff val="35000"/>
                  </a:schemeClr>
                </a:solidFill>
              </a:rPr>
              <a:t>Ki sa Noe te voye pou l wè tè a seche?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Eagle</a:t>
            </a:r>
            <a:r xmlns:a="http://schemas.openxmlformats.org/drawingml/2006/main">
              <a:rPr lang="ht"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zwazo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dk1"/>
                </a:solidFill>
              </a:rPr>
              <a:t>③ </a:t>
            </a:r>
            <a:r xmlns:a="http://schemas.openxmlformats.org/drawingml/2006/main">
              <a:rPr lang="ht" altLang="ko-KR" sz="2800">
                <a:solidFill>
                  <a:schemeClr val="dk1"/>
                </a:solidFill>
              </a:rPr>
              <a:t>Pijon</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Kanna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rgbClr val="FF0000"/>
                </a:solidFill>
              </a:rPr>
              <a:t>③ </a:t>
            </a:r>
            <a:r xmlns:a="http://schemas.openxmlformats.org/drawingml/2006/main">
              <a:rPr lang="ht" altLang="ko-KR" sz="2800">
                <a:solidFill>
                  <a:srgbClr val="FF0000"/>
                </a:solidFill>
              </a:rPr>
              <a:t>Pijon</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600"/>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Chak fwa lakansyèl la parèt nan nwaj yo, m'ap wè l', m'ap sonje kontra ki p'ap janm fini an ant Bondye ak tout kalite bèt ki sou latè."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No.5</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La</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Pawòl</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nan</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Bondye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600"/>
              <a:t>Moun ki bati</a:t>
            </a:r>
          </a:p>
          <a:p>
            <a:pPr xmlns:a="http://schemas.openxmlformats.org/drawingml/2006/main" algn="ctr"/>
            <a:r xmlns:a="http://schemas.openxmlformats.org/drawingml/2006/main">
              <a:rPr lang="ht" altLang="ko-KR" sz="3600"/>
              <a:t>Tower nan Babèl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Se poutèt sa yo te rele l Babèl, paske se la Seyè a te konfonn</a:t>
            </a:r>
          </a:p>
          <a:p>
            <a:r xmlns:a="http://schemas.openxmlformats.org/drawingml/2006/main">
              <a:rPr lang="ht" altLang="ko-KR" sz="3600">
                <a:solidFill>
                  <a:schemeClr val="tx1">
                    <a:lumMod val="65000"/>
                    <a:lumOff val="35000"/>
                  </a:schemeClr>
                </a:solidFill>
              </a:rPr>
              <a:t>langaj lemonn antye. Se la Seyè a gaye yo</a:t>
            </a:r>
          </a:p>
          <a:p>
            <a:r xmlns:a="http://schemas.openxmlformats.org/drawingml/2006/main">
              <a:rPr lang="ht" altLang="ko-KR" sz="3600">
                <a:solidFill>
                  <a:schemeClr val="tx1">
                    <a:lumMod val="65000"/>
                    <a:lumOff val="35000"/>
                  </a:schemeClr>
                </a:solidFill>
              </a:rPr>
              <a:t>sou sifas tout tè 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Moun yo te vle vin pi gran ak pi popilè pase Bondye. Se konsa, yo te kòmanse bati yon gwo fò won.</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Kidonk, yo t ap bati gwo kay won an nèt.</a:t>
            </a:r>
          </a:p>
          <a:p>
            <a:r xmlns:a="http://schemas.openxmlformats.org/drawingml/2006/main">
              <a:rPr lang="ht" altLang="ko-KR" sz="2800">
                <a:solidFill>
                  <a:schemeClr val="tx1">
                    <a:lumMod val="65000"/>
                    <a:lumOff val="35000"/>
                  </a:schemeClr>
                </a:solidFill>
              </a:rPr>
              <a:t>“Ann montre tèt nou devan mond lan. Nou tèlman gwo!”</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Sepandan, lè Bondye te wè awogans yo, li te konfonn lang yo pou yo pa konprann youn lòt.</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ko-KR" sz="2800">
                <a:solidFill>
                  <a:schemeClr val="tx1">
                    <a:lumMod val="65000"/>
                    <a:lumOff val="35000"/>
                  </a:schemeClr>
                </a:solidFill>
              </a:rPr>
              <a:t>Paske yo pa t ka konprann youn lòt, yo pa t ka travay ansanm. Finalman, yo gaye toupatou sou sifas tè a. Jiska kounye a lang nan mond lan diferan youn ak lòt.</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Nan premye jou a, Bondye separe limyè a ak fènwa a. Li fè lemonn antye pandan sis jou.</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t"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t"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t"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t"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t"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ht"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t" altLang="ko-KR" sz="4000"/>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t" altLang="ko-KR" sz="3600">
                <a:solidFill>
                  <a:schemeClr val="tx1">
                    <a:lumMod val="65000"/>
                    <a:lumOff val="35000"/>
                  </a:schemeClr>
                </a:solidFill>
              </a:rPr>
              <a:t>Moun vle vin pi gran ak pi wo pase Bondye.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Lide sa a rele "awogans".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Bondye rayi 'awogans'.</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Opoze a nan awogans se 'imilite'.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Nou ta dwe 'imilite' devan Bondye pou fè l plezi.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Seyè a Bondye?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Yave Bondye..</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Seyè a, Bondye a, pi gran pase nou, li gen plis konprann pase nou.</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ht" altLang="ko-KR" sz="3600">
                <a:solidFill>
                  <a:schemeClr val="tx1">
                    <a:lumMod val="65000"/>
                    <a:lumOff val="35000"/>
                  </a:schemeClr>
                </a:solidFill>
              </a:rPr>
              <a:t>Nou pa ka pi saj pase Bondye menmsi nou konbine tout sajès nou ansanm.</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ko-KR" sz="3600">
                <a:solidFill>
                  <a:schemeClr val="tx1">
                    <a:lumMod val="65000"/>
                    <a:lumOff val="35000"/>
                  </a:schemeClr>
                </a:solidFill>
              </a:rPr>
              <a:t>Poukisa yo pa t 'kapab fini gwo kay won 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Bondye te lakòz inondasyon an lè yo te fè 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Bondye te fè yon dife pete lè yo te fè 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Bondye te fè yon tranbleman tè lè yo te fè 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dk1"/>
                </a:solidFill>
              </a:rPr>
              <a:t>④ </a:t>
            </a:r>
            <a:r xmlns:a="http://schemas.openxmlformats.org/drawingml/2006/main">
              <a:rPr lang="ht" altLang="ko-KR" sz="2800">
                <a:solidFill>
                  <a:schemeClr val="dk1"/>
                </a:solidFill>
              </a:rPr>
              <a:t>Bondye te fè yo pa konprann youn lòt lè yo te fè li.</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rgbClr val="FF0000"/>
                </a:solidFill>
              </a:rPr>
              <a:t>④ </a:t>
            </a:r>
            <a:r xmlns:a="http://schemas.openxmlformats.org/drawingml/2006/main">
              <a:rPr lang="ht" altLang="ko-KR" sz="2800">
                <a:solidFill>
                  <a:srgbClr val="FF0000"/>
                </a:solidFill>
              </a:rPr>
              <a:t>Bondye te fè yo pa konprann youn lòt lè yo te fè li.</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t" altLang="ko-KR" sz="4000">
                <a:solidFill>
                  <a:srgbClr val="FF0000"/>
                </a:solidFill>
              </a:rPr>
              <a:t>Jodi a</a:t>
            </a:r>
            <a:r xmlns:a="http://schemas.openxmlformats.org/drawingml/2006/main">
              <a:rPr lang="ht" altLang="en-US" sz="4000">
                <a:solidFill>
                  <a:srgbClr val="FF0000"/>
                </a:solidFill>
              </a:rPr>
              <a:t> </a:t>
            </a:r>
            <a:r xmlns:a="http://schemas.openxmlformats.org/drawingml/2006/main">
              <a:rPr lang="ht" altLang="ko-KR" sz="4000">
                <a:solidFill>
                  <a:srgbClr val="FF0000"/>
                </a:solidFill>
              </a:rPr>
              <a:t>Pawòl</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ko-KR" sz="3600">
                <a:solidFill>
                  <a:schemeClr val="tx1">
                    <a:lumMod val="65000"/>
                    <a:lumOff val="35000"/>
                  </a:schemeClr>
                </a:solidFill>
              </a:rPr>
              <a:t>Se poutèt sa yo te rele l Babèl, paske se la Seyè a te konfonn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t" altLang="ko-KR" sz="3600">
                <a:solidFill>
                  <a:schemeClr val="tx1">
                    <a:lumMod val="65000"/>
                    <a:lumOff val="35000"/>
                  </a:schemeClr>
                </a:solidFill>
              </a:rPr>
              <a:t>langaj lemonn antye. Se la Seyè a gaye yo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t" altLang="ko-KR" sz="3600">
                <a:solidFill>
                  <a:schemeClr val="tx1">
                    <a:lumMod val="65000"/>
                    <a:lumOff val="35000"/>
                  </a:schemeClr>
                </a:solidFill>
              </a:rPr>
              <a:t>sou sifas tout tè 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ht" altLang="ko-KR" b="1">
                <a:solidFill>
                  <a:schemeClr val="tx1">
                    <a:lumMod val="50000"/>
                    <a:lumOff val="50000"/>
                  </a:schemeClr>
                </a:solidFill>
              </a:rPr>
              <a:t>No.6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ht" altLang="ko-KR" sz="4400"/>
              <a:t>Bondye rele Abraram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Seyè a te di Abram konsa: -Kite peyi ou, pèp ou a ak peyi ou</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t" altLang="ko-KR" sz="3600">
                <a:solidFill>
                  <a:schemeClr val="tx1">
                    <a:lumMod val="65000"/>
                    <a:lumOff val="35000"/>
                  </a:schemeClr>
                </a:solidFill>
              </a:rPr>
              <a:t>fanmi papa a epi ale nan peyi mwen pral montre w la.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Our nan moun Kalde yo se te vil ki t ap sèvi zidòl.</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t" altLang="ko-KR" sz="2800">
                <a:solidFill>
                  <a:schemeClr val="tx1">
                    <a:lumMod val="65000"/>
                    <a:lumOff val="35000"/>
                  </a:schemeClr>
                </a:solidFill>
              </a:rPr>
              <a:t>Abraram te fèt e li te rete la.</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Yon jou, Seyè a, Bondye a, te di l ', "Kite peyi ou, epi mwen pral beni ou."</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Menmsi Abraram pa t konnen ki kote pou l ale, li te obeyi pawòl Bondye a, li pati jan Senyè a te di l la.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Li te soufri anpil bagay difisil pandan l t ap vwayaje men Bondye te pwoteje l an sekirite.</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ht" altLang="ko-KR" sz="2500">
                <a:solidFill>
                  <a:schemeClr val="tx1">
                    <a:lumMod val="65000"/>
                    <a:lumOff val="35000"/>
                  </a:schemeClr>
                </a:solidFill>
              </a:rPr>
              <a:t>Tout kalite bèt ak plant, zwazo ak pwason yo plen sou tè a, nan lanmè a ak nan syèl la. Bondye gade tou sa li te fè epi li di: "Trè byen!"</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Finalman, Abraram te rive nan peyi Kanaran. Li te rete la. "Mèsi, Bondye."</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Jodi a</a:t>
            </a:r>
            <a:r xmlns:a="http://schemas.openxmlformats.org/drawingml/2006/main">
              <a:rPr lang="ht" altLang="en-US" sz="4000">
                <a:solidFill>
                  <a:srgbClr val="ff0000"/>
                </a:solidFill>
              </a:rPr>
              <a:t> </a:t>
            </a:r>
            <a:r xmlns:a="http://schemas.openxmlformats.org/drawingml/2006/main">
              <a:rPr lang="ht" altLang="ko-KR" sz="4000">
                <a:solidFill>
                  <a:srgbClr val="ff0000"/>
                </a:solidFill>
              </a:rPr>
              <a:t>Leson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ht" altLang="ko-KR" sz="3600">
                <a:solidFill>
                  <a:schemeClr val="tx1">
                    <a:lumMod val="65000"/>
                    <a:lumOff val="35000"/>
                  </a:schemeClr>
                </a:solidFill>
              </a:rPr>
              <a:t>Abraram te kite vil li a ak obeyi pawòl Bondye 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Konsa, nou</a:t>
            </a:r>
            <a:r xmlns:a="http://schemas.openxmlformats.org/drawingml/2006/main">
              <a:rPr lang="ht" altLang="en-US" sz="3600">
                <a:solidFill>
                  <a:schemeClr val="tx1">
                    <a:lumMod val="65000"/>
                    <a:lumOff val="35000"/>
                  </a:schemeClr>
                </a:solidFill>
              </a:rPr>
              <a:t> </a:t>
            </a:r>
            <a:r xmlns:a="http://schemas.openxmlformats.org/drawingml/2006/main">
              <a:rPr lang="ht" altLang="ko-KR" sz="3600">
                <a:solidFill>
                  <a:schemeClr val="tx1">
                    <a:lumMod val="65000"/>
                    <a:lumOff val="35000"/>
                  </a:schemeClr>
                </a:solidFill>
              </a:rPr>
              <a:t>ta dwe kwè nan Bondye epi obeyi pawòl li.</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Nou ta dwe gen dezi pou nou obeyi pawòl Bondye a nenpòt ki lè.</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t>Seyè a 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rgbClr val="c00000"/>
                </a:solidFill>
              </a:rPr>
              <a:t>Seyè a</a:t>
            </a:r>
            <a:r xmlns:a="http://schemas.openxmlformats.org/drawingml/2006/main">
              <a:rPr lang="ht" altLang="en-US" sz="3600">
                <a:solidFill>
                  <a:srgbClr val="c00000"/>
                </a:solidFill>
              </a:rPr>
              <a:t> </a:t>
            </a:r>
            <a:r xmlns:a="http://schemas.openxmlformats.org/drawingml/2006/main">
              <a:rPr lang="ht" altLang="ko-KR" sz="3600">
                <a:solidFill>
                  <a:srgbClr val="c00000"/>
                </a:solidFill>
              </a:rPr>
              <a:t>Bondye….</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Li se Papa nou ki kenbe pwomès li a nenpòt ki pri.</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Ki kote Abraram te fèt?</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Kanaran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Izrayèl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dk1"/>
                </a:solidFill>
              </a:rPr>
              <a:t>④ </a:t>
            </a:r>
            <a:r xmlns:a="http://schemas.openxmlformats.org/drawingml/2006/main">
              <a:rPr lang="ht" altLang="ko-KR" sz="2800">
                <a:solidFill>
                  <a:schemeClr val="dk1"/>
                </a:solidFill>
              </a:rPr>
              <a:t>Our nan moun Kalde yo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rgbClr val="ff0000"/>
                </a:solidFill>
              </a:rPr>
              <a:t>④ </a:t>
            </a:r>
            <a:r xmlns:a="http://schemas.openxmlformats.org/drawingml/2006/main">
              <a:rPr lang="ht" altLang="ko-KR" sz="2800">
                <a:solidFill>
                  <a:srgbClr val="ff0000"/>
                </a:solidFill>
              </a:rPr>
              <a:t>Our nan moun Kalde yo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Jodi a</a:t>
            </a:r>
            <a:r xmlns:a="http://schemas.openxmlformats.org/drawingml/2006/main">
              <a:rPr lang="ht" altLang="en-US" sz="4000">
                <a:solidFill>
                  <a:srgbClr val="ff0000"/>
                </a:solidFill>
              </a:rPr>
              <a:t> </a:t>
            </a:r>
            <a:r xmlns:a="http://schemas.openxmlformats.org/drawingml/2006/main">
              <a:rPr lang="ht" altLang="ko-KR" sz="4000">
                <a:solidFill>
                  <a:srgbClr val="ff0000"/>
                </a:solidFill>
              </a:rPr>
              <a:t>Pawòl</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Seyè a, Bondye a, te di Abram konsa: -Kite peyi ou, pèp ou a ak fanmi papa ou, ale nan peyi m'ap montre ou 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ht" altLang="ko-KR" b="1">
                <a:solidFill>
                  <a:schemeClr val="tx1">
                    <a:lumMod val="50000"/>
                    <a:lumOff val="50000"/>
                  </a:schemeClr>
                </a:solidFill>
              </a:rPr>
              <a:t>No 7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ht" altLang="ko-KR" sz="4400"/>
              <a:t>Izarak, Pitit Bondye te pwomèt la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Jodi a</a:t>
            </a:r>
            <a:r xmlns:a="http://schemas.openxmlformats.org/drawingml/2006/main">
              <a:rPr lang="ht" altLang="en-US" sz="4000">
                <a:solidFill>
                  <a:srgbClr val="ff0000"/>
                </a:solidFill>
              </a:rPr>
              <a:t> </a:t>
            </a:r>
            <a:r xmlns:a="http://schemas.openxmlformats.org/drawingml/2006/main">
              <a:rPr lang="ht" altLang="ko-KR" sz="4000">
                <a:solidFill>
                  <a:srgbClr val="ff0000"/>
                </a:solidFill>
              </a:rPr>
              <a:t>Pawòl</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Abraram te gen san an lè Izarak, pitit gason l lan, te fèt.</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ht" altLang="ko-KR" sz="2600">
                <a:solidFill>
                  <a:schemeClr val="tx1">
                    <a:lumMod val="65000"/>
                    <a:lumOff val="35000"/>
                  </a:schemeClr>
                </a:solidFill>
              </a:rPr>
              <a:t>Bondye te pwomèt Abraram ke Bondye pral ba li pitit tankou zetwal nan syèl la lannwit.</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ht" altLang="ko-KR" sz="2600">
                <a:solidFill>
                  <a:schemeClr val="tx1">
                    <a:lumMod val="65000"/>
                    <a:lumOff val="35000"/>
                  </a:schemeClr>
                </a:solidFill>
              </a:rPr>
              <a:t>Men, li pa te gen okenn pitit jiskaske li te gen 100 an.</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Yon jou, Bondye te mennen Abraram deyò nan mitan lannwit.</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t" altLang="ko-KR" sz="2800">
                <a:solidFill>
                  <a:schemeClr val="tx1">
                    <a:lumMod val="65000"/>
                    <a:lumOff val="35000"/>
                  </a:schemeClr>
                </a:solidFill>
              </a:rPr>
              <a:t>“Leve gade syèl la. Èske ou ka konte zetwal yo?"</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Bondye te pwomèt li pou l bay bèl tè a tou.</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t>Leson </a:t>
            </a:r>
            <a:endParaRPr xmlns:a="http://schemas.openxmlformats.org/drawingml/2006/main" lang="ko-KR" altLang="en-US" sz="4000"/>
            <a:r xmlns:a="http://schemas.openxmlformats.org/drawingml/2006/main">
              <a:rPr lang="ht" altLang="ko-KR" sz="3600"/>
              <a:t>jodi a</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ht" altLang="ko-KR" sz="2800">
                <a:solidFill>
                  <a:schemeClr val="tx1">
                    <a:lumMod val="65000"/>
                    <a:lumOff val="35000"/>
                  </a:schemeClr>
                </a:solidFill>
              </a:rPr>
              <a:t>Kiyès ki fè mond lan?</a:t>
            </a:r>
          </a:p>
          <a:p>
            <a:pPr xmlns:a="http://schemas.openxmlformats.org/drawingml/2006/main" algn="ctr"/>
            <a:r xmlns:a="http://schemas.openxmlformats.org/drawingml/2006/main">
              <a:rPr lang="ht" altLang="ko-KR" sz="2800">
                <a:solidFill>
                  <a:schemeClr val="tx1">
                    <a:lumMod val="65000"/>
                    <a:lumOff val="35000"/>
                  </a:schemeClr>
                </a:solidFill>
              </a:rPr>
              <a:t>Bondye te fè mond lan.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t" altLang="ko-KR" sz="2800">
                <a:solidFill>
                  <a:schemeClr val="tx1">
                    <a:lumMod val="65000"/>
                    <a:lumOff val="35000"/>
                  </a:schemeClr>
                </a:solidFill>
              </a:rPr>
              <a:t>Ki moun ki kenbe mond lan nan lòd?</a:t>
            </a:r>
          </a:p>
          <a:p>
            <a:pPr xmlns:a="http://schemas.openxmlformats.org/drawingml/2006/main" algn="ctr"/>
            <a:r xmlns:a="http://schemas.openxmlformats.org/drawingml/2006/main">
              <a:rPr lang="ht" altLang="ko-KR" sz="2800">
                <a:solidFill>
                  <a:schemeClr val="tx1">
                    <a:lumMod val="65000"/>
                    <a:lumOff val="35000"/>
                  </a:schemeClr>
                </a:solidFill>
              </a:rPr>
              <a:t>Bondye kenbe mond lan nan lòd.</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t" altLang="ko-KR" sz="2800">
                <a:solidFill>
                  <a:schemeClr val="tx1">
                    <a:lumMod val="65000"/>
                    <a:lumOff val="35000"/>
                  </a:schemeClr>
                </a:solidFill>
              </a:rPr>
              <a:t>Mond lan pa t fèt poukont li.</a:t>
            </a:r>
          </a:p>
          <a:p>
            <a:pPr xmlns:a="http://schemas.openxmlformats.org/drawingml/2006/main" algn="ctr"/>
            <a:r xmlns:a="http://schemas.openxmlformats.org/drawingml/2006/main">
              <a:rPr lang="ht" altLang="ko-KR" sz="2800">
                <a:solidFill>
                  <a:schemeClr val="tx1">
                    <a:lumMod val="65000"/>
                    <a:lumOff val="35000"/>
                  </a:schemeClr>
                </a:solidFill>
              </a:rPr>
              <a:t>Mond lan pa ka deplase pou kont li.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2800">
                <a:solidFill>
                  <a:schemeClr val="tx1">
                    <a:lumMod val="65000"/>
                    <a:lumOff val="35000"/>
                  </a:schemeClr>
                </a:solidFill>
              </a:rPr>
              <a:t>Nou ta dwe sonje ke Bondye te fè lemonn antye e li toujou kontwole yo tout.</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“Pitit nou yo pral anpil tankou zetwal nan syèl la, ak grenn sab sou bò lanmè.” Abraram te kwè nan pwomès Senyè a.</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ht" altLang="ko-KR" sz="2600">
                <a:solidFill>
                  <a:schemeClr val="tx1">
                    <a:lumMod val="65000"/>
                    <a:lumOff val="35000"/>
                  </a:schemeClr>
                </a:solidFill>
              </a:rPr>
              <a:t>Bondye te kenbe pwomès li. Sara fè yon pitit gason pou Abraram. Abraram te bay non </a:t>
            </a:r>
            <a:r xmlns:a="http://schemas.openxmlformats.org/drawingml/2006/main">
              <a:rPr lang="ht" altLang="ko-KR" sz="2600" b="1">
                <a:solidFill>
                  <a:schemeClr val="tx1">
                    <a:lumMod val="65000"/>
                    <a:lumOff val="35000"/>
                  </a:schemeClr>
                </a:solidFill>
              </a:rPr>
              <a:t>Izarak </a:t>
            </a:r>
            <a:r xmlns:a="http://schemas.openxmlformats.org/drawingml/2006/main">
              <a:rPr lang="ht" altLang="ko-KR" sz="2600">
                <a:solidFill>
                  <a:schemeClr val="tx1">
                    <a:lumMod val="65000"/>
                    <a:lumOff val="35000"/>
                  </a:schemeClr>
                </a:solidFill>
              </a:rPr>
              <a:t>ki vle di </a:t>
            </a:r>
            <a:r xmlns:a="http://schemas.openxmlformats.org/drawingml/2006/main">
              <a:rPr lang="ht" altLang="ko-KR" sz="2600" b="1">
                <a:solidFill>
                  <a:schemeClr val="tx1">
                    <a:lumMod val="65000"/>
                    <a:lumOff val="35000"/>
                  </a:schemeClr>
                </a:solidFill>
              </a:rPr>
              <a:t>lajwa </a:t>
            </a:r>
            <a:r xmlns:a="http://schemas.openxmlformats.org/drawingml/2006/main">
              <a:rPr lang="ht"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Jodi a</a:t>
            </a:r>
            <a:r xmlns:a="http://schemas.openxmlformats.org/drawingml/2006/main">
              <a:rPr lang="ht" altLang="en-US" sz="4000">
                <a:solidFill>
                  <a:srgbClr val="ff0000"/>
                </a:solidFill>
              </a:rPr>
              <a:t> </a:t>
            </a:r>
            <a:r xmlns:a="http://schemas.openxmlformats.org/drawingml/2006/main">
              <a:rPr lang="ht" altLang="ko-KR" sz="4000">
                <a:solidFill>
                  <a:srgbClr val="ff0000"/>
                </a:solidFill>
              </a:rPr>
              <a:t>Leson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ht" altLang="ko-KR" sz="3600">
                <a:solidFill>
                  <a:schemeClr val="tx1">
                    <a:lumMod val="65000"/>
                    <a:lumOff val="35000"/>
                  </a:schemeClr>
                </a:solidFill>
              </a:rPr>
              <a:t>Abraram te vrèman kwè nan pwomès Bondye a menmsi li te parèt enposib.</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Bondye te kontan anpil lè l te wè kwayans Abraram. Bondye ba li Izarak, pitit gason pwomèt la.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Sètènman Bondye akonpli pwomès li a, menmsi li te sanble enposib pou nou.</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t>Bondye se...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Toupisan (kapab fè tout bagay)</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Konbyen laj Abraram te genyen lè li te gen Izarak?</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rgbClr val="ff0000"/>
                </a:solidFill>
              </a:rPr>
              <a:t>④ </a:t>
            </a:r>
            <a:r xmlns:a="http://schemas.openxmlformats.org/drawingml/2006/main">
              <a:rPr lang="ht"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Abraram te gen san an lè Izarak, pitit gason l lan, te fèt.</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(Jenez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ht" altLang="ko-KR" b="1">
                <a:solidFill>
                  <a:schemeClr val="tx1">
                    <a:lumMod val="50000"/>
                    <a:lumOff val="50000"/>
                  </a:schemeClr>
                </a:solidFill>
              </a:rPr>
              <a:t>No 8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ht" altLang="ko-KR" sz="3900"/>
              <a:t>Abraram te ofri Izarak bay Bondye</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Lè sa a, Bondye di: "Pran pitit ou a, sèl pitit gason ou a, Izarak, moun ou renmen an.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t" altLang="ko-KR" sz="3600">
                <a:solidFill>
                  <a:schemeClr val="tx1">
                    <a:lumMod val="65000"/>
                    <a:lumOff val="35000"/>
                  </a:schemeClr>
                </a:solidFill>
              </a:rPr>
              <a:t>epi ale nan rejyon Morija a. Skrifis la kòm yon ofrann boule nèt</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t" altLang="ko-KR" sz="3600">
                <a:solidFill>
                  <a:schemeClr val="tx1">
                    <a:lumMod val="65000"/>
                    <a:lumOff val="35000"/>
                  </a:schemeClr>
                </a:solidFill>
              </a:rPr>
              <a:t>sou youn nan mòn yo m ap pale nou de sa.”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Yon jou, Bondye di Abraram: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ht" altLang="ko-KR" sz="2800">
                <a:solidFill>
                  <a:schemeClr val="tx1">
                    <a:lumMod val="65000"/>
                    <a:lumOff val="35000"/>
                  </a:schemeClr>
                </a:solidFill>
              </a:rPr>
              <a:t>"Ofri mwen sèl pitit gason w lan kòm yon ofrann boule nèt."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Abraram te tèlman renmen Izarak ke li te difisil lè l te tande pawòl Bondye a. Men, li te deside obeyi Bondye.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ht" altLang="ko-KR" sz="3200"/>
              <a:t>Kiyès Bondye 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t" altLang="ko-KR" sz="3600">
                <a:solidFill>
                  <a:srgbClr val="C00000"/>
                </a:solidFill>
              </a:rPr>
              <a:t>Li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kreyatè a ki te fè lemonn antye ki gen ladan mwen.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Abraram mare Izarak, li mete l sou lotèl la, epi li te eseye touye l. Nan moman sa a menm,</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“Abraram, Abraram, pa touye l. Pa fè l anyen. Kounye a, mwen konnen ou gen krentif pou Bondye e ou renmen Bondye.” Se te tès Bondye te fè Abraram lan.</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ht" altLang="ko-KR" sz="2600">
                <a:solidFill>
                  <a:schemeClr val="tx1">
                    <a:lumMod val="65000"/>
                    <a:lumOff val="35000"/>
                  </a:schemeClr>
                </a:solidFill>
              </a:rPr>
              <a:t>"Mèsi, Bondye!" Bondye te aksepte lafwa Abraram ak kè kontan. Bondye te fè l 'yon zansèt tout kwayan.</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solidFill>
                  <a:schemeClr val="tx1">
                    <a:lumMod val="65000"/>
                    <a:lumOff val="35000"/>
                  </a:schemeClr>
                </a:solidFill>
              </a:rPr>
              <a:t>Abraram te renmen Izarak anpil, men li te pi enpòtan pou li obeyi Pawòl Bondye a.</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ht" altLang="ko-KR" sz="3200">
                <a:solidFill>
                  <a:schemeClr val="tx1">
                    <a:lumMod val="65000"/>
                    <a:lumOff val="35000"/>
                  </a:schemeClr>
                </a:solidFill>
              </a:rPr>
              <a:t>Mwen ta dwe renmen Bondye plis pase nenpòt lòt bagay, e plis ke nenpòt lòt moun nan mond lan.</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t>Bondye se?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Papa nou ki rann lafwa nou vin pi fò nan tès la.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t>Jodi a</a:t>
            </a:r>
            <a:r xmlns:a="http://schemas.openxmlformats.org/drawingml/2006/main">
              <a:rPr lang="ht" altLang="en-US" sz="4000"/>
              <a:t> </a:t>
            </a:r>
            <a:r xmlns:a="http://schemas.openxmlformats.org/drawingml/2006/main">
              <a:rPr lang="ht" altLang="ko-KR" sz="4000"/>
              <a:t>Egzamen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ht" altLang="ko-KR" sz="3200">
                <a:solidFill>
                  <a:schemeClr val="tx1">
                    <a:lumMod val="65000"/>
                    <a:lumOff val="35000"/>
                  </a:schemeClr>
                </a:solidFill>
              </a:rPr>
              <a:t>Ki sa Bondye te di Abraram pou l ofri kòm sakrifis pou boule nèt?</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dk1"/>
                </a:solidFill>
              </a:rPr>
              <a:t>① </a:t>
            </a:r>
            <a:r xmlns:a="http://schemas.openxmlformats.org/drawingml/2006/main">
              <a:rPr lang="ht" altLang="ko-KR" sz="2800">
                <a:solidFill>
                  <a:schemeClr val="dk1"/>
                </a:solidFill>
              </a:rPr>
              <a:t>Pitit gason</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Madanm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Chen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Mouton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rgbClr val="ff0000"/>
                </a:solidFill>
              </a:rPr>
              <a:t>① </a:t>
            </a:r>
            <a:r xmlns:a="http://schemas.openxmlformats.org/drawingml/2006/main">
              <a:rPr lang="ht" altLang="ko-KR" sz="2800">
                <a:solidFill>
                  <a:srgbClr val="ff0000"/>
                </a:solidFill>
              </a:rPr>
              <a:t>Pitit gason</a:t>
            </a:r>
            <a:r xmlns:a="http://schemas.openxmlformats.org/drawingml/2006/main">
              <a:rPr lang="ht"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Lè sa a, Bondye di: "Pran pitit ou a, sèl pitit gason ou a, Izarak, moun ou renmen an.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t" altLang="ko-KR" sz="3600">
                <a:solidFill>
                  <a:schemeClr val="tx1">
                    <a:lumMod val="65000"/>
                    <a:lumOff val="35000"/>
                  </a:schemeClr>
                </a:solidFill>
              </a:rPr>
              <a:t>epi ale nan rejyon Morija a. Skrifis la kòm yon ofrann boule nèt</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ht" altLang="ko-KR" sz="3600">
                <a:solidFill>
                  <a:schemeClr val="tx1">
                    <a:lumMod val="65000"/>
                    <a:lumOff val="35000"/>
                  </a:schemeClr>
                </a:solidFill>
              </a:rPr>
              <a:t>sou youn nan mòn yo m ap pale nou de sa.”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ht" altLang="ko-KR" b="1">
                <a:solidFill>
                  <a:schemeClr val="tx1">
                    <a:lumMod val="50000"/>
                    <a:lumOff val="50000"/>
                  </a:schemeClr>
                </a:solidFill>
              </a:rPr>
              <a:t>No.9</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La</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Pawòl</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nan</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Bondye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ht" altLang="ko-KR" sz="4400"/>
              <a:t>Izarak pa t fè diskisyon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bg1">
                    <a:lumMod val="50000"/>
                  </a:schemeClr>
                </a:solidFill>
              </a:rPr>
              <a:t>Li kite la, li fouye yon lòt pi, e pesonn pa t' diskisyon sou li.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Li rele l Reobòt, li di: -Koulye a, Seyè a ban nou plas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epi nou pral fleri nan peyi 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26:</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La</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pwi</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yo te</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konsa</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enpòtan,</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paske</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yo</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te kapab</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jwenn</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fre</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dlo</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nan dezè a. Izarak te eritye pi yo pa papa l.</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Avèk ki sa Bondye te fè mond lan?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wòch</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dlo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pousyè tè</a:t>
            </a:r>
            <a:r xmlns:a="http://schemas.openxmlformats.org/drawingml/2006/main">
              <a:rPr lang="ht"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mo</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rgbClr val="FF0000"/>
                </a:solidFill>
              </a:rPr>
              <a:t>④ </a:t>
            </a:r>
            <a:r xmlns:a="http://schemas.openxmlformats.org/drawingml/2006/main">
              <a:rPr lang="ht" altLang="ko-KR" sz="2800">
                <a:solidFill>
                  <a:srgbClr val="FF0000"/>
                </a:solidFill>
              </a:rPr>
              <a:t>mo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Sepandan, moun Filisti yo te fè jalouzi pou li. Se konsa, yo plen pi yo ak tè.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Men, Izarak pa t fè kont ak yo. Li ale, li fouye pi a. Li te dekouvri yon pi dlo fre.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ht" altLang="ko-KR" sz="2800">
                <a:solidFill>
                  <a:schemeClr val="tx1">
                    <a:lumMod val="65000"/>
                    <a:lumOff val="35000"/>
                  </a:schemeClr>
                </a:solidFill>
              </a:rPr>
              <a:t>Lè sa a, lòt moun yo pran pi a nan men Izarak. Men, li pa t 'fè kont ak yo, tou.</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ht" altLang="ko-KR" sz="2600">
                <a:solidFill>
                  <a:schemeClr val="tx1">
                    <a:lumMod val="65000"/>
                    <a:lumOff val="35000"/>
                  </a:schemeClr>
                </a:solidFill>
              </a:rPr>
              <a:t>Bondye te beni Izarak. Li fouye yon lòt pi ankò. Bondye ba li dlo fre soti nan la. Izarak bati yon lotèl e li fè ofrann pou di Bondye mèsi.</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ht" altLang="ko-KR" sz="3600">
                <a:solidFill>
                  <a:schemeClr val="tx1">
                    <a:lumMod val="65000"/>
                    <a:lumOff val="35000"/>
                  </a:schemeClr>
                </a:solidFill>
              </a:rPr>
              <a:t>Izarak pa t 'fè kont ak moun ki te wete pi li yo.</a:t>
            </a:r>
            <a:r xmlns:a="http://schemas.openxmlformats.org/drawingml/2006/main">
              <a:rPr lang="ht"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Bondye te beni Izarak.</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Nou menm tou nou pa dwe fè kont ak lòt moun.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ht" altLang="ko-KR" sz="3600">
                <a:solidFill>
                  <a:schemeClr val="tx1">
                    <a:lumMod val="65000"/>
                    <a:lumOff val="35000"/>
                  </a:schemeClr>
                </a:solidFill>
              </a:rPr>
              <a:t>Nou dwe renmen ak padone lòt moun.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ht" altLang="ko-KR" sz="3200"/>
              <a:t>Bondye se??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rgbClr val="c00000"/>
                </a:solidFill>
              </a:rPr>
              <a:t>Bondye....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Li rayi moun ki fè kont ak lòt moun.</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ht" altLang="ko-KR" sz="3600">
                <a:solidFill>
                  <a:schemeClr val="tx1">
                    <a:lumMod val="65000"/>
                    <a:lumOff val="35000"/>
                  </a:schemeClr>
                </a:solidFill>
              </a:rPr>
              <a:t>Li renmen moun ki renmen youn lòt.</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tx1">
                    <a:lumMod val="65000"/>
                    <a:lumOff val="35000"/>
                  </a:schemeClr>
                </a:solidFill>
              </a:rPr>
              <a:t>Akoz ki sa Izaak ti pas en moman difisil?</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kay</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ti mouton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dk1"/>
                </a:solidFill>
              </a:rPr>
              <a:t>③ </a:t>
            </a:r>
            <a:r xmlns:a="http://schemas.openxmlformats.org/drawingml/2006/main">
              <a:rPr lang="ht" altLang="ko-KR" sz="2800">
                <a:solidFill>
                  <a:schemeClr val="dk1"/>
                </a:solidFill>
              </a:rPr>
              <a:t>byen</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fanmi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ht" altLang="en-US" sz="2800">
                <a:solidFill>
                  <a:srgbClr val="ff0000"/>
                </a:solidFill>
              </a:rPr>
              <a:t>③ </a:t>
            </a:r>
            <a:r xmlns:a="http://schemas.openxmlformats.org/drawingml/2006/main">
              <a:rPr lang="ht" altLang="ko-KR" sz="2800">
                <a:solidFill>
                  <a:srgbClr val="ff0000"/>
                </a:solidFill>
              </a:rPr>
              <a:t>byen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bg1">
                    <a:lumMod val="50000"/>
                  </a:schemeClr>
                </a:solidFill>
              </a:rPr>
              <a:t>Li kite la, li fouye yon lòt pi, e pesonn pa t' diskisyon sou li.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Li rele l Reobòt, li di: -Koulye a, Seyè a ban nou plas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epi nou pral fleri nan peyi 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tx1">
                    <a:lumMod val="65000"/>
                    <a:lumOff val="35000"/>
                  </a:schemeClr>
                </a:solidFill>
              </a:rPr>
              <a:t>Jenèz</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26:</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ht" altLang="ko-KR" b="1">
                <a:solidFill>
                  <a:schemeClr val="tx1">
                    <a:lumMod val="50000"/>
                    <a:lumOff val="50000"/>
                  </a:schemeClr>
                </a:solidFill>
              </a:rPr>
              <a:t>No.10</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La</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Pawòl</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nan</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Bondye</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ht" altLang="ko-KR" sz="3600"/>
              <a:t>Ezaou te vann dwa premye pitit la</a:t>
            </a:r>
            <a:endParaRPr xmlns:a="http://schemas.openxmlformats.org/drawingml/2006/main" lang="en-US" altLang="ko-KR" sz="3600"/>
          </a:p>
          <a:p>
            <a:pPr xmlns:a="http://schemas.openxmlformats.org/drawingml/2006/main" algn="ctr">
              <a:defRPr/>
            </a:pPr>
            <a:r xmlns:a="http://schemas.openxmlformats.org/drawingml/2006/main">
              <a:rPr lang="ht" altLang="ko-KR" sz="3600"/>
              <a:t>pou yon sèl bòl bouyon wouj la</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ht" altLang="ko-KR" sz="3600">
                <a:solidFill>
                  <a:schemeClr val="bg1">
                    <a:lumMod val="50000"/>
                  </a:schemeClr>
                </a:solidFill>
              </a:rPr>
              <a:t>Lè sa a, Jakòb bay Ezaou kèk pen ak kèk bouyon lantiy.</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Li manje, li bwè, li leve, li pati.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Konsa, Ezaou te meprize dwa li te genyen an premye.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ht"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ht" altLang="ko-KR" sz="2800">
                <a:solidFill>
                  <a:schemeClr val="bg1">
                    <a:lumMod val="50000"/>
                  </a:schemeClr>
                </a:solidFill>
              </a:rPr>
              <a:t>Jenèz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