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ht"/>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ht"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ht" altLang="ko-KR" b="1">
                <a:solidFill>
                  <a:schemeClr val="tx1">
                    <a:lumMod val="50000"/>
                    <a:lumOff val="50000"/>
                  </a:schemeClr>
                </a:solidFill>
              </a:rPr>
              <a:t>Non.</a:t>
            </a:r>
            <a:r xmlns:a="http://schemas.openxmlformats.org/drawingml/2006/main">
              <a:rPr lang="ht" altLang="en-US" b="1">
                <a:solidFill>
                  <a:schemeClr val="tx1">
                    <a:lumMod val="50000"/>
                    <a:lumOff val="50000"/>
                  </a:schemeClr>
                </a:solidFill>
              </a:rPr>
              <a:t> </a:t>
            </a:r>
            <a:r xmlns:a="http://schemas.openxmlformats.org/drawingml/2006/main">
              <a:rPr lang="ht" altLang="ko-KR" b="1">
                <a:solidFill>
                  <a:schemeClr val="tx1">
                    <a:lumMod val="50000"/>
                    <a:lumOff val="50000"/>
                  </a:schemeClr>
                </a:solidFill>
              </a:rPr>
              <a:t>31 Pawòl Bondye 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ht" altLang="ko-KR" sz="4000"/>
              <a:t>Jonatan,</a:t>
            </a:r>
          </a:p>
          <a:p>
            <a:pPr xmlns:a="http://schemas.openxmlformats.org/drawingml/2006/main" algn="ctr"/>
            <a:r xmlns:a="http://schemas.openxmlformats.org/drawingml/2006/main">
              <a:rPr lang="ht" altLang="ko-KR" sz="4000"/>
              <a:t>Bon Zanmi David</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ht" altLang="ko-KR" sz="4000">
                <a:solidFill>
                  <a:srgbClr val="FF0000"/>
                </a:solidFill>
              </a:rPr>
              <a:t>Egzamen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ht" altLang="ko-KR" sz="3200">
                <a:solidFill>
                  <a:schemeClr val="tx1">
                    <a:lumMod val="65000"/>
                    <a:lumOff val="35000"/>
                  </a:schemeClr>
                </a:solidFill>
              </a:rPr>
              <a:t>Kisa Jonatan pa t bay David?</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ht" altLang="en-US" sz="2800">
                <a:solidFill>
                  <a:schemeClr val="tx1">
                    <a:lumMod val="65000"/>
                    <a:lumOff val="35000"/>
                  </a:schemeClr>
                </a:solidFill>
              </a:rPr>
              <a:t>① </a:t>
            </a:r>
            <a:r xmlns:a="http://schemas.openxmlformats.org/drawingml/2006/main">
              <a:rPr lang="ht" altLang="ko-KR" sz="2800">
                <a:solidFill>
                  <a:schemeClr val="tx1">
                    <a:lumMod val="65000"/>
                    <a:lumOff val="35000"/>
                  </a:schemeClr>
                </a:solidFill>
              </a:rPr>
              <a:t>nepe</a:t>
            </a:r>
            <a:r xmlns:a="http://schemas.openxmlformats.org/drawingml/2006/main">
              <a:rPr lang="ht"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ht" altLang="en-US" sz="2800">
                <a:solidFill>
                  <a:schemeClr val="tx1">
                    <a:lumMod val="65000"/>
                    <a:lumOff val="35000"/>
                  </a:schemeClr>
                </a:solidFill>
              </a:rPr>
              <a:t>② </a:t>
            </a:r>
            <a:r xmlns:a="http://schemas.openxmlformats.org/drawingml/2006/main">
              <a:rPr lang="ht" altLang="ko-KR" sz="2800">
                <a:solidFill>
                  <a:schemeClr val="tx1">
                    <a:lumMod val="65000"/>
                    <a:lumOff val="35000"/>
                  </a:schemeClr>
                </a:solidFill>
              </a:rPr>
              <a:t>plak pwotèj</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ht" altLang="en-US" sz="2800">
                <a:solidFill>
                  <a:schemeClr val="tx1">
                    <a:lumMod val="65000"/>
                    <a:lumOff val="35000"/>
                  </a:schemeClr>
                </a:solidFill>
              </a:rPr>
              <a:t>③ </a:t>
            </a:r>
            <a:r xmlns:a="http://schemas.openxmlformats.org/drawingml/2006/main">
              <a:rPr lang="ht" altLang="ko-KR" sz="2800">
                <a:solidFill>
                  <a:schemeClr val="tx1">
                    <a:lumMod val="65000"/>
                    <a:lumOff val="35000"/>
                  </a:schemeClr>
                </a:solidFill>
              </a:rPr>
              <a:t>flèch</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ht" altLang="en-US" sz="2800">
                <a:solidFill>
                  <a:schemeClr val="tx1">
                    <a:lumMod val="65000"/>
                    <a:lumOff val="35000"/>
                  </a:schemeClr>
                </a:solidFill>
              </a:rPr>
              <a:t>④ </a:t>
            </a:r>
            <a:r xmlns:a="http://schemas.openxmlformats.org/drawingml/2006/main">
              <a:rPr lang="ht" altLang="ko-KR" sz="2800">
                <a:solidFill>
                  <a:schemeClr val="tx1">
                    <a:lumMod val="65000"/>
                    <a:lumOff val="35000"/>
                  </a:schemeClr>
                </a:solidFill>
              </a:rPr>
              <a:t>rad</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ht" altLang="en-US" sz="2800">
                <a:solidFill>
                  <a:srgbClr val="FF0000"/>
                </a:solidFill>
              </a:rPr>
              <a:t>② </a:t>
            </a:r>
            <a:r xmlns:a="http://schemas.openxmlformats.org/drawingml/2006/main">
              <a:rPr lang="ht" altLang="ko-KR" sz="2800">
                <a:solidFill>
                  <a:srgbClr val="FF0000"/>
                </a:solidFill>
              </a:rPr>
              <a:t>plak pwotèj</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b="1">
                <a:solidFill>
                  <a:schemeClr val="tx1">
                    <a:lumMod val="50000"/>
                    <a:lumOff val="50000"/>
                  </a:schemeClr>
                </a:solidFill>
              </a:rPr>
              <a:t>Nimewo 40 Pawòl Bondye 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400"/>
              <a:t>Kouraj Rèn Estè 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Lè sa a, wa a mande: "Kisa sa ye, larenn Estè? Ki sa ou mande? Menm mwatye nan wayòm nan, yo pral ba ou."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t" altLang="ko-KR" sz="2800">
                <a:solidFill>
                  <a:schemeClr val="tx1">
                    <a:lumMod val="65000"/>
                    <a:lumOff val="35000"/>
                  </a:schemeClr>
                </a:solidFill>
              </a:rPr>
              <a:t>Esther</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Se te epòk kote yon fanm jwif ki gen bon konprann Estè te larenn peyi Pès la. Sepandan, Aman te fè konplo pou detwi Juif yo lè l sèvi avèk lwa wa 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Li te di: 'Mwen ka touye m' si mwen pwoche bò kote wa a san yo pa rele pa wa a." Sepandan, li te deside ale bò kote wa a pou l mande pèp li a sove, menmsi sa te kont lalwa.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Men, lè li wè larenn Estè kanpe nan lakou a, li te kontan anpil epi li di: “Kisa w mande? Mwen pral ba ou li."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Wa a te revele konplo Aman pou l detwi Juif yo. Kòm rezilta, wa te rayi l e yo te touye l.</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600">
                <a:solidFill>
                  <a:schemeClr val="tx1">
                    <a:lumMod val="65000"/>
                    <a:lumOff val="35000"/>
                  </a:schemeClr>
                </a:solidFill>
              </a:rPr>
              <a:t>"Mèsi, Seyè, paske w pwoteje nou!" Akòz kouraj larenn Estè a, Juif yo te pwoteje.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Leson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200">
                <a:solidFill>
                  <a:schemeClr val="tx1">
                    <a:lumMod val="65000"/>
                    <a:lumOff val="35000"/>
                  </a:schemeClr>
                </a:solidFill>
              </a:rPr>
              <a:t>Menmsi Estè ta dwe touye, li te priye Bondye pou l sove pèp li a avèk kouraj.</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t" altLang="ko-KR" sz="3200">
                <a:solidFill>
                  <a:schemeClr val="tx1">
                    <a:lumMod val="65000"/>
                    <a:lumOff val="35000"/>
                  </a:schemeClr>
                </a:solidFill>
              </a:rPr>
              <a:t>Bondye te sove jwif yo anba kriz la grasa priyè Estè a ak bèl sajès li ak fòs li.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t" altLang="ko-KR" sz="3200">
                <a:solidFill>
                  <a:schemeClr val="tx1">
                    <a:lumMod val="65000"/>
                    <a:lumOff val="35000"/>
                  </a:schemeClr>
                </a:solidFill>
              </a:rPr>
              <a:t>Ann kwè epi atann bèl èd ak delivrans Bondye nan lavi chak jou nou an.</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200"/>
              <a:t>Bondye?</a:t>
            </a:r>
            <a:r xmlns:a="http://schemas.openxmlformats.org/drawingml/2006/main">
              <a:rPr lang="h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rgbClr val="C00000"/>
                </a:solidFill>
              </a:rPr>
              <a:t>Bondye se..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Se Bondye ki kenbe pèp li a e ki ede pèp li a jiska lafen.</a:t>
            </a:r>
            <a:r xmlns:a="http://schemas.openxmlformats.org/drawingml/2006/main">
              <a:rPr lang="ht"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ht" altLang="ko-KR" sz="3600">
                <a:solidFill>
                  <a:schemeClr val="tx1">
                    <a:lumMod val="65000"/>
                    <a:lumOff val="35000"/>
                  </a:schemeClr>
                </a:solidFill>
              </a:rPr>
              <a:t>Bondye ap kenbe ak ede m 'nan fen mond lan.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Egzamen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200">
                <a:solidFill>
                  <a:schemeClr val="tx1">
                    <a:lumMod val="65000"/>
                    <a:lumOff val="35000"/>
                  </a:schemeClr>
                </a:solidFill>
              </a:rPr>
              <a:t>Kisa ki te rive Estè lè l te pwoche bò kote wa a san yo pa rele l?</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① </a:t>
            </a:r>
            <a:r xmlns:a="http://schemas.openxmlformats.org/drawingml/2006/main">
              <a:rPr lang="ht" altLang="ko-KR" sz="2800">
                <a:solidFill>
                  <a:schemeClr val="tx1">
                    <a:lumMod val="65000"/>
                    <a:lumOff val="35000"/>
                  </a:schemeClr>
                </a:solidFill>
              </a:rPr>
              <a:t>Yo te dwe touye l.</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② </a:t>
            </a:r>
            <a:r xmlns:a="http://schemas.openxmlformats.org/drawingml/2006/main">
              <a:rPr lang="ht" altLang="ko-KR" sz="2800">
                <a:solidFill>
                  <a:schemeClr val="tx1">
                    <a:lumMod val="65000"/>
                    <a:lumOff val="35000"/>
                  </a:schemeClr>
                </a:solidFill>
              </a:rPr>
              <a:t>Yo te mete l deyò.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③ </a:t>
            </a:r>
            <a:r xmlns:a="http://schemas.openxmlformats.org/drawingml/2006/main">
              <a:rPr lang="ht" altLang="ko-KR" sz="2800">
                <a:solidFill>
                  <a:schemeClr val="tx1">
                    <a:lumMod val="65000"/>
                    <a:lumOff val="35000"/>
                  </a:schemeClr>
                </a:solidFill>
              </a:rPr>
              <a:t>Li pa t 'kapab rankontre wa 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④ </a:t>
            </a:r>
            <a:r xmlns:a="http://schemas.openxmlformats.org/drawingml/2006/main">
              <a:rPr lang="ht" altLang="ko-KR" sz="2800">
                <a:solidFill>
                  <a:schemeClr val="tx1">
                    <a:lumMod val="65000"/>
                    <a:lumOff val="35000"/>
                  </a:schemeClr>
                </a:solidFill>
              </a:rPr>
              <a:t>Li te kapab di wa a sa li te vle mande l.</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rgbClr val="FF0000"/>
                </a:solidFill>
              </a:rPr>
              <a:t>④ </a:t>
            </a:r>
            <a:r xmlns:a="http://schemas.openxmlformats.org/drawingml/2006/main">
              <a:rPr lang="ht" altLang="ko-KR" sz="2800">
                <a:solidFill>
                  <a:srgbClr val="FF0000"/>
                </a:solidFill>
              </a:rPr>
              <a:t>Li te kapab di wa a sa li te vle mande l.</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ht" altLang="ko-KR" sz="3600">
                <a:solidFill>
                  <a:schemeClr val="tx1">
                    <a:lumMod val="65000"/>
                    <a:lumOff val="35000"/>
                  </a:schemeClr>
                </a:solidFill>
              </a:rPr>
              <a:t>Apre David te fin pale ak Sayil, Jonatan te fè yon sèl ak David, e li te renmen l menm jan ak tèt li.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ht" altLang="ko-KR" sz="2800">
                <a:solidFill>
                  <a:schemeClr val="tx1">
                    <a:lumMod val="65000"/>
                    <a:lumOff val="35000"/>
                  </a:schemeClr>
                </a:solidFill>
              </a:rPr>
              <a:t>1 Samyèl 18:</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Lè sa a, wa a mande: "Kisa sa ye, larenn Estè? Ki sa ou mande? Menm mwatye nan wayòm nan, yo pral ba ou."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t" altLang="ko-KR" sz="2800">
                <a:solidFill>
                  <a:schemeClr val="tx1">
                    <a:lumMod val="65000"/>
                    <a:lumOff val="35000"/>
                  </a:schemeClr>
                </a:solidFill>
              </a:rPr>
              <a:t>Esther</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ht" altLang="ko-KR" b="1">
                <a:solidFill>
                  <a:schemeClr val="tx1">
                    <a:lumMod val="50000"/>
                    <a:lumOff val="50000"/>
                  </a:schemeClr>
                </a:solidFill>
              </a:rPr>
              <a:t>Nimewo 41 Pawòl Bondye 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ht" altLang="ko-KR" sz="4400"/>
              <a:t>Jòb ki te beni pa Bondye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ht" altLang="ko-KR" sz="3600">
                <a:solidFill>
                  <a:schemeClr val="tx1">
                    <a:lumMod val="65000"/>
                    <a:lumOff val="35000"/>
                  </a:schemeClr>
                </a:solidFill>
              </a:rPr>
              <a:t>Nan peyi Ouz te gen yon nonm yo te rele Jòb. Nonm sa a te san repwòch e li te dwat; li te gen krentif pou Bondye e li te evite sa ki mal.</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ht" altLang="ko-KR" sz="2800">
                <a:solidFill>
                  <a:schemeClr val="tx1">
                    <a:lumMod val="65000"/>
                    <a:lumOff val="35000"/>
                  </a:schemeClr>
                </a:solidFill>
              </a:rPr>
              <a:t>Jòb</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ht" altLang="ko-KR" sz="2800">
                <a:solidFill>
                  <a:schemeClr val="tx1">
                    <a:lumMod val="65000"/>
                    <a:lumOff val="35000"/>
                  </a:schemeClr>
                </a:solidFill>
              </a:rPr>
              <a:t>Jòb ki te rete nan peyi Ouz nan peyi lès la te pi rich. Li te gen krentif pou Bondye ak san repwòch ak dwat.</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ht" altLang="ko-KR" sz="2800">
                <a:solidFill>
                  <a:schemeClr val="tx1">
                    <a:lumMod val="65000"/>
                    <a:lumOff val="35000"/>
                  </a:schemeClr>
                </a:solidFill>
              </a:rPr>
              <a:t>“Paske ou te beni Jòb, li te pè ou! Èske Jòb gen krentif pou Bondye pou anyen?" Satan te fè konplo pou l teste Jòb.</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ht" altLang="ko-KR" sz="2400">
                <a:solidFill>
                  <a:schemeClr val="tx1">
                    <a:lumMod val="65000"/>
                    <a:lumOff val="35000"/>
                  </a:schemeClr>
                </a:solidFill>
              </a:rPr>
              <a:t>Satan pran tout bagay lannwit lan, pitit li yo ak tout pwopriyete li yo. Li te vin nonm ki pi mizerab nan mond lan.</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ht" altLang="ko-KR" sz="2600">
                <a:solidFill>
                  <a:schemeClr val="tx1">
                    <a:lumMod val="65000"/>
                    <a:lumOff val="35000"/>
                  </a:schemeClr>
                </a:solidFill>
              </a:rPr>
              <a:t>Madanm li te kite l, li di: "Madichon Bondye epi mouri!" Zanmi Jòb yo te vini epi yo te blame l, men, Jòb te mete konfyans li nan Bondye tankou toujou.</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ht" altLang="ko-KR" sz="2600">
                <a:solidFill>
                  <a:schemeClr val="tx1">
                    <a:lumMod val="65000"/>
                    <a:lumOff val="35000"/>
                  </a:schemeClr>
                </a:solidFill>
              </a:rPr>
              <a:t>Se te tan yo nan mizè ak anmè. Sepandan, Jòb te pase tès la e Bondye te ba li pi gwo benediksyon pase anvan. Li te vin yon nonm ki te gen krentif pou Bondye pase tout tan anvan.</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ht" altLang="ko-KR" sz="4000">
                <a:solidFill>
                  <a:srgbClr val="FF0000"/>
                </a:solidFill>
              </a:rPr>
              <a:t>Leson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ht" altLang="ko-KR" sz="3200">
                <a:solidFill>
                  <a:schemeClr val="tx1">
                    <a:lumMod val="65000"/>
                    <a:lumOff val="35000"/>
                  </a:schemeClr>
                </a:solidFill>
              </a:rPr>
              <a:t>Byenke Jòb te yon moun ki dwat, Satan te ba li pwoblèm.</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t" altLang="ko-KR" sz="3200">
                <a:solidFill>
                  <a:schemeClr val="tx1">
                    <a:lumMod val="65000"/>
                    <a:lumOff val="35000"/>
                  </a:schemeClr>
                </a:solidFill>
              </a:rPr>
              <a:t>Malgre difikilte, Jòb te kwè nan Bondye e li te gen pasyans pou Bondye.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t" altLang="ko-KR" sz="3200">
                <a:solidFill>
                  <a:schemeClr val="tx1">
                    <a:lumMod val="65000"/>
                    <a:lumOff val="35000"/>
                  </a:schemeClr>
                </a:solidFill>
              </a:rPr>
              <a:t>Difikilte sa yo ka vin sou nou.</a:t>
            </a:r>
          </a:p>
          <a:p>
            <a:pPr xmlns:a="http://schemas.openxmlformats.org/drawingml/2006/main" algn="ctr"/>
            <a:r xmlns:a="http://schemas.openxmlformats.org/drawingml/2006/main">
              <a:rPr lang="ht" altLang="ko-KR" sz="3200">
                <a:solidFill>
                  <a:schemeClr val="tx1">
                    <a:lumMod val="65000"/>
                    <a:lumOff val="35000"/>
                  </a:schemeClr>
                </a:solidFill>
              </a:rPr>
              <a:t>Lè sa a, nou dwe kwè nan Bondye epi pran pasyans nan Bondye.</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ht" altLang="ko-KR" sz="3200"/>
              <a:t>Bondye?</a:t>
            </a:r>
            <a:r xmlns:a="http://schemas.openxmlformats.org/drawingml/2006/main">
              <a:rPr lang="h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ht" altLang="ko-KR" sz="3600">
                <a:solidFill>
                  <a:srgbClr val="C00000"/>
                </a:solidFill>
              </a:rPr>
              <a:t>Bondye se..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ht" altLang="ko-KR" sz="3600">
                <a:solidFill>
                  <a:schemeClr val="tx1">
                    <a:lumMod val="65000"/>
                    <a:lumOff val="35000"/>
                  </a:schemeClr>
                </a:solidFill>
              </a:rPr>
              <a:t>Bondye se youn</a:t>
            </a:r>
          </a:p>
          <a:p>
            <a:r xmlns:a="http://schemas.openxmlformats.org/drawingml/2006/main">
              <a:rPr lang="ht" altLang="ko-KR" sz="3600">
                <a:solidFill>
                  <a:schemeClr val="tx1">
                    <a:lumMod val="65000"/>
                    <a:lumOff val="35000"/>
                  </a:schemeClr>
                </a:solidFill>
              </a:rPr>
              <a:t>ki moun ki ka fè nou rich oswa pòv selon volonte pa l.</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b="1">
                <a:solidFill>
                  <a:schemeClr val="tx1">
                    <a:lumMod val="50000"/>
                    <a:lumOff val="50000"/>
                  </a:schemeClr>
                </a:solidFill>
              </a:rPr>
              <a:t>Nimewo 32 Pawòl Bondye 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400"/>
              <a:t>Salomon ki te resevwa Sajès kòm yon kado.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ht" altLang="ko-KR" sz="4000">
                <a:solidFill>
                  <a:srgbClr val="FF0000"/>
                </a:solidFill>
              </a:rPr>
              <a:t>Egzamen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ht" altLang="ko-KR" sz="3600">
                <a:solidFill>
                  <a:schemeClr val="tx1">
                    <a:lumMod val="65000"/>
                    <a:lumOff val="35000"/>
                  </a:schemeClr>
                </a:solidFill>
              </a:rPr>
              <a:t>Kiyès ki pa kòrèk konsènan Jòb?</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ht" altLang="en-US" sz="2800">
                <a:solidFill>
                  <a:schemeClr val="tx1">
                    <a:lumMod val="65000"/>
                    <a:lumOff val="35000"/>
                  </a:schemeClr>
                </a:solidFill>
              </a:rPr>
              <a:t>① </a:t>
            </a:r>
            <a:r xmlns:a="http://schemas.openxmlformats.org/drawingml/2006/main">
              <a:rPr lang="ht" altLang="ko-KR" sz="2800">
                <a:solidFill>
                  <a:schemeClr val="tx1">
                    <a:lumMod val="65000"/>
                    <a:lumOff val="35000"/>
                  </a:schemeClr>
                </a:solidFill>
              </a:rPr>
              <a:t>Li te rich.</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ht" altLang="en-US" sz="2800">
                <a:solidFill>
                  <a:schemeClr val="tx1">
                    <a:lumMod val="65000"/>
                    <a:lumOff val="35000"/>
                  </a:schemeClr>
                </a:solidFill>
              </a:rPr>
              <a:t>② </a:t>
            </a:r>
            <a:r xmlns:a="http://schemas.openxmlformats.org/drawingml/2006/main">
              <a:rPr lang="ht" altLang="ko-KR" sz="2800">
                <a:solidFill>
                  <a:schemeClr val="tx1">
                    <a:lumMod val="65000"/>
                    <a:lumOff val="35000"/>
                  </a:schemeClr>
                </a:solidFill>
              </a:rPr>
              <a:t>Li te rete nan peyi lès la.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ht" altLang="en-US" sz="2800">
                <a:solidFill>
                  <a:schemeClr val="tx1">
                    <a:lumMod val="65000"/>
                    <a:lumOff val="35000"/>
                  </a:schemeClr>
                </a:solidFill>
              </a:rPr>
              <a:t>③ </a:t>
            </a:r>
            <a:r xmlns:a="http://schemas.openxmlformats.org/drawingml/2006/main">
              <a:rPr lang="ht" altLang="ko-KR" sz="2800">
                <a:solidFill>
                  <a:schemeClr val="tx1">
                    <a:lumMod val="65000"/>
                    <a:lumOff val="35000"/>
                  </a:schemeClr>
                </a:solidFill>
              </a:rPr>
              <a:t>Li te yon wa.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ht" altLang="en-US" sz="2800">
                <a:solidFill>
                  <a:schemeClr val="tx1">
                    <a:lumMod val="65000"/>
                    <a:lumOff val="35000"/>
                  </a:schemeClr>
                </a:solidFill>
              </a:rPr>
              <a:t>④ </a:t>
            </a:r>
            <a:r xmlns:a="http://schemas.openxmlformats.org/drawingml/2006/main">
              <a:rPr lang="ht" altLang="ko-KR" sz="2800">
                <a:solidFill>
                  <a:schemeClr val="tx1">
                    <a:lumMod val="65000"/>
                    <a:lumOff val="35000"/>
                  </a:schemeClr>
                </a:solidFill>
              </a:rPr>
              <a:t>Li te gen krentif pou Bondye.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ht" altLang="en-US" sz="2800">
                <a:solidFill>
                  <a:srgbClr val="FF0000"/>
                </a:solidFill>
              </a:rPr>
              <a:t>③ </a:t>
            </a:r>
            <a:r xmlns:a="http://schemas.openxmlformats.org/drawingml/2006/main">
              <a:rPr lang="ht" altLang="ko-KR" sz="2800">
                <a:solidFill>
                  <a:srgbClr val="FF0000"/>
                </a:solidFill>
              </a:rPr>
              <a:t>Li te yon wa.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ht" altLang="ko-KR" sz="3600">
                <a:solidFill>
                  <a:schemeClr val="tx1">
                    <a:lumMod val="65000"/>
                    <a:lumOff val="35000"/>
                  </a:schemeClr>
                </a:solidFill>
              </a:rPr>
              <a:t>Nan peyi Ouz te gen yon nonm yo te rele Jòb. Nonm sa a te san repwòch e li te dwat; li te gen krentif pou Bondye e li te evite sa ki mal.</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ht" altLang="ko-KR" sz="2800">
                <a:solidFill>
                  <a:schemeClr val="tx1">
                    <a:lumMod val="65000"/>
                    <a:lumOff val="35000"/>
                  </a:schemeClr>
                </a:solidFill>
              </a:rPr>
              <a:t>Jòb</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b="1">
                <a:solidFill>
                  <a:schemeClr val="tx1">
                    <a:lumMod val="50000"/>
                    <a:lumOff val="50000"/>
                  </a:schemeClr>
                </a:solidFill>
              </a:rPr>
              <a:t>NON. 42 Pawòl Bondye 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400"/>
              <a:t>Danyèl te refize manje manje wa 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Men, Danyèl te pran desizyon pou l pa avili tèt li ak manje ak diven wa a, e li te mande chèf ofisyèl la pèmisyon pou l pa avili tèt li konsa.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t" altLang="ko-KR" sz="2800">
                <a:solidFill>
                  <a:schemeClr val="tx1">
                    <a:lumMod val="65000"/>
                    <a:lumOff val="35000"/>
                  </a:schemeClr>
                </a:solidFill>
              </a:rPr>
              <a:t>Danyèl</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500">
                <a:solidFill>
                  <a:schemeClr val="tx1">
                    <a:lumMod val="65000"/>
                    <a:lumOff val="35000"/>
                  </a:schemeClr>
                </a:solidFill>
              </a:rPr>
              <a:t>Danyèl ak twa zanmi l yo te mennen Babilòn kòm prizonye. Wa a te bay chèf li yo lòd pou yo anseye yo ak ba yo manje ak diven wa a.</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400">
                <a:solidFill>
                  <a:schemeClr val="tx1">
                    <a:lumMod val="65000"/>
                    <a:lumOff val="35000"/>
                  </a:schemeClr>
                </a:solidFill>
              </a:rPr>
              <a:t>"Nou vle pa manje manje lwa Bondye entèdi!" Danyèl ak twa zanmi l yo mande chèf ofisyèl la pèmisyon pou yo pa avili tèt yo konsa.</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600">
                <a:solidFill>
                  <a:schemeClr val="tx1">
                    <a:lumMod val="65000"/>
                    <a:lumOff val="35000"/>
                  </a:schemeClr>
                </a:solidFill>
              </a:rPr>
              <a:t>Danyèl ak twa zanmi l yo te manje legim ak dlo olye yo te manje manje yo te ofri bay Idol. Bondye te ba yo valè e li ba yo plis sajès.</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500">
                <a:solidFill>
                  <a:schemeClr val="tx1">
                    <a:lumMod val="65000"/>
                    <a:lumOff val="35000"/>
                  </a:schemeClr>
                </a:solidFill>
              </a:rPr>
              <a:t>"Ala yo gen bon konprann!" Wa a pa t 'kapab sezi ke yo te sanble pi an sante ak plis saj pase nenpòt lòt jèn gason ki te manje manje wa a.</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600">
                <a:solidFill>
                  <a:schemeClr val="tx1">
                    <a:lumMod val="65000"/>
                    <a:lumOff val="35000"/>
                  </a:schemeClr>
                </a:solidFill>
              </a:rPr>
              <a:t>Depi lè sa a, Danyèl ak twa zanmi l yo te pran kontwòl bagay enpòtan Babilòn yo e yo te kenbe tèt yo sen devan Bondye.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Leson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200">
                <a:solidFill>
                  <a:schemeClr val="tx1">
                    <a:lumMod val="65000"/>
                    <a:lumOff val="35000"/>
                  </a:schemeClr>
                </a:solidFill>
              </a:rPr>
              <a:t>Danyèl ak twa zanmi l yo te deside pou yo kenbe lalwa Bondye a menm anba sitiyasyon prizonye yo.</a:t>
            </a:r>
          </a:p>
          <a:p>
            <a:r xmlns:a="http://schemas.openxmlformats.org/drawingml/2006/main">
              <a:rPr lang="ht" altLang="ko-KR" sz="3200">
                <a:solidFill>
                  <a:schemeClr val="tx1">
                    <a:lumMod val="65000"/>
                    <a:lumOff val="35000"/>
                  </a:schemeClr>
                </a:solidFill>
              </a:rPr>
              <a:t>Lè sa a, yo te vin pi an sante ak pi saj pase nenpòt lòt gason ki te manje manje wa a.</a:t>
            </a:r>
          </a:p>
          <a:p>
            <a:r xmlns:a="http://schemas.openxmlformats.org/drawingml/2006/main">
              <a:rPr lang="ht" altLang="ko-KR" sz="3200">
                <a:solidFill>
                  <a:schemeClr val="tx1">
                    <a:lumMod val="65000"/>
                    <a:lumOff val="35000"/>
                  </a:schemeClr>
                </a:solidFill>
              </a:rPr>
              <a:t>Nou dwe obeyi Bondye nan nenpòt sikonstans.</a:t>
            </a:r>
          </a:p>
          <a:p>
            <a:r xmlns:a="http://schemas.openxmlformats.org/drawingml/2006/main">
              <a:rPr lang="ht" altLang="ko-KR" sz="3200">
                <a:solidFill>
                  <a:schemeClr val="tx1">
                    <a:lumMod val="65000"/>
                    <a:lumOff val="35000"/>
                  </a:schemeClr>
                </a:solidFill>
              </a:rPr>
              <a:t>Pa gen anyen enpòtan pase renmen Bondye.</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Wa Salomon te gen plis richès ak sajès pase tout lòt wa sou latè.</a:t>
            </a:r>
            <a:r xmlns:a="http://schemas.openxmlformats.org/drawingml/2006/main">
              <a:rPr lang="ht"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t" altLang="ko-KR" sz="2800">
                <a:solidFill>
                  <a:schemeClr val="tx1">
                    <a:lumMod val="65000"/>
                    <a:lumOff val="35000"/>
                  </a:schemeClr>
                </a:solidFill>
              </a:rPr>
              <a:t>2 Istwa 9:</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200"/>
              <a:t>OMS</a:t>
            </a:r>
            <a:r xmlns:a="http://schemas.openxmlformats.org/drawingml/2006/main">
              <a:rPr lang="ht" altLang="en-US" sz="3200"/>
              <a:t> </a:t>
            </a:r>
            <a:r xmlns:a="http://schemas.openxmlformats.org/drawingml/2006/main">
              <a:rPr lang="ht" altLang="ko-KR" sz="3200"/>
              <a:t>se</a:t>
            </a:r>
            <a:r xmlns:a="http://schemas.openxmlformats.org/drawingml/2006/main">
              <a:rPr lang="ht" altLang="en-US" sz="3200"/>
              <a:t> </a:t>
            </a:r>
            <a:r xmlns:a="http://schemas.openxmlformats.org/drawingml/2006/main">
              <a:rPr lang="ht" altLang="ko-KR" sz="3200"/>
              <a:t>Bondye?</a:t>
            </a:r>
            <a:r xmlns:a="http://schemas.openxmlformats.org/drawingml/2006/main">
              <a:rPr lang="h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rgbClr val="C00000"/>
                </a:solidFill>
              </a:rPr>
              <a:t>Bondye se..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Bondye se moun ki ka nan tout kote an menm tan (omniprezans). Epi li gen tout pouvwa 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Egzamen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Ki manje Danyèl ak twa zanmi l yo te manje olye yo manje wa 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① </a:t>
            </a:r>
            <a:r xmlns:a="http://schemas.openxmlformats.org/drawingml/2006/main">
              <a:rPr lang="ht" altLang="ko-KR" sz="2800">
                <a:solidFill>
                  <a:schemeClr val="tx1">
                    <a:lumMod val="65000"/>
                    <a:lumOff val="35000"/>
                  </a:schemeClr>
                </a:solidFill>
              </a:rPr>
              <a:t>dlo ak legim</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② </a:t>
            </a:r>
            <a:r xmlns:a="http://schemas.openxmlformats.org/drawingml/2006/main">
              <a:rPr lang="ht" altLang="ko-KR" sz="2800">
                <a:solidFill>
                  <a:schemeClr val="tx1">
                    <a:lumMod val="65000"/>
                    <a:lumOff val="35000"/>
                  </a:schemeClr>
                </a:solidFill>
              </a:rPr>
              <a:t>bonbon ak coke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③ </a:t>
            </a:r>
            <a:r xmlns:a="http://schemas.openxmlformats.org/drawingml/2006/main">
              <a:rPr lang="ht" altLang="ko-KR" sz="2800">
                <a:solidFill>
                  <a:schemeClr val="tx1">
                    <a:lumMod val="65000"/>
                    <a:lumOff val="35000"/>
                  </a:schemeClr>
                </a:solidFill>
              </a:rPr>
              <a:t>nouy</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④ </a:t>
            </a:r>
            <a:r xmlns:a="http://schemas.openxmlformats.org/drawingml/2006/main">
              <a:rPr lang="ht" altLang="ko-KR" sz="2800">
                <a:solidFill>
                  <a:schemeClr val="tx1">
                    <a:lumMod val="65000"/>
                    <a:lumOff val="35000"/>
                  </a:schemeClr>
                </a:solidFill>
              </a:rPr>
              <a:t>diri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rgbClr val="FF0000"/>
                </a:solidFill>
              </a:rPr>
              <a:t>① </a:t>
            </a:r>
            <a:r xmlns:a="http://schemas.openxmlformats.org/drawingml/2006/main">
              <a:rPr lang="ht" altLang="ko-KR" sz="2800">
                <a:solidFill>
                  <a:srgbClr val="FF0000"/>
                </a:solidFill>
              </a:rPr>
              <a:t>dlo ak legim</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Men, Danyèl te pran desizyon pou l pa avili tèt li ak manje ak diven wa a, e li te mande chèf ofisyèl la pèmisyon pou l pa avili tèt li konsa.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t" altLang="ko-KR" sz="2800">
                <a:solidFill>
                  <a:schemeClr val="tx1">
                    <a:lumMod val="65000"/>
                    <a:lumOff val="35000"/>
                  </a:schemeClr>
                </a:solidFill>
              </a:rPr>
              <a:t>Danyèl</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b="1">
                <a:solidFill>
                  <a:schemeClr val="tx1">
                    <a:lumMod val="50000"/>
                    <a:lumOff val="50000"/>
                  </a:schemeClr>
                </a:solidFill>
              </a:rPr>
              <a:t>Nimewo 43 Pawòl Bondye 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400"/>
              <a:t>Danyèl nan twou lyon an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Wa a te kontan anpil e li bay lòd pou yo leve Danyèl soti nan twou a. Lè yo leve Danyèl soti nan twou a, yo pa jwenn okenn blese sou li, paske li te mete konfyans li nan Bondye li 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t" altLang="ko-KR" sz="2800">
                <a:solidFill>
                  <a:schemeClr val="tx1">
                    <a:lumMod val="65000"/>
                    <a:lumOff val="35000"/>
                  </a:schemeClr>
                </a:solidFill>
              </a:rPr>
              <a:t>Danyèl</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6:</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500">
                <a:solidFill>
                  <a:schemeClr val="tx1">
                    <a:lumMod val="65000"/>
                    <a:lumOff val="35000"/>
                  </a:schemeClr>
                </a:solidFill>
              </a:rPr>
              <a:t>Te gen moun nan Babilòn ki te rayi Danyèl, yo te mennen l nan kaptivite e li te vin premye minis. Yo te vle touye Danyèl.</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400">
                <a:solidFill>
                  <a:schemeClr val="tx1">
                    <a:lumMod val="65000"/>
                    <a:lumOff val="35000"/>
                  </a:schemeClr>
                </a:solidFill>
              </a:rPr>
              <a:t>''Nenpòt moun ki bese tèt devan yon lòt bagay pase wa a pral jete nan twou lyon an!' Danyèl pa t sispann priye twa fwa pa jou, menmsi li te konnen sa.</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Se konsa, nan fen, Danyèl te jete nan twou lyon pè 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500">
                <a:solidFill>
                  <a:schemeClr val="tx1">
                    <a:lumMod val="65000"/>
                    <a:lumOff val="35000"/>
                  </a:schemeClr>
                </a:solidFill>
              </a:rPr>
              <a:t>Nan denmen maten, byen bonè, wa a rive nan twou lyon an, li di: 'Danyèl! Èske w an sekirite?' An reyalite, wa a te vle Danyèl pa mouri paske li te renmen Danyèl anpil.</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600">
                <a:solidFill>
                  <a:schemeClr val="tx1">
                    <a:lumMod val="65000"/>
                    <a:lumOff val="35000"/>
                  </a:schemeClr>
                </a:solidFill>
              </a:rPr>
              <a:t>"Mwen oke pou Bondye pwoteje m!" Danyèl pa t blese. Wa a te fè lwanj Bondye Danyèl la tou.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Salomon te vin twazyèm wa peyi Izrayèl la nan plas wa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Leson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200">
                <a:solidFill>
                  <a:schemeClr val="tx1">
                    <a:lumMod val="65000"/>
                    <a:lumOff val="35000"/>
                  </a:schemeClr>
                </a:solidFill>
              </a:rPr>
              <a:t>Danyèl, ki pa t adore zidòl,</a:t>
            </a:r>
          </a:p>
          <a:p>
            <a:pPr xmlns:a="http://schemas.openxmlformats.org/drawingml/2006/main" algn="ctr"/>
            <a:r xmlns:a="http://schemas.openxmlformats.org/drawingml/2006/main">
              <a:rPr lang="ht" altLang="ko-KR" sz="3200">
                <a:solidFill>
                  <a:schemeClr val="tx1">
                    <a:lumMod val="65000"/>
                    <a:lumOff val="35000"/>
                  </a:schemeClr>
                </a:solidFill>
              </a:rPr>
              <a:t>evantyèlman, yo te jete nan twou lyon an, men li te an sekirite.</a:t>
            </a:r>
          </a:p>
          <a:p>
            <a:pPr xmlns:a="http://schemas.openxmlformats.org/drawingml/2006/main" algn="ctr"/>
            <a:r xmlns:a="http://schemas.openxmlformats.org/drawingml/2006/main">
              <a:rPr lang="ht" altLang="ko-KR" sz="3200">
                <a:solidFill>
                  <a:schemeClr val="tx1">
                    <a:lumMod val="65000"/>
                    <a:lumOff val="35000"/>
                  </a:schemeClr>
                </a:solidFill>
              </a:rPr>
              <a:t>Akoz lafwa Danyel, lerwa Babilonn ti loue Bondye tou</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t" altLang="ko-KR" sz="3200">
                <a:solidFill>
                  <a:schemeClr val="tx1">
                    <a:lumMod val="65000"/>
                    <a:lumOff val="35000"/>
                  </a:schemeClr>
                </a:solidFill>
              </a:rPr>
              <a:t>Nou dwe adore Bondye sèlman ak</a:t>
            </a:r>
          </a:p>
          <a:p>
            <a:pPr xmlns:a="http://schemas.openxmlformats.org/drawingml/2006/main" algn="ctr"/>
            <a:r xmlns:a="http://schemas.openxmlformats.org/drawingml/2006/main">
              <a:rPr lang="ht" altLang="ko-KR" sz="3200">
                <a:solidFill>
                  <a:schemeClr val="tx1">
                    <a:lumMod val="65000"/>
                    <a:lumOff val="35000"/>
                  </a:schemeClr>
                </a:solidFill>
              </a:rPr>
              <a:t>nou gen lafwa ki pa sèvi zidòl!</a:t>
            </a:r>
          </a:p>
          <a:p>
            <a:pPr xmlns:a="http://schemas.openxmlformats.org/drawingml/2006/main" algn="ctr"/>
            <a:r xmlns:a="http://schemas.openxmlformats.org/drawingml/2006/main">
              <a:rPr lang="ht" altLang="ko-KR" sz="3200">
                <a:solidFill>
                  <a:schemeClr val="tx1">
                    <a:lumMod val="65000"/>
                    <a:lumOff val="35000"/>
                  </a:schemeClr>
                </a:solidFill>
              </a:rPr>
              <a:t>Kalite lafwa sa a ka fè lòt moun kwè nan Bondye.</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200"/>
              <a:t>Bondye se?</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rgbClr val="C00000"/>
                </a:solidFill>
              </a:rPr>
              <a:t>Bondye se youn..</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Bondye se yon moun serye</a:t>
            </a:r>
            <a:r xmlns:a="http://schemas.openxmlformats.org/drawingml/2006/main">
              <a:rPr lang="ht" altLang="en-US" sz="3600">
                <a:solidFill>
                  <a:schemeClr val="tx1">
                    <a:lumMod val="65000"/>
                    <a:lumOff val="35000"/>
                  </a:schemeClr>
                </a:solidFill>
              </a:rPr>
              <a:t> </a:t>
            </a:r>
            <a:r xmlns:a="http://schemas.openxmlformats.org/drawingml/2006/main">
              <a:rPr lang="ht" altLang="ko-KR" sz="3600">
                <a:solidFill>
                  <a:schemeClr val="tx1">
                    <a:lumMod val="65000"/>
                    <a:lumOff val="35000"/>
                  </a:schemeClr>
                </a:solidFill>
              </a:rPr>
              <a:t>ki moun ki ka sove moun ki vrèman kwè nan li epi sèvi li.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Egzamen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Poukisa</a:t>
            </a:r>
            <a:r xmlns:a="http://schemas.openxmlformats.org/drawingml/2006/main">
              <a:rPr lang="ht" altLang="en-US" sz="3600">
                <a:solidFill>
                  <a:schemeClr val="tx1">
                    <a:lumMod val="65000"/>
                    <a:lumOff val="35000"/>
                  </a:schemeClr>
                </a:solidFill>
              </a:rPr>
              <a:t> </a:t>
            </a:r>
            <a:r xmlns:a="http://schemas.openxmlformats.org/drawingml/2006/main">
              <a:rPr lang="ht" altLang="ko-KR" sz="3600">
                <a:solidFill>
                  <a:schemeClr val="tx1">
                    <a:lumMod val="65000"/>
                    <a:lumOff val="35000"/>
                  </a:schemeClr>
                </a:solidFill>
              </a:rPr>
              <a:t>te</a:t>
            </a:r>
            <a:r xmlns:a="http://schemas.openxmlformats.org/drawingml/2006/main">
              <a:rPr lang="ht" altLang="en-US" sz="3600">
                <a:solidFill>
                  <a:schemeClr val="tx1">
                    <a:lumMod val="65000"/>
                    <a:lumOff val="35000"/>
                  </a:schemeClr>
                </a:solidFill>
              </a:rPr>
              <a:t> </a:t>
            </a:r>
            <a:r xmlns:a="http://schemas.openxmlformats.org/drawingml/2006/main">
              <a:rPr lang="ht" altLang="ko-KR" sz="3600">
                <a:solidFill>
                  <a:schemeClr val="tx1">
                    <a:lumMod val="65000"/>
                    <a:lumOff val="35000"/>
                  </a:schemeClr>
                </a:solidFill>
              </a:rPr>
              <a:t>Yo jete Danyèl nan twou lyon an?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① </a:t>
            </a:r>
            <a:r xmlns:a="http://schemas.openxmlformats.org/drawingml/2006/main">
              <a:rPr lang="ht" altLang="ko-KR" sz="2800">
                <a:solidFill>
                  <a:schemeClr val="tx1">
                    <a:lumMod val="65000"/>
                    <a:lumOff val="35000"/>
                  </a:schemeClr>
                </a:solidFill>
              </a:rPr>
              <a:t>Paske li bay wa a manti.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② </a:t>
            </a:r>
            <a:r xmlns:a="http://schemas.openxmlformats.org/drawingml/2006/main">
              <a:rPr lang="ht" altLang="ko-KR" sz="2800">
                <a:solidFill>
                  <a:schemeClr val="tx1">
                    <a:lumMod val="65000"/>
                    <a:lumOff val="35000"/>
                  </a:schemeClr>
                </a:solidFill>
              </a:rPr>
              <a:t>Paske li pa bese tèt devan zidòl wa 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③ </a:t>
            </a:r>
            <a:r xmlns:a="http://schemas.openxmlformats.org/drawingml/2006/main">
              <a:rPr lang="ht" altLang="ko-KR" sz="2800">
                <a:solidFill>
                  <a:schemeClr val="tx1">
                    <a:lumMod val="65000"/>
                    <a:lumOff val="35000"/>
                  </a:schemeClr>
                </a:solidFill>
              </a:rPr>
              <a:t>Paske li ta pral touye wa 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④ </a:t>
            </a:r>
            <a:r xmlns:a="http://schemas.openxmlformats.org/drawingml/2006/main">
              <a:rPr lang="ht" altLang="ko-KR" sz="2800">
                <a:solidFill>
                  <a:schemeClr val="tx1">
                    <a:lumMod val="65000"/>
                    <a:lumOff val="35000"/>
                  </a:schemeClr>
                </a:solidFill>
              </a:rPr>
              <a:t>Paske li pa t byen adore Bondye.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rgbClr val="FF0000"/>
                </a:solidFill>
              </a:rPr>
              <a:t>② </a:t>
            </a:r>
            <a:r xmlns:a="http://schemas.openxmlformats.org/drawingml/2006/main">
              <a:rPr lang="ht" altLang="ko-KR" sz="2800">
                <a:solidFill>
                  <a:srgbClr val="FF0000"/>
                </a:solidFill>
              </a:rPr>
              <a:t>Paske li pa bese tèt devan zidòl wa a.</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Wa a te kontan anpil e li bay lòd pou yo leve Danyèl soti nan twou a. Lè yo leve Danyèl soti nan twou a, yo pa jwenn okenn blese sou li, paske li te mete konfyans li nan Bondye li 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t" altLang="ko-KR" sz="2800">
                <a:solidFill>
                  <a:schemeClr val="tx1">
                    <a:lumMod val="65000"/>
                    <a:lumOff val="35000"/>
                  </a:schemeClr>
                </a:solidFill>
              </a:rPr>
              <a:t>Danyèl</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6:</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b="1">
                <a:solidFill>
                  <a:schemeClr val="tx1">
                    <a:lumMod val="50000"/>
                    <a:lumOff val="50000"/>
                  </a:schemeClr>
                </a:solidFill>
              </a:rPr>
              <a:t>Nimewo 44 Pawòl Bondye 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400"/>
              <a:t>Jonas, ki te anndan gwo pwason an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Men, Seyè a te bay yon gwo pwason pou vale Jonas, e Jonas te anndan pwason an twa jou twa nwit.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t" altLang="ko-KR" sz="2800">
                <a:solidFill>
                  <a:schemeClr val="tx1">
                    <a:lumMod val="65000"/>
                    <a:lumOff val="35000"/>
                  </a:schemeClr>
                </a:solidFill>
              </a:rPr>
              <a:t>Jonas</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500">
                <a:solidFill>
                  <a:schemeClr val="tx1">
                    <a:lumMod val="65000"/>
                    <a:lumOff val="35000"/>
                  </a:schemeClr>
                </a:solidFill>
              </a:rPr>
              <a:t>Yon jou, Bondye parèt devan Jonas, li di:</a:t>
            </a:r>
          </a:p>
          <a:p>
            <a:r xmlns:a="http://schemas.openxmlformats.org/drawingml/2006/main">
              <a:rPr lang="ht" altLang="ko-KR" sz="2500">
                <a:solidFill>
                  <a:schemeClr val="tx1">
                    <a:lumMod val="65000"/>
                    <a:lumOff val="35000"/>
                  </a:schemeClr>
                </a:solidFill>
              </a:rPr>
              <a:t>“Ale nan gwo vil Niniv la epi preche kont li! M'ap delivre yo anba mechanste yo."</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Jonas pa t vle obeyi Bondye. Li pati, li pran yon bato pou l al Tasis pou l sove devan Bondye.</a:t>
            </a:r>
            <a:r xmlns:a="http://schemas.openxmlformats.org/drawingml/2006/main">
              <a:rPr lang="ht"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400">
                <a:solidFill>
                  <a:schemeClr val="tx1">
                    <a:lumMod val="65000"/>
                    <a:lumOff val="35000"/>
                  </a:schemeClr>
                </a:solidFill>
              </a:rPr>
              <a:t>Men, Bondye te voye yon gwo van epi yo tout te gen pou mouri. Maren yo jete Jonas nan lanmè. Yon gwo pwason vini, li vale l.</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Jonas te repanti peche l pandan 3 jou anndan pwason 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"Ban m' sajès pou m' byen dirije pèp mwen an." Bondye te kontan dèske Salomon te mande sa. Kidonk, Bondye ba li sa Salomon te mande l la.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400">
                <a:solidFill>
                  <a:schemeClr val="tx1">
                    <a:lumMod val="65000"/>
                    <a:lumOff val="35000"/>
                  </a:schemeClr>
                </a:solidFill>
              </a:rPr>
              <a:t>Pwason yo vomi l sou tè sèk. Li te ale Niniv epi li te di yo mesaj Bondye a avèk ezite.</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500">
                <a:solidFill>
                  <a:schemeClr val="tx1">
                    <a:lumMod val="65000"/>
                    <a:lumOff val="35000"/>
                  </a:schemeClr>
                </a:solidFill>
              </a:rPr>
              <a:t>Lè moun Niniv yo te tande avètisman Bondye a, yo te repanti e yo te chèche favè Bondye. Bondye te padone moun Niniv yo.</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Leson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200">
                <a:solidFill>
                  <a:schemeClr val="tx1">
                    <a:lumMod val="65000"/>
                    <a:lumOff val="35000"/>
                  </a:schemeClr>
                </a:solidFill>
              </a:rPr>
              <a:t>Yona te dezobeyi Pawòl Bondye a.</a:t>
            </a:r>
          </a:p>
          <a:p>
            <a:pPr xmlns:a="http://schemas.openxmlformats.org/drawingml/2006/main" algn="ctr"/>
            <a:r xmlns:a="http://schemas.openxmlformats.org/drawingml/2006/main">
              <a:rPr lang="ht" altLang="ko-KR" sz="3200">
                <a:solidFill>
                  <a:schemeClr val="tx1">
                    <a:lumMod val="65000"/>
                    <a:lumOff val="35000"/>
                  </a:schemeClr>
                </a:solidFill>
              </a:rPr>
              <a:t>Men, Bondye te sèvi ak Jonas pou l dezobeyi e finalman te sove Niniv yo.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t" altLang="ko-KR" sz="3200">
                <a:solidFill>
                  <a:schemeClr val="tx1">
                    <a:lumMod val="65000"/>
                    <a:lumOff val="35000"/>
                  </a:schemeClr>
                </a:solidFill>
              </a:rPr>
              <a:t>Gen moman kote volonte Bondye diferan de sa mwen panse.</a:t>
            </a:r>
          </a:p>
          <a:p>
            <a:pPr xmlns:a="http://schemas.openxmlformats.org/drawingml/2006/main" algn="ctr"/>
            <a:r xmlns:a="http://schemas.openxmlformats.org/drawingml/2006/main">
              <a:rPr lang="ht" altLang="ko-KR" sz="3200">
                <a:solidFill>
                  <a:schemeClr val="tx1">
                    <a:lumMod val="65000"/>
                    <a:lumOff val="35000"/>
                  </a:schemeClr>
                </a:solidFill>
              </a:rPr>
              <a:t>Men, volonte Bondye toujou dwat.</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t" altLang="ko-KR" sz="3200">
                <a:solidFill>
                  <a:schemeClr val="tx1">
                    <a:lumMod val="65000"/>
                    <a:lumOff val="35000"/>
                  </a:schemeClr>
                </a:solidFill>
              </a:rPr>
              <a:t>Nou dwe toujou obeyi volonte Bondye.</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200"/>
              <a:t>Kiyès Bondye ye?</a:t>
            </a:r>
            <a:r xmlns:a="http://schemas.openxmlformats.org/drawingml/2006/main">
              <a:rPr lang="h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rgbClr val="C00000"/>
                </a:solidFill>
              </a:rPr>
              <a:t>Bondye se..</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Bondye se youn ki sove moun ki sensèman repanti pou peche yo epi ki mande padon.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Egzamen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Nan vant kiyes Jonas te ye pandan 3 jou?</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① </a:t>
            </a:r>
            <a:r xmlns:a="http://schemas.openxmlformats.org/drawingml/2006/main">
              <a:rPr lang="ht" altLang="ko-KR" sz="2800">
                <a:solidFill>
                  <a:schemeClr val="tx1">
                    <a:lumMod val="65000"/>
                    <a:lumOff val="35000"/>
                  </a:schemeClr>
                </a:solidFill>
              </a:rPr>
              <a:t>Lyon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② </a:t>
            </a:r>
            <a:r xmlns:a="http://schemas.openxmlformats.org/drawingml/2006/main">
              <a:rPr lang="ht" altLang="ko-KR" sz="2800">
                <a:solidFill>
                  <a:schemeClr val="tx1">
                    <a:lumMod val="65000"/>
                    <a:lumOff val="35000"/>
                  </a:schemeClr>
                </a:solidFill>
              </a:rPr>
              <a:t>Elefan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③ </a:t>
            </a:r>
            <a:r xmlns:a="http://schemas.openxmlformats.org/drawingml/2006/main">
              <a:rPr lang="ht" altLang="ko-KR" sz="2800">
                <a:solidFill>
                  <a:schemeClr val="tx1">
                    <a:lumMod val="65000"/>
                    <a:lumOff val="35000"/>
                  </a:schemeClr>
                </a:solidFill>
              </a:rPr>
              <a:t>Chen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④ </a:t>
            </a:r>
            <a:r xmlns:a="http://schemas.openxmlformats.org/drawingml/2006/main">
              <a:rPr lang="ht" altLang="ko-KR" sz="2800">
                <a:solidFill>
                  <a:schemeClr val="tx1">
                    <a:lumMod val="65000"/>
                    <a:lumOff val="35000"/>
                  </a:schemeClr>
                </a:solidFill>
              </a:rPr>
              <a:t>Pwason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rgbClr val="FF0000"/>
                </a:solidFill>
              </a:rPr>
              <a:t>④ </a:t>
            </a:r>
            <a:r xmlns:a="http://schemas.openxmlformats.org/drawingml/2006/main">
              <a:rPr lang="ht" altLang="ko-KR" sz="2800">
                <a:solidFill>
                  <a:srgbClr val="FF0000"/>
                </a:solidFill>
              </a:rPr>
              <a:t>Pwason</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Men, Seyè a te bay yon gwo pwason pou vale Jonas, e Jonas te anndan pwason an twa jou twa nwit.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t" altLang="ko-KR" sz="2800">
                <a:solidFill>
                  <a:schemeClr val="tx1">
                    <a:lumMod val="65000"/>
                    <a:lumOff val="35000"/>
                  </a:schemeClr>
                </a:solidFill>
              </a:rPr>
              <a:t>Jonas</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Yon jou, de fanm vin jwenn Salomon ak yon ti bebe. Yo te goumen ke ti bebe a te ti bebe li anvan wa.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Wa a di: "Paske de fanm di ke timoun nan se pitit li, koupe timoun nan an de epi bay mwatye nan youn ak mwatye nan lòt!"</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Yon fanm te gen konpasyon pou pitit gason l lan. Kidonk, li di: “Bay ti bebe ki vivan an ba li. Pa touye l!“ Lè Salomon tande sa, li deside fanm nan se te vrè manman l. Wa a di: “Bay ti bebe a ba li. Li se yon vrè manman!"</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Leson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600">
                <a:solidFill>
                  <a:schemeClr val="tx1">
                    <a:lumMod val="65000"/>
                    <a:lumOff val="35000"/>
                  </a:schemeClr>
                </a:solidFill>
              </a:rPr>
              <a:t>Salomon te mande yon kè ki gen bon konprann epi li pa t mande richès oswa pouvwa</a:t>
            </a:r>
          </a:p>
          <a:p>
            <a:pPr xmlns:a="http://schemas.openxmlformats.org/drawingml/2006/main" algn="ctr"/>
            <a:r xmlns:a="http://schemas.openxmlformats.org/drawingml/2006/main">
              <a:rPr lang="ht" altLang="ko-KR" sz="3600">
                <a:solidFill>
                  <a:schemeClr val="tx1">
                    <a:lumMod val="65000"/>
                    <a:lumOff val="35000"/>
                  </a:schemeClr>
                </a:solidFill>
              </a:rPr>
              <a:t>pou dirije peyi l.</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ht" altLang="ko-KR" sz="3600">
                <a:solidFill>
                  <a:schemeClr val="tx1">
                    <a:lumMod val="65000"/>
                    <a:lumOff val="35000"/>
                  </a:schemeClr>
                </a:solidFill>
              </a:rPr>
              <a:t>Nou dwe priye Bondye pa sèlman pou tèt nou men tou pou sèvi lòt moun.</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ht" altLang="ko-KR" sz="3600">
                <a:solidFill>
                  <a:schemeClr val="tx1">
                    <a:lumMod val="65000"/>
                    <a:lumOff val="35000"/>
                  </a:schemeClr>
                </a:solidFill>
              </a:rPr>
              <a:t>Apre David te fin pale ak Sayil, Jonatan te fè yon sèl ak David, e li te renmen l menm jan ak tèt li.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ht" altLang="ko-KR" sz="2800">
                <a:solidFill>
                  <a:schemeClr val="tx1">
                    <a:lumMod val="65000"/>
                    <a:lumOff val="35000"/>
                  </a:schemeClr>
                </a:solidFill>
              </a:rPr>
              <a:t>1 Samyèl 18:</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200"/>
              <a:t>Bondye?</a:t>
            </a:r>
            <a:r xmlns:a="http://schemas.openxmlformats.org/drawingml/2006/main">
              <a:rPr lang="h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rgbClr val="C00000"/>
                </a:solidFill>
              </a:rPr>
              <a:t>Bondye..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Bondye se youn ki ka ban nou sajès ou pa ka jwenn nan mond lan.</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Egzamen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Ki sa Salomon te mande Bondye?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① </a:t>
            </a:r>
            <a:r xmlns:a="http://schemas.openxmlformats.org/drawingml/2006/main">
              <a:rPr lang="ht" altLang="ko-KR" sz="2800">
                <a:solidFill>
                  <a:schemeClr val="tx1">
                    <a:lumMod val="65000"/>
                    <a:lumOff val="35000"/>
                  </a:schemeClr>
                </a:solidFill>
              </a:rPr>
              <a:t>manje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② </a:t>
            </a:r>
            <a:r xmlns:a="http://schemas.openxmlformats.org/drawingml/2006/main">
              <a:rPr lang="ht" altLang="ko-KR" sz="2800">
                <a:solidFill>
                  <a:schemeClr val="tx1">
                    <a:lumMod val="65000"/>
                    <a:lumOff val="35000"/>
                  </a:schemeClr>
                </a:solidFill>
              </a:rPr>
              <a:t>richès</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③ </a:t>
            </a:r>
            <a:r xmlns:a="http://schemas.openxmlformats.org/drawingml/2006/main">
              <a:rPr lang="ht" altLang="ko-KR" sz="2800">
                <a:solidFill>
                  <a:schemeClr val="tx1">
                    <a:lumMod val="65000"/>
                    <a:lumOff val="35000"/>
                  </a:schemeClr>
                </a:solidFill>
              </a:rPr>
              <a:t>sante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④ </a:t>
            </a:r>
            <a:r xmlns:a="http://schemas.openxmlformats.org/drawingml/2006/main">
              <a:rPr lang="ht" altLang="ko-KR" sz="2800">
                <a:solidFill>
                  <a:schemeClr val="tx1">
                    <a:lumMod val="65000"/>
                    <a:lumOff val="35000"/>
                  </a:schemeClr>
                </a:solidFill>
              </a:rPr>
              <a:t>bon konprann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rgbClr val="FF0000"/>
                </a:solidFill>
              </a:rPr>
              <a:t>④ </a:t>
            </a:r>
            <a:r xmlns:a="http://schemas.openxmlformats.org/drawingml/2006/main">
              <a:rPr lang="ht" altLang="ko-KR" sz="2800">
                <a:solidFill>
                  <a:srgbClr val="FF0000"/>
                </a:solidFill>
              </a:rPr>
              <a:t>bon konprann</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Wa Salomon te gen plis richès ak sajès pase tout lòt wa sou latè.</a:t>
            </a:r>
            <a:r xmlns:a="http://schemas.openxmlformats.org/drawingml/2006/main">
              <a:rPr lang="ht"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t" altLang="ko-KR" sz="2800">
                <a:solidFill>
                  <a:schemeClr val="tx1">
                    <a:lumMod val="65000"/>
                    <a:lumOff val="35000"/>
                  </a:schemeClr>
                </a:solidFill>
              </a:rPr>
              <a:t>2 Istwa 9:</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b="1">
                <a:solidFill>
                  <a:schemeClr val="tx1">
                    <a:lumMod val="50000"/>
                    <a:lumOff val="50000"/>
                  </a:schemeClr>
                </a:solidFill>
              </a:rPr>
              <a:t>Nimewo 33 Pawòl Bondye 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400"/>
              <a:t>Tanp lan pou non Bondye</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Salomon te bay lòd pou yo bati yon tanp pou non Seyè a ak yon palè wa pou tèt li.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t" altLang="ko-KR" sz="2800">
                <a:solidFill>
                  <a:schemeClr val="tx1">
                    <a:lumMod val="65000"/>
                    <a:lumOff val="35000"/>
                  </a:schemeClr>
                </a:solidFill>
              </a:rPr>
              <a:t>2 Kronik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Salomon te vle bati yon tanp pou Bondye jan papa l te bay lòd la.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Se konsa, li te bay bòs bòs chapant yo te bay lòd pote pi bon pyebwa yo pou tanp lan.</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Li pare wòch pou tanp lan. Li te mande bòs atizan yo pote gwo wòch, bèl ak fò</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Gen kèk atizan ki te dekore tanp Bondye a ak rad koulè ak fil lò.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600">
                <a:solidFill>
                  <a:schemeClr val="tx1">
                    <a:lumMod val="65000"/>
                    <a:lumOff val="35000"/>
                  </a:schemeClr>
                </a:solidFill>
              </a:rPr>
              <a:t>Lè tanp Bondye a te fini, Salomon ak tout moun pèp Izrayèl yo te adore Bondye ak anpil kè kontan.</a:t>
            </a:r>
            <a:r xmlns:a="http://schemas.openxmlformats.org/drawingml/2006/main">
              <a:rPr lang="ht" altLang="en-US" sz="2600">
                <a:solidFill>
                  <a:schemeClr val="tx1">
                    <a:lumMod val="65000"/>
                    <a:lumOff val="35000"/>
                  </a:schemeClr>
                </a:solidFill>
              </a:rPr>
              <a:t> </a:t>
            </a:r>
            <a:r xmlns:a="http://schemas.openxmlformats.org/drawingml/2006/main">
              <a:rPr lang="ht" altLang="ko-KR" sz="2600">
                <a:solidFill>
                  <a:schemeClr val="tx1">
                    <a:lumMod val="65000"/>
                    <a:lumOff val="35000"/>
                  </a:schemeClr>
                </a:solidFill>
              </a:rPr>
              <a:t>“O Senyè Bondye! Vin gouvènen nou isit la!”</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ht" altLang="ko-KR" sz="2800">
                <a:solidFill>
                  <a:schemeClr val="tx1">
                    <a:lumMod val="65000"/>
                    <a:lumOff val="35000"/>
                  </a:schemeClr>
                </a:solidFill>
              </a:rPr>
              <a:t>David vin rete nan palè a. Li te rankontre Jonatan, pitit gason wa Sayil la.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Leson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600">
                <a:solidFill>
                  <a:schemeClr val="tx1">
                    <a:lumMod val="65000"/>
                    <a:lumOff val="35000"/>
                  </a:schemeClr>
                </a:solidFill>
              </a:rPr>
              <a:t>Salomon ak pèp li a te montre kè yo renmen Bondye lè yo bati yon bèl tanp pou Senyè Bondye a.</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ht" altLang="ko-KR" sz="3600">
                <a:solidFill>
                  <a:schemeClr val="tx1">
                    <a:lumMod val="65000"/>
                    <a:lumOff val="35000"/>
                  </a:schemeClr>
                </a:solidFill>
              </a:rPr>
              <a:t>Legliz se yon kote nou rankontre Bondye epi nou ka montre kè nou renmen Bondye.</a:t>
            </a:r>
          </a:p>
          <a:p>
            <a:pPr xmlns:a="http://schemas.openxmlformats.org/drawingml/2006/main" algn="ctr"/>
            <a:r xmlns:a="http://schemas.openxmlformats.org/drawingml/2006/main">
              <a:rPr lang="ht" altLang="ko-KR" sz="3600">
                <a:solidFill>
                  <a:schemeClr val="tx1">
                    <a:lumMod val="65000"/>
                    <a:lumOff val="35000"/>
                  </a:schemeClr>
                </a:solidFill>
              </a:rPr>
              <a:t>Nou dwe renmen legliz nou an.</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200"/>
              <a:t>Bondye?</a:t>
            </a:r>
            <a:r xmlns:a="http://schemas.openxmlformats.org/drawingml/2006/main">
              <a:rPr lang="h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rgbClr val="C00000"/>
                </a:solidFill>
              </a:rPr>
              <a:t>Bondye..</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Bondye se youn ki chèche adoratè yo epi ki beni yo.</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ht" altLang="ko-KR" sz="4000">
                <a:solidFill>
                  <a:srgbClr val="FF0000"/>
                </a:solidFill>
              </a:rPr>
              <a:t>Egzamen jodi a</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en-US" sz="3600">
                <a:solidFill>
                  <a:schemeClr val="tx1">
                    <a:lumMod val="65000"/>
                    <a:lumOff val="35000"/>
                  </a:schemeClr>
                </a:solidFill>
              </a:rPr>
              <a:t>Ki sa Salomon ak Izrayèl te fè pou yo eksprime lanmou yo gen pou Bondye?</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en-US" sz="2800">
                <a:solidFill>
                  <a:schemeClr val="tx1">
                    <a:lumMod val="65000"/>
                    <a:lumOff val="35000"/>
                  </a:schemeClr>
                </a:solidFill>
              </a:rPr>
              <a:t>① </a:t>
            </a:r>
            <a:r xmlns:a="http://schemas.openxmlformats.org/drawingml/2006/main">
              <a:rPr lang="ht" altLang="en-US" sz="2800">
                <a:solidFill>
                  <a:schemeClr val="tx1">
                    <a:lumMod val="65000"/>
                    <a:lumOff val="35000"/>
                  </a:schemeClr>
                </a:solidFill>
              </a:rPr>
              <a:t>Idol</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en-US" sz="2800">
                <a:solidFill>
                  <a:schemeClr val="tx1">
                    <a:lumMod val="65000"/>
                    <a:lumOff val="35000"/>
                  </a:schemeClr>
                </a:solidFill>
              </a:rPr>
              <a:t>② </a:t>
            </a:r>
            <a:r xmlns:a="http://schemas.openxmlformats.org/drawingml/2006/main">
              <a:rPr lang="ht" altLang="en-US" sz="2800">
                <a:solidFill>
                  <a:schemeClr val="tx1">
                    <a:lumMod val="65000"/>
                    <a:lumOff val="35000"/>
                  </a:schemeClr>
                </a:solidFill>
              </a:rPr>
              <a:t>Palè</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en-US" sz="2800">
                <a:solidFill>
                  <a:schemeClr val="tx1">
                    <a:lumMod val="65000"/>
                    <a:lumOff val="35000"/>
                  </a:schemeClr>
                </a:solidFill>
              </a:rPr>
              <a:t>③ </a:t>
            </a:r>
            <a:r xmlns:a="http://schemas.openxmlformats.org/drawingml/2006/main">
              <a:rPr lang="ht" altLang="en-US" sz="2800">
                <a:solidFill>
                  <a:schemeClr val="tx1">
                    <a:lumMod val="65000"/>
                    <a:lumOff val="35000"/>
                  </a:schemeClr>
                </a:solidFill>
              </a:rPr>
              <a:t>vil</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en-US" sz="2800">
                <a:solidFill>
                  <a:schemeClr val="tx1">
                    <a:lumMod val="65000"/>
                    <a:lumOff val="35000"/>
                  </a:schemeClr>
                </a:solidFill>
              </a:rPr>
              <a:t>④ </a:t>
            </a:r>
            <a:r xmlns:a="http://schemas.openxmlformats.org/drawingml/2006/main">
              <a:rPr lang="ht" altLang="en-US" sz="2800">
                <a:solidFill>
                  <a:schemeClr val="tx1">
                    <a:lumMod val="65000"/>
                    <a:lumOff val="35000"/>
                  </a:schemeClr>
                </a:solidFill>
              </a:rPr>
              <a:t>Tanp lan</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ht" altLang="en-US" sz="2800">
                <a:solidFill>
                  <a:srgbClr val="FF0000"/>
                </a:solidFill>
              </a:rPr>
              <a:t>④ </a:t>
            </a:r>
            <a:r xmlns:a="http://schemas.openxmlformats.org/drawingml/2006/main">
              <a:rPr lang="ht" altLang="en-US" sz="2800">
                <a:solidFill>
                  <a:srgbClr val="FF0000"/>
                </a:solidFill>
              </a:rPr>
              <a:t>Tanp lan</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Salomon te bay lòd pou yo bati yon tanp pou non Seyè a ak yon palè wa pou tèt li.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t" altLang="ko-KR" sz="2800">
                <a:solidFill>
                  <a:schemeClr val="tx1">
                    <a:lumMod val="65000"/>
                    <a:lumOff val="35000"/>
                  </a:schemeClr>
                </a:solidFill>
              </a:rPr>
              <a:t>2 Kronik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b="1">
                <a:solidFill>
                  <a:schemeClr val="tx1">
                    <a:lumMod val="50000"/>
                    <a:lumOff val="50000"/>
                  </a:schemeClr>
                </a:solidFill>
              </a:rPr>
              <a:t>Nimewo 34 Pawòl Bondye 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400"/>
              <a:t>Kònèy Ki Pote Pen ak Vyann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t>Ou pral bwè nan ravin lan, epi mwen bay kònèy yo lòd pou yo ba ou manje.</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t" altLang="ko-KR" sz="2800">
                <a:solidFill>
                  <a:schemeClr val="tx1">
                    <a:lumMod val="65000"/>
                    <a:lumOff val="35000"/>
                  </a:schemeClr>
                </a:solidFill>
              </a:rPr>
              <a:t>1 wa</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700">
                <a:solidFill>
                  <a:schemeClr val="tx1">
                    <a:lumMod val="65000"/>
                    <a:lumOff val="35000"/>
                  </a:schemeClr>
                </a:solidFill>
              </a:rPr>
              <a:t>Te gen yon wa ki te rele Akab ki te mechan anpil devan Bondye. Yon pwofèt Eli te bay Akab pawòl Bondye a.</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600">
                <a:solidFill>
                  <a:schemeClr val="tx1">
                    <a:lumMod val="65000"/>
                    <a:lumOff val="35000"/>
                  </a:schemeClr>
                </a:solidFill>
              </a:rPr>
              <a:t>"P'ap gen lapli nan peyi a!" Lè sa a, Akab te eseye touye l '. Bondye fè l' kache pou wa Akab.</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Eli te kouri al nan peyi kote Bondye te di a.</a:t>
            </a:r>
          </a:p>
          <a:p>
            <a:r xmlns:a="http://schemas.openxmlformats.org/drawingml/2006/main">
              <a:rPr lang="ht" altLang="ko-KR" sz="2800">
                <a:solidFill>
                  <a:schemeClr val="tx1">
                    <a:lumMod val="65000"/>
                    <a:lumOff val="35000"/>
                  </a:schemeClr>
                </a:solidFill>
              </a:rPr>
              <a:t>Men, li pa t kapab jwenn okenn manje pou l manje la.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Bondye te bay kònèy yo lòd pou yo manje Eli la. Kònèy yo pote pen ak vyann nan maten ak nan aswè, epi li bwè nan ravin lan.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ht" altLang="ko-KR" sz="2800">
                <a:solidFill>
                  <a:schemeClr val="tx1">
                    <a:lumMod val="65000"/>
                    <a:lumOff val="35000"/>
                  </a:schemeClr>
                </a:solidFill>
              </a:rPr>
              <a:t>Jonatan te renmen David anpil. Jonatan te fè yon sèl nan lespri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Eliya te obeyi pawòl Bondye a riske lavi l e li te fè yon eksperyans estrawòdinè nan pwoteksyon Bondye.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Leson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2800">
                <a:solidFill>
                  <a:schemeClr val="tx1">
                    <a:lumMod val="65000"/>
                    <a:lumOff val="35000"/>
                  </a:schemeClr>
                </a:solidFill>
              </a:rPr>
              <a:t>Akab, wa mechan an, pa t renmen obeyi pawòl Bondye a. Kidonk, li te eseye touye pwofèt Bondye a, Eli ki te di pawòl Bondye a.</a:t>
            </a:r>
            <a:r xmlns:a="http://schemas.openxmlformats.org/drawingml/2006/main">
              <a:rPr lang="ht"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ht" altLang="ko-KR" sz="2800">
                <a:solidFill>
                  <a:schemeClr val="tx1">
                    <a:lumMod val="65000"/>
                    <a:lumOff val="35000"/>
                  </a:schemeClr>
                </a:solidFill>
              </a:rPr>
              <a:t>Men, Bondye te pwoteje Eli e li te pran swen Eli ak yon fason estrawòdinè!</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ht" altLang="ko-KR" sz="2800">
                <a:solidFill>
                  <a:schemeClr val="tx1">
                    <a:lumMod val="65000"/>
                    <a:lumOff val="35000"/>
                  </a:schemeClr>
                </a:solidFill>
              </a:rPr>
              <a:t>Nou dwe obeyi e pwoklame pawòl Bondye a nan nenpòt sikonstans tankou Eli.</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ht" altLang="ko-KR" sz="2800">
                <a:solidFill>
                  <a:schemeClr val="tx1">
                    <a:lumMod val="65000"/>
                    <a:lumOff val="35000"/>
                  </a:schemeClr>
                </a:solidFill>
              </a:rPr>
              <a:t>Bondye pral siman pwoteje nou</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200"/>
              <a:t>Kiyès Bondye ye?</a:t>
            </a:r>
            <a:r xmlns:a="http://schemas.openxmlformats.org/drawingml/2006/main">
              <a:rPr lang="h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rgbClr val="C00000"/>
                </a:solidFill>
              </a:rPr>
              <a:t>Bondye se..</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Bondye se youn ki pran swen moun ki obeyi ak kenbe pawòl li yo ak fason etonan.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Egzamen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Ki moun ki te pote yon bagay pou Eliya manje?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① </a:t>
            </a:r>
            <a:r xmlns:a="http://schemas.openxmlformats.org/drawingml/2006/main">
              <a:rPr lang="ht" altLang="ko-KR" sz="2800">
                <a:solidFill>
                  <a:schemeClr val="tx1">
                    <a:lumMod val="65000"/>
                    <a:lumOff val="35000"/>
                  </a:schemeClr>
                </a:solidFill>
              </a:rPr>
              <a:t>chwal</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② </a:t>
            </a:r>
            <a:r xmlns:a="http://schemas.openxmlformats.org/drawingml/2006/main">
              <a:rPr lang="ht" altLang="ko-KR" sz="2800">
                <a:solidFill>
                  <a:schemeClr val="tx1">
                    <a:lumMod val="65000"/>
                    <a:lumOff val="35000"/>
                  </a:schemeClr>
                </a:solidFill>
              </a:rPr>
              <a:t>malfini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③ </a:t>
            </a:r>
            <a:r xmlns:a="http://schemas.openxmlformats.org/drawingml/2006/main">
              <a:rPr lang="ht" altLang="ko-KR" sz="2800">
                <a:solidFill>
                  <a:schemeClr val="tx1">
                    <a:lumMod val="65000"/>
                    <a:lumOff val="35000"/>
                  </a:schemeClr>
                </a:solidFill>
              </a:rPr>
              <a:t>dragon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④ </a:t>
            </a:r>
            <a:r xmlns:a="http://schemas.openxmlformats.org/drawingml/2006/main">
              <a:rPr lang="ht" altLang="ko-KR" sz="2800">
                <a:solidFill>
                  <a:schemeClr val="tx1">
                    <a:lumMod val="65000"/>
                    <a:lumOff val="35000"/>
                  </a:schemeClr>
                </a:solidFill>
              </a:rPr>
              <a:t>kònèy</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rgbClr val="FF0000"/>
                </a:solidFill>
              </a:rPr>
              <a:t>④ </a:t>
            </a:r>
            <a:r xmlns:a="http://schemas.openxmlformats.org/drawingml/2006/main">
              <a:rPr lang="ht" altLang="ko-KR" sz="2800">
                <a:solidFill>
                  <a:srgbClr val="FF0000"/>
                </a:solidFill>
              </a:rPr>
              <a:t>kònèy</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t>Ou pral bwè nan ravin lan, epi mwen bay kònèy yo lòd pou yo ba ou manje.</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t" altLang="ko-KR" sz="2800">
                <a:solidFill>
                  <a:schemeClr val="tx1">
                    <a:lumMod val="65000"/>
                    <a:lumOff val="35000"/>
                  </a:schemeClr>
                </a:solidFill>
              </a:rPr>
              <a:t>1 wa</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b="1">
                <a:solidFill>
                  <a:schemeClr val="tx1">
                    <a:lumMod val="50000"/>
                    <a:lumOff val="50000"/>
                  </a:schemeClr>
                </a:solidFill>
              </a:rPr>
              <a:t>Nimewo 35 Pawòl Bondye 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400"/>
              <a:t>Farin lan ak lwil oliv la</a:t>
            </a:r>
          </a:p>
          <a:p>
            <a:pPr xmlns:a="http://schemas.openxmlformats.org/drawingml/2006/main" algn="ctr"/>
            <a:r xmlns:a="http://schemas.openxmlformats.org/drawingml/2006/main">
              <a:rPr lang="ht" altLang="ko-KR" sz="4400"/>
              <a:t>pa te itilize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Menm lè a, ale Sarepta lavil Sidon epi rete la. Mwen te kòmande yon vèv nan plas sa a pou l ba ou manje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t" altLang="ko-KR" sz="2800">
                <a:solidFill>
                  <a:schemeClr val="tx1">
                    <a:lumMod val="65000"/>
                    <a:lumOff val="35000"/>
                  </a:schemeClr>
                </a:solidFill>
              </a:rPr>
              <a:t>1 wa</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Pa t gen lapli nan peyi Izrayèl la jan Seyè a, Bondye a, te di. Se konsa, pa t 'gen manje pou moun yo manje.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Seyè a, Bondye a, te voye Eli bay yon vèv ki te rete Sarepta.</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Eli mande l pou l fè pen pou tèt li ak yon ti ponyen farin ak yon ti lwil oliv ki rete pou li.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ht" altLang="ko-KR" sz="2800">
                <a:solidFill>
                  <a:schemeClr val="tx1">
                    <a:lumMod val="65000"/>
                    <a:lumOff val="35000"/>
                  </a:schemeClr>
                </a:solidFill>
              </a:rPr>
              <a:t>Jonatan te bay David pwòp nepe ak flèch li yo. Sa vle di li te vrèman kwè nan David.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600">
                <a:solidFill>
                  <a:schemeClr val="tx1">
                    <a:lumMod val="65000"/>
                    <a:lumOff val="35000"/>
                  </a:schemeClr>
                </a:solidFill>
              </a:rPr>
              <a:t>Menmsi li pa t gen ase farin ak lwil oliv yo t ap viv, dapre sa Eli te di a, li fè pen, li bay Eli li an premye, li fè pou tèt yo.</a:t>
            </a:r>
            <a:r xmlns:a="http://schemas.openxmlformats.org/drawingml/2006/main">
              <a:rPr lang="ht" altLang="en-US" sz="2600">
                <a:solidFill>
                  <a:schemeClr val="tx1">
                    <a:lumMod val="65000"/>
                    <a:lumOff val="35000"/>
                  </a:schemeClr>
                </a:solidFill>
              </a:rPr>
              <a:t> </a:t>
            </a:r>
            <a:r xmlns:a="http://schemas.openxmlformats.org/drawingml/2006/main">
              <a:rPr lang="ht" altLang="ko-KR" sz="2600">
                <a:solidFill>
                  <a:schemeClr val="tx1">
                    <a:lumMod val="65000"/>
                    <a:lumOff val="35000"/>
                  </a:schemeClr>
                </a:solidFill>
              </a:rPr>
              <a:t>Lè sa a, etonan, bokal la nan farin ak krich nan lwil oliv yo te</a:t>
            </a:r>
            <a:r xmlns:a="http://schemas.openxmlformats.org/drawingml/2006/main">
              <a:rPr lang="ht" altLang="en-US" sz="2600">
                <a:solidFill>
                  <a:schemeClr val="tx1">
                    <a:lumMod val="65000"/>
                    <a:lumOff val="35000"/>
                  </a:schemeClr>
                </a:solidFill>
              </a:rPr>
              <a:t> </a:t>
            </a:r>
            <a:r xmlns:a="http://schemas.openxmlformats.org/drawingml/2006/main">
              <a:rPr lang="ht" altLang="ko-KR" sz="2600">
                <a:solidFill>
                  <a:schemeClr val="tx1">
                    <a:lumMod val="65000"/>
                    <a:lumOff val="35000"/>
                  </a:schemeClr>
                </a:solidFill>
              </a:rPr>
              <a:t>pa itilize.</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600">
                <a:solidFill>
                  <a:schemeClr val="tx1">
                    <a:lumMod val="65000"/>
                    <a:lumOff val="35000"/>
                  </a:schemeClr>
                </a:solidFill>
              </a:rPr>
              <a:t>Yon jou, pitit gason l lan te mouri. Men, Seyè a, Bondye a, kite lavi ti gason an tounen vin jwenn li epi li vivan. Li te bay Bondye glwa.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Leson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200">
                <a:solidFill>
                  <a:schemeClr val="tx1">
                    <a:lumMod val="65000"/>
                    <a:lumOff val="35000"/>
                  </a:schemeClr>
                </a:solidFill>
              </a:rPr>
              <a:t>Vèv la ofri yon ti farin ak lwil</a:t>
            </a:r>
          </a:p>
          <a:p>
            <a:pPr xmlns:a="http://schemas.openxmlformats.org/drawingml/2006/main" algn="ctr"/>
            <a:r xmlns:a="http://schemas.openxmlformats.org/drawingml/2006/main">
              <a:rPr lang="ht" altLang="ko-KR" sz="3200">
                <a:solidFill>
                  <a:schemeClr val="tx1">
                    <a:lumMod val="65000"/>
                    <a:lumOff val="35000"/>
                  </a:schemeClr>
                </a:solidFill>
              </a:rPr>
              <a:t>bay Bondye.</a:t>
            </a:r>
            <a:r xmlns:a="http://schemas.openxmlformats.org/drawingml/2006/main">
              <a:rPr lang="ht"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ht" altLang="ko-KR" sz="3200">
                <a:solidFill>
                  <a:schemeClr val="tx1">
                    <a:lumMod val="65000"/>
                    <a:lumOff val="35000"/>
                  </a:schemeClr>
                </a:solidFill>
              </a:rPr>
              <a:t>Apre sa, li te resevwa anpil benediksyon</a:t>
            </a:r>
          </a:p>
          <a:p>
            <a:pPr xmlns:a="http://schemas.openxmlformats.org/drawingml/2006/main" algn="ctr"/>
            <a:r xmlns:a="http://schemas.openxmlformats.org/drawingml/2006/main">
              <a:rPr lang="ht" altLang="ko-KR" sz="3200">
                <a:solidFill>
                  <a:schemeClr val="tx1">
                    <a:lumMod val="65000"/>
                    <a:lumOff val="35000"/>
                  </a:schemeClr>
                </a:solidFill>
              </a:rPr>
              <a:t>pi lwen pase imajinasyon.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t" altLang="ko-KR" sz="3200">
                <a:solidFill>
                  <a:schemeClr val="tx1">
                    <a:lumMod val="65000"/>
                    <a:lumOff val="35000"/>
                  </a:schemeClr>
                </a:solidFill>
              </a:rPr>
              <a:t>Pafwa, pral gen yon moman nou dwe bay Bondye yon bagay enpòtan.</a:t>
            </a:r>
          </a:p>
          <a:p>
            <a:pPr xmlns:a="http://schemas.openxmlformats.org/drawingml/2006/main" algn="ctr"/>
            <a:r xmlns:a="http://schemas.openxmlformats.org/drawingml/2006/main">
              <a:rPr lang="ht" altLang="ko-KR" sz="3200">
                <a:solidFill>
                  <a:schemeClr val="tx1">
                    <a:lumMod val="65000"/>
                    <a:lumOff val="35000"/>
                  </a:schemeClr>
                </a:solidFill>
              </a:rPr>
              <a:t>Lè sa a, Bondye beni nou anpil grasa ofrann ak sakrifis sa a.</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200"/>
              <a:t>Kiyès Bondye ye?</a:t>
            </a:r>
            <a:r xmlns:a="http://schemas.openxmlformats.org/drawingml/2006/main">
              <a:rPr lang="h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rgbClr val="C00000"/>
                </a:solidFill>
              </a:rPr>
              <a:t>Bondye se..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Bondye se youn ki ban nou tout sa nou bezwen pou nou viv sou manje, rad, ak kay, elatriye.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Egzamen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200">
                <a:solidFill>
                  <a:schemeClr val="tx1">
                    <a:lumMod val="65000"/>
                    <a:lumOff val="35000"/>
                  </a:schemeClr>
                </a:solidFill>
              </a:rPr>
              <a:t>Kiyes Bondye te di Eli pou l ale??</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① </a:t>
            </a:r>
            <a:r xmlns:a="http://schemas.openxmlformats.org/drawingml/2006/main">
              <a:rPr lang="ht" altLang="ko-KR" sz="2800">
                <a:solidFill>
                  <a:schemeClr val="tx1">
                    <a:lumMod val="65000"/>
                    <a:lumOff val="35000"/>
                  </a:schemeClr>
                </a:solidFill>
              </a:rPr>
              <a:t>wa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② </a:t>
            </a:r>
            <a:r xmlns:a="http://schemas.openxmlformats.org/drawingml/2006/main">
              <a:rPr lang="ht" altLang="ko-KR" sz="2800">
                <a:solidFill>
                  <a:schemeClr val="tx1">
                    <a:lumMod val="65000"/>
                    <a:lumOff val="35000"/>
                  </a:schemeClr>
                </a:solidFill>
              </a:rPr>
              <a:t>prèt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③ </a:t>
            </a:r>
            <a:r xmlns:a="http://schemas.openxmlformats.org/drawingml/2006/main">
              <a:rPr lang="ht" altLang="ko-KR" sz="2800">
                <a:solidFill>
                  <a:schemeClr val="tx1">
                    <a:lumMod val="65000"/>
                    <a:lumOff val="35000"/>
                  </a:schemeClr>
                </a:solidFill>
              </a:rPr>
              <a:t>vèv</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④ </a:t>
            </a:r>
            <a:r xmlns:a="http://schemas.openxmlformats.org/drawingml/2006/main">
              <a:rPr lang="ht" altLang="ko-KR" sz="2800">
                <a:solidFill>
                  <a:schemeClr val="tx1">
                    <a:lumMod val="65000"/>
                    <a:lumOff val="35000"/>
                  </a:schemeClr>
                </a:solidFill>
              </a:rPr>
              <a:t>jeneral</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rgbClr val="FF0000"/>
                </a:solidFill>
              </a:rPr>
              <a:t>③ </a:t>
            </a:r>
            <a:r xmlns:a="http://schemas.openxmlformats.org/drawingml/2006/main">
              <a:rPr lang="ht" altLang="ko-KR" sz="2800">
                <a:solidFill>
                  <a:srgbClr val="FF0000"/>
                </a:solidFill>
              </a:rPr>
              <a:t>vèv</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Menm lè a, ale Sarepta lavil Sidon epi rete la. Mwen te kòmande yon vèv nan plas sa a pou l ba ou manje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t" altLang="ko-KR" sz="2800">
                <a:solidFill>
                  <a:schemeClr val="tx1">
                    <a:lumMod val="65000"/>
                    <a:lumOff val="35000"/>
                  </a:schemeClr>
                </a:solidFill>
              </a:rPr>
              <a:t>1 wa</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ht" altLang="ko-KR" b="1">
                <a:solidFill>
                  <a:schemeClr val="tx1">
                    <a:lumMod val="50000"/>
                    <a:lumOff val="50000"/>
                  </a:schemeClr>
                </a:solidFill>
              </a:rPr>
              <a:t>Nimewo 36 Pawòl Bondye 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ht" altLang="ko-KR" sz="4400"/>
              <a:t>Dife a tonbe sot nan syèl la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ht" altLang="ko-KR" sz="3600">
                <a:solidFill>
                  <a:schemeClr val="tx1">
                    <a:lumMod val="65000"/>
                    <a:lumOff val="35000"/>
                  </a:schemeClr>
                </a:solidFill>
              </a:rPr>
              <a:t>Lè sa a, dife Seyè a tonbe, li boule ofrann bèt la, bwa yo, wòch yo ak tè a, epi tou li niche dlo nan twou a.</a:t>
            </a:r>
            <a:r xmlns:a="http://schemas.openxmlformats.org/drawingml/2006/main">
              <a:rPr lang="ht"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ht" altLang="ko-KR" sz="2800">
                <a:solidFill>
                  <a:schemeClr val="tx1">
                    <a:lumMod val="65000"/>
                    <a:lumOff val="35000"/>
                  </a:schemeClr>
                </a:solidFill>
              </a:rPr>
              <a:t>1 wa</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ht" altLang="ko-KR" sz="2800">
                <a:solidFill>
                  <a:schemeClr val="tx1">
                    <a:lumMod val="65000"/>
                    <a:lumOff val="35000"/>
                  </a:schemeClr>
                </a:solidFill>
              </a:rPr>
              <a:t>Bondye te voye Eli bay Akab, mechan wa Izrayèl la. "Ou pral konnen kiyès ki vrè Dye!"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ht" altLang="ko-KR" sz="2800">
                <a:solidFill>
                  <a:schemeClr val="tx1">
                    <a:lumMod val="65000"/>
                    <a:lumOff val="35000"/>
                  </a:schemeClr>
                </a:solidFill>
              </a:rPr>
              <a:t>Eliya te goumen kont 850 fo pwofèt k ap sèvi zidòl. "Bondye ki reponn ak dife a se yon vrè Bondye!"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ht" altLang="ko-KR" sz="2800">
                <a:solidFill>
                  <a:schemeClr val="tx1">
                    <a:lumMod val="65000"/>
                    <a:lumOff val="35000"/>
                  </a:schemeClr>
                </a:solidFill>
              </a:rPr>
              <a:t>Jonatan te bay David rad presye li yo. Li te montre yon gwo amitye Jonatan ak David.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ht" altLang="ko-KR" sz="2800">
                <a:solidFill>
                  <a:schemeClr val="tx1">
                    <a:lumMod val="65000"/>
                    <a:lumOff val="35000"/>
                  </a:schemeClr>
                </a:solidFill>
              </a:rPr>
              <a:t>850 pwofèt te rele non bondye yo a epi yo te danse ozalantou lotèl la men pa t gen okenn repons dife.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ht" altLang="ko-KR" sz="2800">
                <a:solidFill>
                  <a:schemeClr val="tx1">
                    <a:lumMod val="65000"/>
                    <a:lumOff val="35000"/>
                  </a:schemeClr>
                </a:solidFill>
              </a:rPr>
              <a:t>Se te tou Eli. Eli te priye nan direksyon syèl la. Lè sa a, dife Bondye a tonbe e li boule sakrifis sou lotèl la.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ht" altLang="ko-KR" sz="2600">
                <a:solidFill>
                  <a:schemeClr val="tx1">
                    <a:lumMod val="65000"/>
                    <a:lumOff val="35000"/>
                  </a:schemeClr>
                </a:solidFill>
              </a:rPr>
              <a:t>“Jewova se vrè Dye!” Pèp Izrayèl la te repanti peche yo epi yo te bay Bondye glwa.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ht" altLang="ko-KR" sz="4000">
                <a:solidFill>
                  <a:srgbClr val="FF0000"/>
                </a:solidFill>
              </a:rPr>
              <a:t>Leson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ht" altLang="ko-KR" sz="3200">
                <a:solidFill>
                  <a:schemeClr val="tx1">
                    <a:lumMod val="65000"/>
                    <a:lumOff val="35000"/>
                  </a:schemeClr>
                </a:solidFill>
              </a:rPr>
              <a:t>Fo bondye pa t 'kapab fè anyen.</a:t>
            </a:r>
          </a:p>
          <a:p>
            <a:pPr xmlns:a="http://schemas.openxmlformats.org/drawingml/2006/main" algn="ctr"/>
            <a:r xmlns:a="http://schemas.openxmlformats.org/drawingml/2006/main">
              <a:rPr lang="ht" altLang="ko-KR" sz="3200">
                <a:solidFill>
                  <a:schemeClr val="tx1">
                    <a:lumMod val="65000"/>
                    <a:lumOff val="35000"/>
                  </a:schemeClr>
                </a:solidFill>
              </a:rPr>
              <a:t>Pou</a:t>
            </a:r>
            <a:r xmlns:a="http://schemas.openxmlformats.org/drawingml/2006/main">
              <a:rPr lang="ht" altLang="en-US" sz="3200">
                <a:solidFill>
                  <a:schemeClr val="tx1">
                    <a:lumMod val="65000"/>
                    <a:lumOff val="35000"/>
                  </a:schemeClr>
                </a:solidFill>
              </a:rPr>
              <a:t> </a:t>
            </a:r>
            <a:r xmlns:a="http://schemas.openxmlformats.org/drawingml/2006/main">
              <a:rPr lang="ht" altLang="ko-KR" sz="3200">
                <a:solidFill>
                  <a:schemeClr val="tx1">
                    <a:lumMod val="65000"/>
                    <a:lumOff val="35000"/>
                  </a:schemeClr>
                </a:solidFill>
              </a:rPr>
              <a:t>yo</a:t>
            </a:r>
            <a:r xmlns:a="http://schemas.openxmlformats.org/drawingml/2006/main">
              <a:rPr lang="ht" altLang="en-US" sz="3200">
                <a:solidFill>
                  <a:schemeClr val="tx1">
                    <a:lumMod val="65000"/>
                    <a:lumOff val="35000"/>
                  </a:schemeClr>
                </a:solidFill>
              </a:rPr>
              <a:t> </a:t>
            </a:r>
            <a:r xmlns:a="http://schemas.openxmlformats.org/drawingml/2006/main">
              <a:rPr lang="ht" altLang="ko-KR" sz="3200">
                <a:solidFill>
                  <a:schemeClr val="tx1">
                    <a:lumMod val="65000"/>
                    <a:lumOff val="35000"/>
                  </a:schemeClr>
                </a:solidFill>
              </a:rPr>
              <a:t>te genyen</a:t>
            </a:r>
            <a:r xmlns:a="http://schemas.openxmlformats.org/drawingml/2006/main">
              <a:rPr lang="ht" altLang="en-US" sz="3200">
                <a:solidFill>
                  <a:schemeClr val="tx1">
                    <a:lumMod val="65000"/>
                    <a:lumOff val="35000"/>
                  </a:schemeClr>
                </a:solidFill>
              </a:rPr>
              <a:t> </a:t>
            </a:r>
            <a:r xmlns:a="http://schemas.openxmlformats.org/drawingml/2006/main">
              <a:rPr lang="ht" altLang="ko-KR" sz="3200">
                <a:solidFill>
                  <a:schemeClr val="tx1">
                    <a:lumMod val="65000"/>
                    <a:lumOff val="35000"/>
                  </a:schemeClr>
                </a:solidFill>
              </a:rPr>
              <a:t>non</a:t>
            </a:r>
            <a:r xmlns:a="http://schemas.openxmlformats.org/drawingml/2006/main">
              <a:rPr lang="ht" altLang="en-US" sz="3200">
                <a:solidFill>
                  <a:schemeClr val="tx1">
                    <a:lumMod val="65000"/>
                    <a:lumOff val="35000"/>
                  </a:schemeClr>
                </a:solidFill>
              </a:rPr>
              <a:t> </a:t>
            </a:r>
            <a:r xmlns:a="http://schemas.openxmlformats.org/drawingml/2006/main">
              <a:rPr lang="ht" altLang="ko-KR" sz="3200">
                <a:solidFill>
                  <a:schemeClr val="tx1">
                    <a:lumMod val="65000"/>
                    <a:lumOff val="35000"/>
                  </a:schemeClr>
                </a:solidFill>
              </a:rPr>
              <a:t>pouvwa.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t" altLang="ko-KR" sz="3200">
                <a:solidFill>
                  <a:schemeClr val="tx1">
                    <a:lumMod val="65000"/>
                    <a:lumOff val="35000"/>
                  </a:schemeClr>
                </a:solidFill>
              </a:rPr>
              <a:t>Bondye ki gen tout pouvwa.</a:t>
            </a:r>
          </a:p>
          <a:p>
            <a:pPr xmlns:a="http://schemas.openxmlformats.org/drawingml/2006/main" algn="ctr"/>
            <a:r xmlns:a="http://schemas.openxmlformats.org/drawingml/2006/main">
              <a:rPr lang="ht" altLang="ko-KR" sz="3200">
                <a:solidFill>
                  <a:schemeClr val="tx1">
                    <a:lumMod val="65000"/>
                    <a:lumOff val="35000"/>
                  </a:schemeClr>
                </a:solidFill>
              </a:rPr>
              <a:t>Nou ka fè eksperyans mirak etonan li yo lè nou konte sou li e nou kwè nan li.</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ht" altLang="ko-KR" sz="3200"/>
              <a:t>Kiyès Bondye ye?</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ht" altLang="ko-KR" sz="3600">
                <a:solidFill>
                  <a:srgbClr val="C00000"/>
                </a:solidFill>
              </a:rPr>
              <a:t>Bondye se..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ht" altLang="ko-KR" sz="3600">
                <a:solidFill>
                  <a:schemeClr val="tx1">
                    <a:lumMod val="65000"/>
                    <a:lumOff val="35000"/>
                  </a:schemeClr>
                </a:solidFill>
              </a:rPr>
              <a:t>Li se Bondye reyèl la, ki vivan epi k ap travay, ki diferan de fo zidòl yo.</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ht" altLang="ko-KR" sz="4000">
                <a:solidFill>
                  <a:srgbClr val="FF0000"/>
                </a:solidFill>
              </a:rPr>
              <a:t>Egzamen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ht" altLang="ko-KR" sz="3200">
                <a:solidFill>
                  <a:schemeClr val="tx1">
                    <a:lumMod val="65000"/>
                    <a:lumOff val="35000"/>
                  </a:schemeClr>
                </a:solidFill>
              </a:rPr>
              <a:t>Ki sa ki te tonbe sot nan syèl la lè Eli te priye?</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ht" altLang="en-US" sz="2800">
                <a:solidFill>
                  <a:schemeClr val="tx1">
                    <a:lumMod val="65000"/>
                    <a:lumOff val="35000"/>
                  </a:schemeClr>
                </a:solidFill>
              </a:rPr>
              <a:t>① </a:t>
            </a:r>
            <a:r xmlns:a="http://schemas.openxmlformats.org/drawingml/2006/main">
              <a:rPr lang="ht" altLang="ko-KR" sz="2800">
                <a:solidFill>
                  <a:schemeClr val="tx1">
                    <a:lumMod val="65000"/>
                    <a:lumOff val="35000"/>
                  </a:schemeClr>
                </a:solidFill>
              </a:rPr>
              <a:t>nèj</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ht" altLang="en-US" sz="2800">
                <a:solidFill>
                  <a:schemeClr val="tx1">
                    <a:lumMod val="65000"/>
                    <a:lumOff val="35000"/>
                  </a:schemeClr>
                </a:solidFill>
              </a:rPr>
              <a:t>② </a:t>
            </a:r>
            <a:r xmlns:a="http://schemas.openxmlformats.org/drawingml/2006/main">
              <a:rPr lang="ht" altLang="ko-KR" sz="2800">
                <a:solidFill>
                  <a:schemeClr val="tx1">
                    <a:lumMod val="65000"/>
                    <a:lumOff val="35000"/>
                  </a:schemeClr>
                </a:solidFill>
              </a:rPr>
              <a:t>lapli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ht" altLang="en-US" sz="2800">
                <a:solidFill>
                  <a:schemeClr val="tx1">
                    <a:lumMod val="65000"/>
                    <a:lumOff val="35000"/>
                  </a:schemeClr>
                </a:solidFill>
              </a:rPr>
              <a:t>③ </a:t>
            </a:r>
            <a:r xmlns:a="http://schemas.openxmlformats.org/drawingml/2006/main">
              <a:rPr lang="ht" altLang="ko-KR" sz="2800">
                <a:solidFill>
                  <a:schemeClr val="tx1">
                    <a:lumMod val="65000"/>
                    <a:lumOff val="35000"/>
                  </a:schemeClr>
                </a:solidFill>
              </a:rPr>
              <a:t>wòch</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ht" altLang="en-US" sz="2800">
                <a:solidFill>
                  <a:schemeClr val="tx1">
                    <a:lumMod val="65000"/>
                    <a:lumOff val="35000"/>
                  </a:schemeClr>
                </a:solidFill>
              </a:rPr>
              <a:t>④ </a:t>
            </a:r>
            <a:r xmlns:a="http://schemas.openxmlformats.org/drawingml/2006/main">
              <a:rPr lang="ht" altLang="ko-KR" sz="2800">
                <a:solidFill>
                  <a:schemeClr val="tx1">
                    <a:lumMod val="65000"/>
                    <a:lumOff val="35000"/>
                  </a:schemeClr>
                </a:solidFill>
              </a:rPr>
              <a:t>dife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ht" altLang="en-US" sz="2800">
                <a:solidFill>
                  <a:srgbClr val="FF0000"/>
                </a:solidFill>
              </a:rPr>
              <a:t>④ </a:t>
            </a:r>
            <a:r xmlns:a="http://schemas.openxmlformats.org/drawingml/2006/main">
              <a:rPr lang="ht" altLang="ko-KR" sz="2800">
                <a:solidFill>
                  <a:srgbClr val="FF0000"/>
                </a:solidFill>
              </a:rPr>
              <a:t>dife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ht" altLang="ko-KR" sz="3600">
                <a:solidFill>
                  <a:schemeClr val="tx1">
                    <a:lumMod val="65000"/>
                    <a:lumOff val="35000"/>
                  </a:schemeClr>
                </a:solidFill>
              </a:rPr>
              <a:t>Lè sa a, dife Seyè a tonbe, li boule ofrann bèt la, bwa yo, wòch yo ak tè a, epi tou li niche dlo nan twou a.</a:t>
            </a:r>
            <a:r xmlns:a="http://schemas.openxmlformats.org/drawingml/2006/main">
              <a:rPr lang="ht"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ht" altLang="ko-KR" sz="2800">
                <a:solidFill>
                  <a:schemeClr val="tx1">
                    <a:lumMod val="65000"/>
                    <a:lumOff val="35000"/>
                  </a:schemeClr>
                </a:solidFill>
              </a:rPr>
              <a:t>1 wa</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b="1">
                <a:solidFill>
                  <a:schemeClr val="tx1">
                    <a:lumMod val="50000"/>
                    <a:lumOff val="50000"/>
                  </a:schemeClr>
                </a:solidFill>
              </a:rPr>
              <a:t>NON. 37 Pawòl Bondye 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400"/>
              <a:t>Naaman geri anba maladi lèp</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Se konsa, li desann, li plonje kò l' nan larivyè Jouden an sèt fwa, jan pwofèt Bondye a te di l ', e kò l' te geri, li vin pwòp tankou yon jenn gason.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t" altLang="ko-KR" sz="2800">
                <a:solidFill>
                  <a:schemeClr val="tx1">
                    <a:lumMod val="65000"/>
                    <a:lumOff val="35000"/>
                  </a:schemeClr>
                </a:solidFill>
              </a:rPr>
              <a:t>2 Wa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400">
                <a:solidFill>
                  <a:schemeClr val="tx1">
                    <a:lumMod val="65000"/>
                    <a:lumOff val="35000"/>
                  </a:schemeClr>
                </a:solidFill>
              </a:rPr>
              <a:t>Naaman te kòmandan lame wa peyi Siri a, men li te gen lalèp. Li te ale jwenn Elize ki te pwofèt Izrayèl la pou l te retabli.</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ht" altLang="ko-KR" sz="2600">
                <a:solidFill>
                  <a:schemeClr val="tx1">
                    <a:lumMod val="65000"/>
                    <a:lumOff val="35000"/>
                  </a:schemeClr>
                </a:solidFill>
              </a:rPr>
              <a:t>David te nan sitiyasyon danjere pou l mouri pandan plizyè fwa, paske wa Sayil te eseye touye l. Sepandan, li te kapab chape anba danje sa yo grasa èd Jonatan.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Elize pa t rankontre l, men li te jis di: -Ale lave tèt ou sèt fwa nan rivyè Jouden 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Naaman te fache kont pawòl Elize a. Men, domestik li yo di l': -Ale nan rivyè a tranpe kò ou, tanpri.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Naaman te plonje sèt fwa nan larivyè Jouden an jan Elize ak sèvitè l yo te di.</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500">
                <a:solidFill>
                  <a:schemeClr val="tx1">
                    <a:lumMod val="65000"/>
                    <a:lumOff val="35000"/>
                  </a:schemeClr>
                </a:solidFill>
              </a:rPr>
              <a:t>Lè sa a, etonan, kò l 'te retabli e li te vin pwòp.</a:t>
            </a:r>
          </a:p>
          <a:p>
            <a:r xmlns:a="http://schemas.openxmlformats.org/drawingml/2006/main">
              <a:rPr lang="ht" altLang="ko-KR" sz="2500">
                <a:solidFill>
                  <a:schemeClr val="tx1">
                    <a:lumMod val="65000"/>
                    <a:lumOff val="35000"/>
                  </a:schemeClr>
                </a:solidFill>
              </a:rPr>
              <a:t>Naaman tounen al jwenn Elize e li bay Bondye glwa.</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Leson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200">
                <a:solidFill>
                  <a:schemeClr val="tx1">
                    <a:lumMod val="65000"/>
                    <a:lumOff val="35000"/>
                  </a:schemeClr>
                </a:solidFill>
              </a:rPr>
              <a:t>Lè Naaman tande Elize ki te sèvitè Bondye a e li te obeyi pawòl li, li te gen benediksyon pou l te geri anba maladi lèp li 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t" altLang="ko-KR" sz="3200">
                <a:solidFill>
                  <a:schemeClr val="tx1">
                    <a:lumMod val="65000"/>
                    <a:lumOff val="35000"/>
                  </a:schemeClr>
                </a:solidFill>
              </a:rPr>
              <a:t>Nou pa ta dwe viv selon pwòp volonte nou,</a:t>
            </a:r>
          </a:p>
          <a:p>
            <a:pPr xmlns:a="http://schemas.openxmlformats.org/drawingml/2006/main" algn="ctr"/>
            <a:r xmlns:a="http://schemas.openxmlformats.org/drawingml/2006/main">
              <a:rPr lang="ht" altLang="ko-KR" sz="3200">
                <a:solidFill>
                  <a:schemeClr val="tx1">
                    <a:lumMod val="65000"/>
                    <a:lumOff val="35000"/>
                  </a:schemeClr>
                </a:solidFill>
              </a:rPr>
              <a:t>men pa volonte Bondye.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t" altLang="ko-KR" sz="3200">
                <a:solidFill>
                  <a:schemeClr val="tx1">
                    <a:lumMod val="65000"/>
                    <a:lumOff val="35000"/>
                  </a:schemeClr>
                </a:solidFill>
              </a:rPr>
              <a:t>Lè nou viv ak obeyi pawòl Bondye a,</a:t>
            </a:r>
          </a:p>
          <a:p>
            <a:pPr xmlns:a="http://schemas.openxmlformats.org/drawingml/2006/main" algn="ctr"/>
            <a:r xmlns:a="http://schemas.openxmlformats.org/drawingml/2006/main">
              <a:rPr lang="ht" altLang="ko-KR" sz="3200">
                <a:solidFill>
                  <a:schemeClr val="tx1">
                    <a:lumMod val="65000"/>
                    <a:lumOff val="35000"/>
                  </a:schemeClr>
                </a:solidFill>
              </a:rPr>
              <a:t>Nou ka jwenn benediksyon grasa benediksyon abondan Bondye ka ban nou.</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200">
                <a:solidFill>
                  <a:srgbClr val="FF0000"/>
                </a:solidFill>
              </a:rPr>
              <a:t>Bondye?</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rgbClr val="C00000"/>
                </a:solidFill>
              </a:rPr>
              <a:t>Bondye se..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Se Bondye ki ka geri tout maladi. Li se Bondye ki gen tout pouvwa a ki ka geri nou.</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Egzamen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Konbyen fwa Naaman te plonje tèt li nan rivyè Jouden an?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① </a:t>
            </a:r>
            <a:r xmlns:a="http://schemas.openxmlformats.org/drawingml/2006/main">
              <a:rPr lang="ht" altLang="ko-KR" sz="2800">
                <a:solidFill>
                  <a:schemeClr val="tx1">
                    <a:lumMod val="65000"/>
                    <a:lumOff val="35000"/>
                  </a:schemeClr>
                </a:solidFill>
              </a:rPr>
              <a:t>twa fwa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② </a:t>
            </a:r>
            <a:r xmlns:a="http://schemas.openxmlformats.org/drawingml/2006/main">
              <a:rPr lang="ht" altLang="ko-KR" sz="2800">
                <a:solidFill>
                  <a:schemeClr val="tx1">
                    <a:lumMod val="65000"/>
                    <a:lumOff val="35000"/>
                  </a:schemeClr>
                </a:solidFill>
              </a:rPr>
              <a:t>yon fwa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③ </a:t>
            </a:r>
            <a:r xmlns:a="http://schemas.openxmlformats.org/drawingml/2006/main">
              <a:rPr lang="ht" altLang="ko-KR" sz="2800">
                <a:solidFill>
                  <a:schemeClr val="tx1">
                    <a:lumMod val="65000"/>
                    <a:lumOff val="35000"/>
                  </a:schemeClr>
                </a:solidFill>
              </a:rPr>
              <a:t>senk fwa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④ </a:t>
            </a:r>
            <a:r xmlns:a="http://schemas.openxmlformats.org/drawingml/2006/main">
              <a:rPr lang="ht" altLang="ko-KR" sz="2800">
                <a:solidFill>
                  <a:schemeClr val="tx1">
                    <a:lumMod val="65000"/>
                    <a:lumOff val="35000"/>
                  </a:schemeClr>
                </a:solidFill>
              </a:rPr>
              <a:t>sèt</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fwa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rgbClr val="FF0000"/>
                </a:solidFill>
              </a:rPr>
              <a:t>④ </a:t>
            </a:r>
            <a:r xmlns:a="http://schemas.openxmlformats.org/drawingml/2006/main">
              <a:rPr lang="ht" altLang="ko-KR" sz="2800">
                <a:solidFill>
                  <a:srgbClr val="FF0000"/>
                </a:solidFill>
              </a:rPr>
              <a:t>sèt fwa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Se konsa, li desann, li plonje kò l' nan larivyè Jouden an sèt fwa, jan pwofèt Bondye a te di l', epi kò l' te geri, li vin pwòp tankou yon jenn gason.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t" altLang="ko-KR" sz="2800">
                <a:solidFill>
                  <a:schemeClr val="tx1">
                    <a:lumMod val="65000"/>
                    <a:lumOff val="35000"/>
                  </a:schemeClr>
                </a:solidFill>
              </a:rPr>
              <a:t>2 Wa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b="1">
                <a:solidFill>
                  <a:schemeClr val="tx1">
                    <a:lumMod val="50000"/>
                    <a:lumOff val="50000"/>
                  </a:schemeClr>
                </a:solidFill>
              </a:rPr>
              <a:t>Nimewo 38 Pawòl Bondye 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400"/>
              <a:t>Reparasyon tanp Bondye 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bg1">
                    <a:lumMod val="50000"/>
                  </a:schemeClr>
                </a:solidFill>
              </a:rPr>
              <a:t>Lè sa a, wa Joas fè rele Jeojada, prèt la, ak lòt prèt yo, li di yo: -Poukisa n'ap repare tanp lan?</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t" altLang="ko-KR" sz="2800">
                <a:solidFill>
                  <a:schemeClr val="tx1">
                    <a:lumMod val="65000"/>
                    <a:lumOff val="35000"/>
                  </a:schemeClr>
                </a:solidFill>
              </a:rPr>
              <a:t>2 Wa</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ht" altLang="ko-KR" sz="4000">
                <a:solidFill>
                  <a:srgbClr val="FF0000"/>
                </a:solidFill>
              </a:rPr>
              <a:t>Leson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ht" altLang="ko-KR" sz="3200">
                <a:solidFill>
                  <a:schemeClr val="tx1">
                    <a:lumMod val="65000"/>
                    <a:lumOff val="35000"/>
                  </a:schemeClr>
                </a:solidFill>
              </a:rPr>
              <a:t>Jonatan pa t chwazi dezi egoyis li a, men David, zanmi l.</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ht" altLang="ko-KR" sz="3200">
                <a:solidFill>
                  <a:schemeClr val="tx1">
                    <a:lumMod val="65000"/>
                    <a:lumOff val="35000"/>
                  </a:schemeClr>
                </a:solidFill>
              </a:rPr>
              <a:t>Tankou Jonatan,</a:t>
            </a:r>
          </a:p>
          <a:p>
            <a:pPr xmlns:a="http://schemas.openxmlformats.org/drawingml/2006/main" algn="ctr"/>
            <a:r xmlns:a="http://schemas.openxmlformats.org/drawingml/2006/main">
              <a:rPr lang="ht" altLang="ko-KR" sz="3200">
                <a:solidFill>
                  <a:schemeClr val="tx1">
                    <a:lumMod val="65000"/>
                    <a:lumOff val="35000"/>
                  </a:schemeClr>
                </a:solidFill>
              </a:rPr>
              <a:t>ann vin yon bon zanmi pou zanmi nou.</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err="1">
                <a:solidFill>
                  <a:schemeClr val="tx1">
                    <a:lumMod val="65000"/>
                    <a:lumOff val="35000"/>
                  </a:schemeClr>
                </a:solidFill>
              </a:rPr>
              <a:t>Joas, wa peyi Jida a, te gen lide pou l repare tanp Bondye a, ki te kite yo domaje.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Sepandan, bidjè a pa t ase pou repare tanp lan. Joas te deside resevwa ofrann pou repare tanp Bondye 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Moun ki te renmen Bondye ak tout kè yo te ofri lajan pou repare tanp lan.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Lajan yo te ranmase pou repare tanp lan te bay ouvriye yo, epi yo te repare tanp lan ak onètete total.</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"Wow! Ala yon bèl tanp li ye!” Joas te kontan lè l te panse Bondye t ap fè l plezi.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Leson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600" err="1">
                <a:solidFill>
                  <a:schemeClr val="tx1">
                    <a:lumMod val="65000"/>
                    <a:lumOff val="35000"/>
                  </a:schemeClr>
                </a:solidFill>
              </a:rPr>
              <a:t>Joas te konsidere tanp Bondye a kòm yon kote ki gen anpil valè, kote moun t ap adore Bondye.</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ht" altLang="ko-KR" sz="3600">
                <a:solidFill>
                  <a:schemeClr val="tx1">
                    <a:lumMod val="65000"/>
                    <a:lumOff val="35000"/>
                  </a:schemeClr>
                </a:solidFill>
              </a:rPr>
              <a:t>Legliz se kote Bondye prezan lè nou adore li.</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ht" altLang="ko-KR" sz="3600">
                <a:solidFill>
                  <a:schemeClr val="tx1">
                    <a:lumMod val="65000"/>
                    <a:lumOff val="35000"/>
                  </a:schemeClr>
                </a:solidFill>
              </a:rPr>
              <a:t>Kidonk, nou dwe renmen legliz epi konsidere li ak anpil valè.</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200">
                <a:solidFill>
                  <a:srgbClr val="FF0000"/>
                </a:solidFill>
              </a:rPr>
              <a:t>Bondye?</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rgbClr val="C00000"/>
                </a:solidFill>
              </a:rPr>
              <a:t>Bondye se...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Bondye mete nou chak kòm Tanp Sen l.</a:t>
            </a:r>
          </a:p>
          <a:p>
            <a:endParaRPr lang="en-US" altLang="ko-KR" sz="3600">
              <a:solidFill>
                <a:schemeClr val="tx1">
                  <a:lumMod val="65000"/>
                  <a:lumOff val="35000"/>
                </a:schemeClr>
              </a:solidFill>
            </a:endParaRPr>
          </a:p>
          <a:p>
            <a:r xmlns:a="http://schemas.openxmlformats.org/drawingml/2006/main">
              <a:rPr lang="ht" altLang="ko-KR" sz="3600">
                <a:solidFill>
                  <a:schemeClr val="tx1">
                    <a:lumMod val="65000"/>
                    <a:lumOff val="35000"/>
                  </a:schemeClr>
                </a:solidFill>
              </a:rPr>
              <a:t>Bondye rankontre moun k ap adore l.</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Egzamen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Ki sa Joas te deside repare?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① </a:t>
            </a:r>
            <a:r xmlns:a="http://schemas.openxmlformats.org/drawingml/2006/main">
              <a:rPr lang="ht" altLang="ko-KR" sz="2800">
                <a:solidFill>
                  <a:schemeClr val="tx1">
                    <a:lumMod val="65000"/>
                    <a:lumOff val="35000"/>
                  </a:schemeClr>
                </a:solidFill>
              </a:rPr>
              <a:t>palè</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② </a:t>
            </a:r>
            <a:r xmlns:a="http://schemas.openxmlformats.org/drawingml/2006/main">
              <a:rPr lang="ht" altLang="ko-KR" sz="2800">
                <a:solidFill>
                  <a:schemeClr val="tx1">
                    <a:lumMod val="65000"/>
                    <a:lumOff val="35000"/>
                  </a:schemeClr>
                </a:solidFill>
              </a:rPr>
              <a:t>li</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chanm</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③ </a:t>
            </a:r>
            <a:r xmlns:a="http://schemas.openxmlformats.org/drawingml/2006/main">
              <a:rPr lang="ht" altLang="ko-KR" sz="2800">
                <a:solidFill>
                  <a:schemeClr val="tx1">
                    <a:lumMod val="65000"/>
                    <a:lumOff val="35000"/>
                  </a:schemeClr>
                </a:solidFill>
              </a:rPr>
              <a:t>lekòl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④ </a:t>
            </a:r>
            <a:r xmlns:a="http://schemas.openxmlformats.org/drawingml/2006/main">
              <a:rPr lang="ht" altLang="ko-KR" sz="2800">
                <a:solidFill>
                  <a:schemeClr val="tx1">
                    <a:lumMod val="65000"/>
                    <a:lumOff val="35000"/>
                  </a:schemeClr>
                </a:solidFill>
              </a:rPr>
              <a:t>Tanp Sen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rgbClr val="FF0000"/>
                </a:solidFill>
              </a:rPr>
              <a:t>④ </a:t>
            </a:r>
            <a:r xmlns:a="http://schemas.openxmlformats.org/drawingml/2006/main">
              <a:rPr lang="ht" altLang="ko-KR" sz="2800">
                <a:solidFill>
                  <a:srgbClr val="FF0000"/>
                </a:solidFill>
              </a:rPr>
              <a:t>Tanp Sen</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bg1">
                    <a:lumMod val="50000"/>
                  </a:schemeClr>
                </a:solidFill>
              </a:rPr>
              <a:t>Se poutèt sa, wa Joas fè rele Jeojada, prèt la, ak lòt prèt yo, li di yo: -Poukisa n'ap repare tanp lan? Pa pran lajan nan men trezorye nou yo ankò.</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t" altLang="ko-KR" sz="2800">
                <a:solidFill>
                  <a:schemeClr val="tx1">
                    <a:lumMod val="65000"/>
                    <a:lumOff val="35000"/>
                  </a:schemeClr>
                </a:solidFill>
              </a:rPr>
              <a:t>2 Wa</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b="1">
                <a:solidFill>
                  <a:schemeClr val="tx1">
                    <a:lumMod val="50000"/>
                    <a:lumOff val="50000"/>
                  </a:schemeClr>
                </a:solidFill>
              </a:rPr>
              <a:t>Nimewo 39 Pawòl Bondye 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600"/>
              <a:t>Neyemi, ki te rebati miray lavil Jerizalèm</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ht" altLang="ko-KR" sz="3200"/>
              <a:t>Bondye?</a:t>
            </a:r>
            <a:r xmlns:a="http://schemas.openxmlformats.org/drawingml/2006/main">
              <a:rPr lang="h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ht" altLang="ko-KR" sz="3600">
                <a:solidFill>
                  <a:srgbClr val="C00000"/>
                </a:solidFill>
              </a:rPr>
              <a:t>Bondye..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ht" altLang="ko-KR" sz="3600">
                <a:solidFill>
                  <a:schemeClr val="tx1">
                    <a:lumMod val="65000"/>
                    <a:lumOff val="35000"/>
                  </a:schemeClr>
                </a:solidFill>
              </a:rPr>
              <a:t>Se li menm ki ban nou bon zanmi.</a:t>
            </a:r>
          </a:p>
          <a:p>
            <a:endParaRPr lang="en-US" altLang="ko-KR" sz="3600">
              <a:solidFill>
                <a:schemeClr val="tx1">
                  <a:lumMod val="65000"/>
                  <a:lumOff val="35000"/>
                </a:schemeClr>
              </a:solidFill>
            </a:endParaRPr>
          </a:p>
          <a:p>
            <a:r xmlns:a="http://schemas.openxmlformats.org/drawingml/2006/main">
              <a:rPr lang="ht" altLang="ko-KR" sz="3600">
                <a:solidFill>
                  <a:schemeClr val="tx1">
                    <a:lumMod val="65000"/>
                    <a:lumOff val="35000"/>
                  </a:schemeClr>
                </a:solidFill>
              </a:rPr>
              <a:t>Di Bondye mèsi paske li ban nou bon zanmi!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bg1">
                    <a:lumMod val="50000"/>
                  </a:schemeClr>
                </a:solidFill>
              </a:rPr>
              <a:t>Mwen reponn wa a: -Si sa fè wa a plezi, si sèvitè w la jwenn favè devan l, se pou l voye m nan vil Jida kote yo antere zansèt mwen yo pou m ka rebati l.</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t" altLang="ko-KR" sz="2800">
                <a:solidFill>
                  <a:schemeClr val="tx1">
                    <a:lumMod val="65000"/>
                    <a:lumOff val="35000"/>
                  </a:schemeClr>
                </a:solidFill>
              </a:rPr>
              <a:t>Neyemi</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Wa Pès la te bay Neyemi, moun k'ap sèvi l' wa a, yon pèmisyon pou l rebati vil la ak sitadèl ki te kraze 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Neyemi</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Li tounen Jerizalèm ak anpil Izrayelit epi li rebati miray lavil Jerizalèm avèk yo.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600">
                <a:solidFill>
                  <a:schemeClr val="tx1">
                    <a:lumMod val="65000"/>
                    <a:lumOff val="35000"/>
                  </a:schemeClr>
                </a:solidFill>
              </a:rPr>
              <a:t>Sepandan, lòt tribi ki pa t renmen renesans Izrayelit yo te deranje yo. Anplis de sa, anpil Izrayelit te plenyen.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Neyemi te mande Bondye èd. Bondye ba li pouvwa ak kouraj pou l fè travay la.</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2800">
                <a:solidFill>
                  <a:schemeClr val="tx1">
                    <a:lumMod val="65000"/>
                    <a:lumOff val="35000"/>
                  </a:schemeClr>
                </a:solidFill>
              </a:rPr>
              <a:t>Finalman, Neyemi te fini rebati miray Jerizalèm ak pèp Izrayèl la. Apre miray la fini, li menm ak pèp li a te adore Bondye ak kè kontan.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Leson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600">
                <a:solidFill>
                  <a:schemeClr val="tx1">
                    <a:lumMod val="65000"/>
                    <a:lumOff val="35000"/>
                  </a:schemeClr>
                </a:solidFill>
              </a:rPr>
              <a:t>Neyemi te fini rebati miray la avèk èd Bondye menmsi te gen anpil dezòd.</a:t>
            </a:r>
          </a:p>
          <a:p>
            <a:pPr xmlns:a="http://schemas.openxmlformats.org/drawingml/2006/main" algn="ctr"/>
            <a:r xmlns:a="http://schemas.openxmlformats.org/drawingml/2006/main">
              <a:rPr lang="ht" altLang="ko-KR" sz="3600">
                <a:solidFill>
                  <a:schemeClr val="tx1">
                    <a:lumMod val="65000"/>
                    <a:lumOff val="35000"/>
                  </a:schemeClr>
                </a:solidFill>
              </a:rPr>
              <a:t>Lè nou fè travay Bondye, nou ka fè fas ak sitiyasyon difisil.</a:t>
            </a:r>
          </a:p>
          <a:p>
            <a:pPr xmlns:a="http://schemas.openxmlformats.org/drawingml/2006/main" algn="ctr"/>
            <a:r xmlns:a="http://schemas.openxmlformats.org/drawingml/2006/main">
              <a:rPr lang="ht" altLang="ko-KR" sz="3600">
                <a:solidFill>
                  <a:schemeClr val="tx1">
                    <a:lumMod val="65000"/>
                    <a:lumOff val="35000"/>
                  </a:schemeClr>
                </a:solidFill>
              </a:rPr>
              <a:t>Sepandan, si Bondye avèk nou e nou avèk li, nou ka simonte tout difikilte sa yo.</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3200"/>
              <a:t>Bondye?</a:t>
            </a:r>
            <a:r xmlns:a="http://schemas.openxmlformats.org/drawingml/2006/main">
              <a:rPr lang="h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rgbClr val="C00000"/>
                </a:solidFill>
              </a:rPr>
              <a:t>Bondye se..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Se Bondye ki ede nou e ki ban nou pouvwa ak kouraj lè nou priye epi mande èd nan sitiyasyon difisil.</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Egzamen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tx1">
                    <a:lumMod val="65000"/>
                    <a:lumOff val="35000"/>
                  </a:schemeClr>
                </a:solidFill>
              </a:rPr>
              <a:t>Poukisa Neyemi te retounen nan vil lakay li?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① </a:t>
            </a:r>
            <a:r xmlns:a="http://schemas.openxmlformats.org/drawingml/2006/main">
              <a:rPr lang="ht" altLang="ko-KR" sz="2800">
                <a:solidFill>
                  <a:schemeClr val="tx1">
                    <a:lumMod val="65000"/>
                    <a:lumOff val="35000"/>
                  </a:schemeClr>
                </a:solidFill>
              </a:rPr>
              <a:t>vwayaje..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② </a:t>
            </a:r>
            <a:r xmlns:a="http://schemas.openxmlformats.org/drawingml/2006/main">
              <a:rPr lang="ht" altLang="ko-KR" sz="2800">
                <a:solidFill>
                  <a:schemeClr val="tx1">
                    <a:lumMod val="65000"/>
                    <a:lumOff val="35000"/>
                  </a:schemeClr>
                </a:solidFill>
              </a:rPr>
              <a:t>pou ale lekol..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③ </a:t>
            </a:r>
            <a:r xmlns:a="http://schemas.openxmlformats.org/drawingml/2006/main">
              <a:rPr lang="ht" altLang="ko-KR" sz="2800">
                <a:solidFill>
                  <a:schemeClr val="tx1">
                    <a:lumMod val="65000"/>
                    <a:lumOff val="35000"/>
                  </a:schemeClr>
                </a:solidFill>
              </a:rPr>
              <a:t>pou adore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chemeClr val="tx1">
                    <a:lumMod val="65000"/>
                    <a:lumOff val="35000"/>
                  </a:schemeClr>
                </a:solidFill>
              </a:rPr>
              <a:t>④ </a:t>
            </a:r>
            <a:r xmlns:a="http://schemas.openxmlformats.org/drawingml/2006/main">
              <a:rPr lang="ht" altLang="ko-KR" sz="2800">
                <a:solidFill>
                  <a:schemeClr val="tx1">
                    <a:lumMod val="65000"/>
                    <a:lumOff val="35000"/>
                  </a:schemeClr>
                </a:solidFill>
              </a:rPr>
              <a:t>pou rebati miray lavil Jerizalèm..</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en-US" sz="2800">
                <a:solidFill>
                  <a:srgbClr val="FF0000"/>
                </a:solidFill>
              </a:rPr>
              <a:t>④ </a:t>
            </a:r>
            <a:r xmlns:a="http://schemas.openxmlformats.org/drawingml/2006/main">
              <a:rPr lang="ht" altLang="ko-KR" sz="2800">
                <a:solidFill>
                  <a:srgbClr val="FF0000"/>
                </a:solidFill>
              </a:rPr>
              <a:t>pou rebati miray lavil Jerizalèm..</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ht" altLang="ko-KR" sz="4000">
                <a:solidFill>
                  <a:srgbClr val="FF0000"/>
                </a:solidFill>
              </a:rPr>
              <a:t>Pawòl jodi 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ht" altLang="ko-KR" sz="3600">
                <a:solidFill>
                  <a:schemeClr val="bg1">
                    <a:lumMod val="50000"/>
                  </a:schemeClr>
                </a:solidFill>
              </a:rPr>
              <a:t>Mwen reponn wa a: -Si sa fè wa a plezi, si sèvitè w la jwenn favè devan l, se pou l voye m nan vil Jida kote yo antere zansèt mwen yo pou m ka rebati l.</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ht" altLang="ko-KR" sz="2800">
                <a:solidFill>
                  <a:schemeClr val="tx1">
                    <a:lumMod val="65000"/>
                    <a:lumOff val="35000"/>
                  </a:schemeClr>
                </a:solidFill>
              </a:rPr>
              <a:t>Neyemi</a:t>
            </a:r>
            <a:r xmlns:a="http://schemas.openxmlformats.org/drawingml/2006/main">
              <a:rPr lang="ht" altLang="en-US" sz="2800">
                <a:solidFill>
                  <a:schemeClr val="tx1">
                    <a:lumMod val="65000"/>
                    <a:lumOff val="35000"/>
                  </a:schemeClr>
                </a:solidFill>
              </a:rPr>
              <a:t> </a:t>
            </a:r>
            <a:r xmlns:a="http://schemas.openxmlformats.org/drawingml/2006/main">
              <a:rPr lang="ht"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