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ha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 1</a:t>
            </a:r>
            <a:r xmlns:a="http://schemas.openxmlformats.org/drawingml/2006/main">
              <a:rPr lang="h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h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Kalma</a:t>
            </a:r>
            <a:r xmlns:a="http://schemas.openxmlformats.org/drawingml/2006/main">
              <a:rPr lang="h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  <a:r xmlns:a="http://schemas.openxmlformats.org/drawingml/2006/main">
              <a:rPr lang="h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" altLang="ko-KR" sz="4400"/>
              <a:t>Allah</a:t>
            </a:r>
          </a:p>
          <a:p>
            <a:pPr xmlns:a="http://schemas.openxmlformats.org/drawingml/2006/main" algn="ctr"/>
            <a:r xmlns:a="http://schemas.openxmlformats.org/drawingml/2006/main">
              <a:rPr lang="ha" altLang="ko-KR" sz="4400"/>
              <a:t>An yi</a:t>
            </a:r>
          </a:p>
          <a:p>
            <a:pPr xmlns:a="http://schemas.openxmlformats.org/drawingml/2006/main" algn="ctr"/>
            <a:r xmlns:a="http://schemas.openxmlformats.org/drawingml/2006/main">
              <a:rPr lang="ha" altLang="ko-KR" sz="4400"/>
              <a:t>Duniya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Na yau</a:t>
            </a:r>
            <a:r xmlns:a="http://schemas.openxmlformats.org/drawingml/2006/main">
              <a:rPr lang="h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Kalma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farkon Allah ya halitta</a:t>
            </a:r>
          </a:p>
          <a:p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sammai da ƙasa.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Farawa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Matar Ishaku, Rifkatu ta haifi tagwaye. Sunan ɗan fari Isuwa, na biyun kuwa Yakubu.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Isuwa yana son farauta. Don haka, yana son ayyukan waje. Amma, Yakubu mutum ne mai shiru, yana zaune a gida.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Wata rana, sa’ad da Yakubu yake dafa miya, Isuwa ya dawo gida da yunwa bayan ya farauta.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“Bani stew!”, “Farko ka sayar mani da haƙƙinka na haihuwa. Sa'an nan zan ba ku. Isuwa yana jin yunwa har ya sayar da gādonsa na ɗan fari a kan kwano ɗaya na jan miya.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Daga baya, Yakubu ya yaudari mahaifinsa don ya sami albarkar. A ƙarshe, ya sami albarka. Duk wadannan abubuwa sun faru ne da ikon Allah.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rgbClr val="ff0000"/>
                </a:solidFill>
              </a:rPr>
              <a:t>Darasi na Yau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Isuwa ya ɗauka cewa magance matsalar yunwa ya fi samun albarka ta ruhaniya muhimmanci.</a:t>
            </a:r>
            <a:r xmlns:a="http://schemas.openxmlformats.org/drawingml/2006/main">
              <a:rPr lang="h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Daga karshe,</a:t>
            </a:r>
            <a:r xmlns:a="http://schemas.openxmlformats.org/drawingml/2006/main">
              <a:rPr lang="h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Yakubu</a:t>
            </a:r>
            <a:r xmlns:a="http://schemas.openxmlformats.org/drawingml/2006/main">
              <a:rPr lang="h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 zama</a:t>
            </a:r>
            <a:r xmlns:a="http://schemas.openxmlformats.org/drawingml/2006/main">
              <a:rPr lang="h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</a:t>
            </a:r>
            <a:r xmlns:a="http://schemas.openxmlformats.org/drawingml/2006/main">
              <a:rPr lang="h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kakan Isra'ilawa.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 kuke ganin ya fi muhimmanci?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Albarkar zama 'ya'yan Allah ba za a iya maye gurbinsu da wani abu.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200"/>
              <a:t>Allah ne?</a:t>
            </a:r>
            <a:r xmlns:a="http://schemas.openxmlformats.org/drawingml/2006/main">
              <a:rPr lang="h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rgbClr val="c00000"/>
                </a:solidFill>
              </a:rPr>
              <a:t>Allah</a:t>
            </a:r>
            <a:r xmlns:a="http://schemas.openxmlformats.org/drawingml/2006/main">
              <a:rPr lang="ha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ha" altLang="ko-KR" sz="3600">
                <a:solidFill>
                  <a:srgbClr val="c00000"/>
                </a:solidFill>
              </a:rPr>
              <a:t>shine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yana cika nufinsa duk da kuskuren mutane da karya.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Yau'</a:t>
            </a:r>
            <a:r xmlns:a="http://schemas.openxmlformats.org/drawingml/2006/main">
              <a:rPr lang="h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Tambayoyi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Domin me Isuwa ya sayar da matsayinsa na ɗan fari?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noodles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gurasa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ha" altLang="ko-KR" sz="2800">
                <a:solidFill>
                  <a:schemeClr val="dk1"/>
                </a:solidFill>
              </a:rPr>
              <a:t>jan stew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a" altLang="ko-KR" sz="2800">
                <a:solidFill>
                  <a:srgbClr val="ff0000"/>
                </a:solidFill>
              </a:rPr>
              <a:t>jan stew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Na yau</a:t>
            </a:r>
            <a:r xmlns:a="http://schemas.openxmlformats.org/drawingml/2006/main">
              <a:rPr lang="h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Kalma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bg1">
                    <a:lumMod val="50000"/>
                  </a:schemeClr>
                </a:solidFill>
              </a:rPr>
              <a:t>Sa'an nan Yakubu ya ba Isuwa gurasa da miya.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bg1">
                    <a:lumMod val="50000"/>
                  </a:schemeClr>
                </a:solidFill>
              </a:rPr>
              <a:t>Ya ci ya sha, sannan ya tashi ya fita.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bg1">
                    <a:lumMod val="50000"/>
                  </a:schemeClr>
                </a:solidFill>
              </a:rPr>
              <a:t>Saboda haka, Isuwa ya raina matsayinsa na ɗan fari.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Farawa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 11 Kalmar 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400"/>
              <a:t>Mafarkin Yakubu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Littafi Mai Tsarki Kids No.2 Maganar 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" altLang="ko-KR" sz="4000"/>
              <a:t>Sun ci haramun 'ya'yan itace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Maganar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/>
              <a:t>Ya yi mafarki, a cikinsa ya ga wani matakala yana kwance a ƙasa, samansa ya kai sama, mala'ikun Allah suna hawa suna saukowa a kai.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Farawa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Yakubu ya yaudari ɗan'uwansa da ƙarya. Yana tsoron kada a kashe shi. Saboda haka, ya gudu daga gida zuwa ga kawunsa a Haran.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 dare, ya ɗauki dutse a wurin, ya yi barci yana sanya shi ƙarƙashin kansa a matsayin matashin kai. Shi kadai a can ba shi da iyali. Don haka sai ya ji tsoro ya ji kadaici.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Yakubu ya ga mala'ikun Allah suna hawa da sauka a kan matakala a duniya zuwa sama.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 ji muryar Allah, “Ina tare da kai, zan kiyaye ka duk inda za ka.”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 ya farka da safe, ya bauta wa Allah wanda ya yi alkawari zai kasance tare da shi, kuma ya ɗaukaka Allah.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Darasi na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Kamar yadda Allah yake tare da Yakubu wanda ya ji tsoron zama shi kaɗai,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Ubanmu Allah kuma ya kula da mu lokacin da muke kadai.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Kamar Yakubu, ya kamata mu ɗaukaka kuma mu ɗaukaka Allah wanda yake tare da mu kullum.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200"/>
              <a:t>Allah ne?</a:t>
            </a:r>
            <a:r xmlns:a="http://schemas.openxmlformats.org/drawingml/2006/main">
              <a:rPr lang="h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rgbClr val="c00000"/>
                </a:solidFill>
              </a:rPr>
              <a:t>Allah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yana tare da mu a ko'ina da kuma kowane lokaci.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yana kula da mu kullum.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Na yau</a:t>
            </a:r>
            <a:r xmlns:a="http://schemas.openxmlformats.org/drawingml/2006/main">
              <a:rPr lang="h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Tambayoyi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Lokacin da Yakubu ya yi barci, menene ya ɗauka a matsayin matashin kai?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itace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ha" altLang="ko-KR" sz="2800">
                <a:solidFill>
                  <a:schemeClr val="dk1"/>
                </a:solidFill>
              </a:rPr>
              <a:t>dutse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fatar dabba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ha" altLang="ko-KR" sz="2800">
                <a:solidFill>
                  <a:srgbClr val="ff0000"/>
                </a:solidFill>
              </a:rPr>
              <a:t>dutse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Maganar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/>
              <a:t>Ya yi mafarki, a cikinsa ya ga wani matakala yana kwance a ƙasa, samansa ya kai sama, mala'ikun Allah suna hawa suna saukowa a kai.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Farawa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Maganar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ya halicci mutum cikin kamaninsa, cikin surar Allah ya halicce shi;</a:t>
            </a:r>
          </a:p>
          <a:p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namiji da mace ya halicce su.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Farawa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 12</a:t>
            </a:r>
            <a:r xmlns:a="http://schemas.openxmlformats.org/drawingml/2006/main">
              <a:rPr lang="h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h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Kalma</a:t>
            </a:r>
            <a:r xmlns:a="http://schemas.openxmlformats.org/drawingml/2006/main">
              <a:rPr lang="h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  <a:r xmlns:a="http://schemas.openxmlformats.org/drawingml/2006/main">
              <a:rPr lang="h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400"/>
              <a:t>Yusufu Wanda Yan Uwansa Suka Siyar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Maganar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bg1">
                    <a:lumMod val="50000"/>
                  </a:schemeClr>
                </a:solidFill>
              </a:rPr>
              <a:t>“Ku zo yanzu, mu kashe shi, mu jefa shi cikin daya daga cikin rijiyoyin nan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bg1">
                    <a:lumMod val="50000"/>
                  </a:schemeClr>
                </a:solidFill>
              </a:rPr>
              <a:t>Kuma ka ce wata muguwar dabba ta cinye shi.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bg1">
                    <a:lumMod val="50000"/>
                  </a:schemeClr>
                </a:solidFill>
              </a:rPr>
              <a:t>Sannan za mu ga abin da ya zo na mafarkinsa."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(Farawa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Yakubu yana da 'ya'ya maza goma sha biyu. Ya ƙaunaci Yusufu fiye da sauran 'ya'yansa. Saboda haka, ya yi wa Yusufu kyakykyawan kyalle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’Yan’uwansa sun ƙi shi sosai domin mahaifinsu yana ƙaunarsa musamman. “Mu sayar da Yusufu. Mu gaya ma baba ya rasu.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Suka sayar da Yusufu a matsayin bawa ga 'yan kasuwa suka zo wucewa.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 jin haka, Yakubu ya yi baƙin ciki ƙwarai.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Yusufu ya yi rayuwa mai wuya a matsayin bawa. Duk da haka, ya yi imani kuma ya dogara ga Allah ba tare da ya yi zunubi 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An saka Yusufu a kurkuku bisa zargin ƙarya.</a:t>
            </a:r>
            <a:r xmlns:a="http://schemas.openxmlformats.org/drawingml/2006/main">
              <a:rPr lang="ha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Duk da haka, ya yi ƙoƙari ya zama mai adalci a gaban Allah har ma a cikin kurkuku. Allah bai manta Yusufu ba kuma Allah ya yi masa shiri mai ban mamaki.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Darasi na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'Yan'uwansa sun ƙi Yusufu kuma suka sayar da shi a matsayin bawa. An kuma saka shi a kurkuku bisa zargin karya.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Duk da haka, ya dogara ga Allah kuma ya yi ƙoƙari kada ya ƙara yin zunubi.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Wataƙila mu fuskanci wasu matsaloli.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Kada mu yi zunubi, mu roƙi taimako ga ubanmu Allah wanda yake jin addu'armu da yardar rai.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200"/>
              <a:t>Allah ne?</a:t>
            </a:r>
            <a:r xmlns:a="http://schemas.openxmlformats.org/drawingml/2006/main">
              <a:rPr lang="h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rgbClr val="c00000"/>
                </a:solidFill>
              </a:rPr>
              <a:t>Babanmu Ya Allah..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Ubanmu Allah yana da shirye-shirye masu ban mamaki a gare mu ko da a lokuta masu wahala.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Tambayoyi na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Menene Yakubu ya ba Yusufu kaɗai cikin ’ya’yansa goma sha biyu?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kayan wasan yara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Littafi Mai Tsarki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kyakykyawan kyakykyawan kyawu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kudi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ha" altLang="ko-KR" sz="2800">
                <a:solidFill>
                  <a:srgbClr val="ff0000"/>
                </a:solidFill>
              </a:rPr>
              <a:t>kyakykyawan kyakykyawan kyawu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Adamu da Hauwa’u su ne mafificin halittu a cikin halittun Allah.</a:t>
            </a:r>
          </a:p>
          <a:p>
            <a:r xmlns:a="http://schemas.openxmlformats.org/drawingml/2006/main">
              <a:rPr lang="h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Domin an halicce su bisa ga kamannin Allah.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Maganar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bg1">
                    <a:lumMod val="50000"/>
                  </a:schemeClr>
                </a:solidFill>
              </a:rPr>
              <a:t>“Ku zo yanzu, mu kashe shi, mu jefa shi cikin daya daga cikin rijiyoyin nan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bg1">
                    <a:lumMod val="50000"/>
                  </a:schemeClr>
                </a:solidFill>
              </a:rPr>
              <a:t>Kuma ka ce wata muguwar dabba ta cinye shi.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bg1">
                    <a:lumMod val="50000"/>
                  </a:schemeClr>
                </a:solidFill>
              </a:rPr>
              <a:t>Sannan za mu ga abin da ya zo na mafarkinsa."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(Farawa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 13 Kalmar 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400"/>
              <a:t>Yusufu ya zama Firayim Minista a Masar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Maganar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/>
              <a:t>Sai Fir'auna ya ce wa Yusufu, “Na sa ka shugaban dukan ƙasar Masar.”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Farawa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Fir'auna, Sarkin Masar, ya yi mafarki. Shanu masu kiba guda 7 sannan bayan haka sai mugayen shanu 7 suka fito. Mummunan shanu 7 sun cinye shanu 7 masu kiba. Wani bakon mafarki ne.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Ba wanda ya iya fassara mafarkinsa a fada. Shugaban masu shayarwa wanda Yusufu ya taimake shi ya gabatar da shi ga sarki.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ya ba Yusuf hikima. Don haka, ya iya fassara ma’anar mafarkin ya faɗa wa sarki.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Fir’auna ya motsa shi sosai har ya naɗa Yusufu wanda yake fursuna a matsayi na biyu mafi girma a ƙasar.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Yusufu ya zama firaministan Masar kuma ya yi sarauta bisa ƙasar da hikimar da Allah ya ba shi.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/>
              <a:t>Darasi na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yana da tsare-tsare masu ban mamaki ga Yusufu.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Lokacin da muka fuskanci wasu matsaloli, bai kamata mu ma mu damu ba,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amma ya kamata mu sa ran shirye-shiryen Ubangiji masu ban mamaki a gare mu kuma mu yi imani da Allah.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200"/>
              <a:t>Allah ne?</a:t>
            </a:r>
            <a:r xmlns:a="http://schemas.openxmlformats.org/drawingml/2006/main">
              <a:rPr lang="h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rgbClr val="c00000"/>
                </a:solidFill>
              </a:rPr>
              <a:t>Allah yana aikata bisa ga nufinsa.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Za a ɗaukaka ƙasƙantacce kuma za a ƙasƙantar da maɗaukaki.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Allah ya ce wa mutumin.</a:t>
            </a:r>
            <a:r xmlns:a="http://schemas.openxmlformats.org/drawingml/2006/main">
              <a:rPr lang="ha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"Kuna da 'yanci ku ci daga kowane itacen da ke cikin lambu, amma </a:t>
            </a:r>
            <a:r xmlns:a="http://schemas.openxmlformats.org/drawingml/2006/main">
              <a:rPr lang="ha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kada ku ci daga itacen sanin nagarta da mugunta: gama sa'ad da kuka ci, lalle za ku mutu </a:t>
            </a:r>
            <a:r xmlns:a="http://schemas.openxmlformats.org/drawingml/2006/main">
              <a:rPr lang="ha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Tambayoyi na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Waɗanne dabbobi ne suka bayyana a mafarkin Fir'auna?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tsuntsu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kare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doki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saniya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a" altLang="ko-KR" sz="2800">
                <a:solidFill>
                  <a:srgbClr val="ff0000"/>
                </a:solidFill>
              </a:rPr>
              <a:t>saniya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Maganar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/>
              <a:t>Sai Fir'auna ya ce wa Yusufu.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/>
              <a:t>“Na sa ka shugaban ƙasar Masar duka.”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Farawa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A'a.</a:t>
            </a:r>
            <a:r xmlns:a="http://schemas.openxmlformats.org/drawingml/2006/main">
              <a:rPr lang="h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h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Maganar 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400"/>
              <a:t>Yusuf Ya Sake Saduwa Da 'Yan Uwansa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Maganar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bg1">
                    <a:lumMod val="50000"/>
                  </a:schemeClr>
                </a:solidFill>
              </a:rPr>
              <a:t>Ko da yake Yusufu ya gane 'yan'uwansa, amma ba su gane shi ba.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Farawa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Fir’auna ya naɗa Yusufu a matsayin firaministan ƙasar Masar. Yusufu ya sarrafa cikin shekaru 7 tsananin yunwa cikin hikima.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Duk da haka, babu hatsi a Kan'ana saboda yunwa. Sai suka gangara zuwa Masar don su sami hatsi su ci. 'Yan'uwan Yusufu kuma suka tafi Masar don su sayi abinci.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 da yake Yusufu ya gane 'yan'uwansa, amma ba su gane shi 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Yusufu ya gaya musu ko wanene shi. A firgice suke kallonsa, suna jin tsoronsa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Yusufu ya fahimci dalilin da ya sa Allah ya aiko shi Masar. Ya gafarta wa ’yan’uwansa, ya kai dukan iyalinsa zuwa Masar, ya kula da su lafiya.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Darasi na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Yusufu ya gafarta wa ’yan’uwansa da suka yi masa mugunta kuma ya ƙaunace su bisa ga nufin Allah.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Dole ne mu gafarta wa danginmu da abokanmu kuma mu ƙaunace su.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Amma, Shaiɗan ya kama kamar maciji ya jarabci Hauwa’u.</a:t>
            </a:r>
          </a:p>
          <a:p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ƙarshe, Hauwa'u ta ci 'ya'yan itacen.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200"/>
              <a:t>Allah ne?</a:t>
            </a:r>
            <a:r xmlns:a="http://schemas.openxmlformats.org/drawingml/2006/main">
              <a:rPr lang="h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rgbClr val="c00000"/>
                </a:solidFill>
              </a:rPr>
              <a:t>Allah..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 gafarta mana kuma yana son mu.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Tambayoyi na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Joseph ya zama firaministan ƙasar wace ƙasa?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Masar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Isra'ila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Farisa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Babila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ha" altLang="ko-KR" sz="2800">
                <a:solidFill>
                  <a:srgbClr val="ff0000"/>
                </a:solidFill>
              </a:rPr>
              <a:t>Masar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Maganar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bg1">
                    <a:lumMod val="50000"/>
                  </a:schemeClr>
                </a:solidFill>
              </a:rPr>
              <a:t>Ko da yake Yusufu ya gane 'yan'uwansa, amma ba su gane shi ba.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Farawa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Maganar 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400"/>
              <a:t>Yaron Da Aka Cece Daga Ruwa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Maganar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 yaron ya girma, ta kai shi wurin 'yar Fir'auna, ya zama ɗanta. Ta raɗa masa suna Musa, ta ce, "Na fitar da shi daga cikin ruwa."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Fitowa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Sarkin Masar, Fir’auna, ya ba da umurni a jefar da dukan jarirai maza na Isra’ila a cikin kogin Nilu kuma a kashe su.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Jochebed, mahaifiyar Musa, ba ta da wani zaɓi face ta bar ɗanta a tafi da shi a kan kogin Nilu.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lokacin ne Gimbiya Masar ta ga jaririn a lokacin da take wanka a cikin kogin. Tana da niyyar girma yaron.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'Yar'uwarsa ta ga gimbiya ta fitar da yaron daga cikin kwandon. Ta gabatar da mahaifiyarsa Jochebed, don ta yi mata renon yaron.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 yaron ya girma, aka mayar da shi wurin gimbiya ya zama ɗanta. Ta raɗa masa suna Musa, ta ce, “Na fito da shi daga cikin ruwa. Musa ya girma a Masar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Kuma Hauwa'u ta ba Adamu wani.</a:t>
            </a:r>
          </a:p>
          <a:p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Shima Adamu ya ci.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Darasi na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ya ceci Musa.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ya tseratar da mu da hikimar sa da ikonsa (abin mamaki).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 yi imani cewa shirye-shiryen Allah sun fi nawa girma kuma sun fi kamala.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200"/>
              <a:t>Wanene Allah?</a:t>
            </a:r>
            <a:r xmlns:a="http://schemas.openxmlformats.org/drawingml/2006/main">
              <a:rPr lang="h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rgbClr val="c00000"/>
                </a:solidFill>
              </a:rPr>
              <a:t>Allah..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Shi ne Allah Madaukakin Sarki wanda yake cika nufinsa duk da wani cikas.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Tambayoyi na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Menene ya faru da yaron da aka tafi da shi a cikin ruwa?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Kifi ya cinye shi.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Tsuntsaye sun ceto yaron.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ya kubutar da yaron daga sama.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Gimbiya Masar ta gani ta cece shi.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a" altLang="ko-KR" sz="2800">
                <a:solidFill>
                  <a:srgbClr val="ff0000"/>
                </a:solidFill>
              </a:rPr>
              <a:t>Gimbiya Masar ta gani ta cece shi.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Maganar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 yaron ya girma, ta kai shi wurin 'yar Fir'auna, ya zama ɗanta. Ta raɗa masa suna Musa, ta ce, "Na fitar da shi daga cikin ruwa."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Fitowa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Allah ya kore su daga Adnin domin ba su yi biyayya ga Allah ba.</a:t>
            </a:r>
          </a:p>
          <a:p>
            <a:r xmlns:a="http://schemas.openxmlformats.org/drawingml/2006/main">
              <a:rPr lang="h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Tun daga wannan lokacin, Zunubi ya shigo duniya.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" altLang="ko-KR" sz="2800" b="1"/>
              <a:t>Darasi </a:t>
            </a:r>
            <a:endParaRPr xmlns:a="http://schemas.openxmlformats.org/drawingml/2006/main" lang="en-US" altLang="ko-KR" sz="4000" b="1"/>
            <a:r xmlns:a="http://schemas.openxmlformats.org/drawingml/2006/main">
              <a:rPr lang="ha" altLang="ko-KR" sz="4000"/>
              <a:t>na Yau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Zunubi ya zo cikin duniya domin Adamu da Hauwa’u ba su bi umurnin Allah ba.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Ina biyayya ga maganar Allah?</a:t>
            </a:r>
          </a:p>
          <a:p>
            <a:pPr xmlns:a="http://schemas.openxmlformats.org/drawingml/2006/main" algn="ctr"/>
            <a:r xmlns:a="http://schemas.openxmlformats.org/drawingml/2006/main">
              <a:rPr lang="h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Idan na yi imani da Allah, dole ne in yi biyayya da maganar Allah.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" altLang="ko-KR" sz="3200"/>
              <a:t>Allah ne?</a:t>
            </a:r>
            <a:r xmlns:a="http://schemas.openxmlformats.org/drawingml/2006/main">
              <a:rPr lang="h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3600">
                <a:solidFill>
                  <a:srgbClr val="C00000"/>
                </a:solidFill>
              </a:rPr>
              <a:t>Allah..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 ya son rashin biyayya.</a:t>
            </a:r>
          </a:p>
          <a:p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 albarkaci mutumin da ya kiyaye maganarsa.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" altLang="ko-KR" sz="4000"/>
              <a:t>Na yau</a:t>
            </a:r>
            <a:r xmlns:a="http://schemas.openxmlformats.org/drawingml/2006/main">
              <a:rPr lang="ha" altLang="en-US" sz="4000"/>
              <a:t> </a:t>
            </a:r>
            <a:r xmlns:a="http://schemas.openxmlformats.org/drawingml/2006/main">
              <a:rPr lang="ha" altLang="ko-KR" sz="4000"/>
              <a:t>Kalma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farkon Allah ya halitta</a:t>
            </a:r>
          </a:p>
          <a:p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sammai da ƙasa.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Farawa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Tambayoyi na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Menene Allah ya ce kada a ci wa ’yan adam?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'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ya'yan itace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kayan lambu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dk1"/>
                </a:solidFill>
              </a:rPr>
              <a:t>④ ' </a:t>
            </a:r>
            <a:r xmlns:a="http://schemas.openxmlformats.org/drawingml/2006/main">
              <a:rPr lang="ha" altLang="ko-KR" sz="2800">
                <a:solidFill>
                  <a:schemeClr val="dk1"/>
                </a:solidFill>
              </a:rPr>
              <a:t>ya'yan sanin nagarta da mugunta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rgbClr val="FF0000"/>
                </a:solidFill>
              </a:rPr>
              <a:t>④ ' </a:t>
            </a:r>
            <a:r xmlns:a="http://schemas.openxmlformats.org/drawingml/2006/main">
              <a:rPr lang="ha" altLang="ko-KR" sz="2800">
                <a:solidFill>
                  <a:srgbClr val="FF0000"/>
                </a:solidFill>
              </a:rPr>
              <a:t>ya'yan sanin nagarta da mugunta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Maganar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ya halicci mutum cikin kamaninsa, cikin surar Allah ya halicce shi;</a:t>
            </a:r>
          </a:p>
          <a:p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namiji da mace ya halicce su.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Farawa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Kalmar 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" altLang="ko-KR" sz="4000"/>
              <a:t>Nuhu ya yi Babban Jirgin ruwa (Jigi) a kan Dutsen Dutse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" altLang="ko-KR" sz="4000"/>
              <a:t>Na yau</a:t>
            </a:r>
            <a:r xmlns:a="http://schemas.openxmlformats.org/drawingml/2006/main">
              <a:rPr lang="ha" altLang="en-US" sz="4000"/>
              <a:t> </a:t>
            </a:r>
            <a:r xmlns:a="http://schemas.openxmlformats.org/drawingml/2006/main">
              <a:rPr lang="ha" altLang="ko-KR" sz="4000"/>
              <a:t>Kalma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Sai Ubangiji ya ce wa Nuhu, “Ka shiga cikin jirgin, kai da dukan iyalinka, gama na same ka mai adalci a zamanin nan.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(Farawa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ya ga cewa dukan mutanen duniya sun ɓata hanyoyinsu. Allah ya ce wa Nuhu, “Zan hallaka mutane da duniya . Yi babban jirgi a kan dutsen!"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Nuhu ya fara yin jirgi a kan dutsen kamar yadda Allah ya umarce shi. Mutane sun dauka mahaukaci ne.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Nuhu ya bar kowane irin halitta su shigo cikin jirgin tare da dangin Nuhu 8 kamar yadda Allah ya umarta.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Ruwan sama ya ci gaba da yi a duniya har tsawon kwanaki 40 kamar yadda Allah ya ce.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ƙarshe, ƙasa ta rufe da ruwa. Duk wani abu mai rai da yake motsi a duniya ya mutu. Nuhu ne kaɗai ya rage, da waɗanda suke tare da shi a cikin jirgin.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" altLang="ko-KR" sz="3200">
                <a:solidFill>
                  <a:srgbClr val="FF0000"/>
                </a:solidFill>
              </a:rPr>
              <a:t>Darasi na Yau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Mutane ba su saurari Nuhu da ya ba su zarafi su tsira daga babban rigyawa ba.</a:t>
            </a:r>
          </a:p>
          <a:p>
            <a:pPr xmlns:a="http://schemas.openxmlformats.org/drawingml/2006/main" algn="ctr"/>
            <a:r xmlns:a="http://schemas.openxmlformats.org/drawingml/2006/main">
              <a:rPr lang="h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Sai kawai suka ce Nuhu ya haukace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Lokacin da kuke isar da bishara ga abokai, ƙila ba za su saurare ku da kyau ba.</a:t>
            </a:r>
          </a:p>
          <a:p>
            <a:pPr xmlns:a="http://schemas.openxmlformats.org/drawingml/2006/main" algn="ctr"/>
            <a:r xmlns:a="http://schemas.openxmlformats.org/drawingml/2006/main">
              <a:rPr lang="h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Amma, a ƙarshe, za su san cewa maganar Allah gaskiya ce.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 farko, duhu ya rufe saman.</a:t>
            </a:r>
          </a:p>
          <a:p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Babu mutum, babu haske. Babu komai.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" altLang="ko-KR" sz="3200"/>
              <a:t>Allah ?</a:t>
            </a:r>
            <a:r xmlns:a="http://schemas.openxmlformats.org/drawingml/2006/main">
              <a:rPr lang="h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3600">
                <a:solidFill>
                  <a:srgbClr val="C00000"/>
                </a:solidFill>
              </a:rPr>
              <a:t>Allah..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yana ƙin zunubi kuma yana hukunta zunubi.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/>
              <a:t>Tambayoyi na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Menene Allah ya ce wa Nuhu ya yi?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ha" altLang="ko-KR" sz="2800">
                <a:solidFill>
                  <a:schemeClr val="dk1"/>
                </a:solidFill>
              </a:rPr>
              <a:t>Jirgin ruwa (Ark)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Gida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Bike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ha" altLang="ko-KR" sz="2800">
                <a:solidFill>
                  <a:srgbClr val="FF0000"/>
                </a:solidFill>
              </a:rPr>
              <a:t>Jirgin ruwa (Ark)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" altLang="ko-KR" sz="4000"/>
              <a:t>Maganar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Sai Ubangiji ya ce wa Nuhu, “Ka shiga cikin jirgin, kai da dukan iyalinka, gama na same ka mai adalci a zamanin nan.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Farawa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Maganar 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" altLang="ko-KR" sz="4000"/>
              <a:t>Bakan gizo shine alkawarin Allah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" altLang="ko-KR" sz="3600">
                <a:solidFill>
                  <a:srgbClr val="FF0000"/>
                </a:solidFill>
              </a:rPr>
              <a:t>Na yau</a:t>
            </a: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a" altLang="ko-KR" sz="3600">
                <a:solidFill>
                  <a:srgbClr val="FF0000"/>
                </a:solidFill>
              </a:rPr>
              <a:t>Kalma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duk lokacin da bakan gizo ya bayyana a cikin gajimare, zan gan shi, in tuna da madawwamin alkawari tsakanin Allah da kowane irin talikai na duniya.”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Farawa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 shafe kowane abu mai rai, kawai Nuhu da waɗanda suke tare da shi a cikin jirgin suka ragu.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Ruwan sama ya ci gaba da yi a duniya har tsawon kwanaki 40.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Bayan ruwan sama ya tsaya, Nuhu ya aiki kurciya.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Kurciyar ta dawo masa da danyen ganyen zaitun a baki. Nuhu ya sani, "Ruwan ya janye daga ƙasa!"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Nuhu ya fito tare da iyalinsa, suka bauta wa Allah. "Nagode Allah da ya bamu sabuwar duniya."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ya nuna masa bakan gizo alamar alkawari da albarka. "Ku rayu cikin farin ciki a cikin sabuwar duniya!"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ya ce, “Bari haske ya kasance,”</a:t>
            </a:r>
          </a:p>
          <a:p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kuma akwai haske.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" altLang="ko-KR" sz="3200">
                <a:solidFill>
                  <a:srgbClr val="FF0000"/>
                </a:solidFill>
              </a:rPr>
              <a:t>Darasi na Yau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Allah ya ceci Nuhu da iyalinsa.</a:t>
            </a:r>
          </a:p>
          <a:p>
            <a:pPr xmlns:a="http://schemas.openxmlformats.org/drawingml/2006/main" algn="ctr"/>
            <a:r xmlns:a="http://schemas.openxmlformats.org/drawingml/2006/main">
              <a:rPr lang="h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Allah ya yi alkawari cewa zai albarkace su kuma ya yi sabuwar duniya ta wurinsu.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Allah kuma ya cece mu ta wurin Yesu.</a:t>
            </a:r>
          </a:p>
          <a:p>
            <a:pPr xmlns:a="http://schemas.openxmlformats.org/drawingml/2006/main" algn="ctr"/>
            <a:r xmlns:a="http://schemas.openxmlformats.org/drawingml/2006/main">
              <a:rPr lang="h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Dole ne mu gaskata cewa Allah zai yi sabuwar duniyarsa ta wurinmu.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" altLang="ko-KR" sz="3200"/>
              <a:t>Ubangiji Allah?</a:t>
            </a:r>
            <a:r xmlns:a="http://schemas.openxmlformats.org/drawingml/2006/main">
              <a:rPr lang="h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3600">
                <a:solidFill>
                  <a:srgbClr val="C00000"/>
                </a:solidFill>
              </a:rPr>
              <a:t>Ya Allah..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Ubangiji Allah Ubanmu ne wanda yake ceto da kuma albarkaci ’ya’yansa ƙaunatattun sa’ad da muka gaskanta da shi.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/>
              <a:t>Tambayoyi na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Menene Nuhu ya aika ya ga duniya ta bushe?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Mikiya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Sparrow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ha" altLang="ko-KR" sz="2800">
                <a:solidFill>
                  <a:schemeClr val="dk1"/>
                </a:solidFill>
              </a:rPr>
              <a:t>Kurciya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ha" altLang="ko-KR" sz="2800">
                <a:solidFill>
                  <a:srgbClr val="FF0000"/>
                </a:solidFill>
              </a:rPr>
              <a:t>Kurciya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" altLang="ko-KR" sz="3600"/>
              <a:t>Maganar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duk lokacin da bakan gizo ya bayyana a cikin gajimare, zan gan shi, in tuna da madawwamin alkawari tsakanin Allah da kowane irin talikai na duniya.”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Farawa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 5</a:t>
            </a:r>
            <a:r xmlns:a="http://schemas.openxmlformats.org/drawingml/2006/main">
              <a:rPr lang="h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h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Kalma</a:t>
            </a:r>
            <a:r xmlns:a="http://schemas.openxmlformats.org/drawingml/2006/main">
              <a:rPr lang="h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  <a:r xmlns:a="http://schemas.openxmlformats.org/drawingml/2006/main">
              <a:rPr lang="h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" altLang="ko-KR" sz="3600"/>
              <a:t>Mutanen da suka gina</a:t>
            </a:r>
          </a:p>
          <a:p>
            <a:pPr xmlns:a="http://schemas.openxmlformats.org/drawingml/2006/main" algn="ctr"/>
            <a:r xmlns:a="http://schemas.openxmlformats.org/drawingml/2006/main">
              <a:rPr lang="ha" altLang="ko-KR" sz="3600"/>
              <a:t>Hasumiyar Babel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Maganar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Shi ya sa ake kiranta Babel, domin a can Ubangiji ya ruɗe</a:t>
            </a:r>
          </a:p>
          <a:p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harshen dukan duniya. Daga can Ubangiji ya warwatsa su</a:t>
            </a:r>
          </a:p>
          <a:p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bisa fuskar dukan duniya.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Farawa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Mutane sun so su zama mafi girma da kuma shahara fiye da Allah. Don haka, suka fara gina hasumiya mai tsayi.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Don haka, suna gina hasumiya gaba ɗaya.</a:t>
            </a:r>
          </a:p>
          <a:p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“Mu nuna kanmu ga duniya. Muna da girma sosai! 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Amma da Allah ya ga girman kan su, sai ya rikitar da harshensu don kada su fahimci juna.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Domin sun kasa fahimtar juna, sun kasa aiki tare. Daga ƙarshe, suka watse ko'ina cikin duniya. Har yanzu harsunan duniya sun bambanta da juna.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rana ta farko, Allah ya raba haske da duhu. Ya yi dukan duniya kwana shida.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a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a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a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a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a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a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/>
              <a:t>Darasi na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Mutane suna so su zama mafi girma da girma fiye da Allah.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Ana kiran wannan tunanin "girman kai".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yana ƙin girman kai.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Kishiyar girman kai shine 'tawali'u'.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 kamata mu zama ‘mai tawali’u a gaban Allah don mu faranta masa rai.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" altLang="ko-KR" sz="3200"/>
              <a:t>Ya Ubangiji Allah?</a:t>
            </a:r>
            <a:r xmlns:a="http://schemas.openxmlformats.org/drawingml/2006/main">
              <a:rPr lang="h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3600">
                <a:solidFill>
                  <a:srgbClr val="C00000"/>
                </a:solidFill>
              </a:rPr>
              <a:t>Ya Allah..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Jehobah Allah ya fi mu girma da hikima.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 za mu iya zama mafi hikima fiye da Allah ko da yake mun hada dukan hikimar mu tare.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Tambayoyi na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 yasa suka kasa gama hasumiyar?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ne ya sa rigyawar ta yi 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yasa wuta ta tashi a lokacin da suka yi 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ya yi girgizar kasa a lokacin da suka yi 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ha" altLang="ko-KR" sz="2800">
                <a:solidFill>
                  <a:schemeClr val="dk1"/>
                </a:solidFill>
              </a:rPr>
              <a:t>Allah yasa ba su fahimci juna ba lokacin da suka yi shi.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a" altLang="ko-KR" sz="2800">
                <a:solidFill>
                  <a:srgbClr val="FF0000"/>
                </a:solidFill>
              </a:rPr>
              <a:t>Allah yasa ba su fahimci juna ba lokacin da suka yi shi.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Na yau</a:t>
            </a:r>
            <a:r xmlns:a="http://schemas.openxmlformats.org/drawingml/2006/main">
              <a:rPr lang="h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Kalma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Shi ya sa ake kiranta Babel, domin a can Ubangiji ya ruɗe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harshen dukan duniya. Daga can Ubangiji ya warwatsa su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bisa fuskar dukan duniya.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Farawa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Maganar 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400"/>
              <a:t>Allah ya kira Ibrahim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Maganar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Ubangiji ya ce wa Abram, “Ka bar ƙasarka, da mutanenka da naka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gidan uba, ku tafi ƙasar da zan nuna muku.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Farawa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 ta Kaldiyawa ita ce birnin bautar gumaka.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 haifi Ibrahim kuma ya zauna a can.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Wata rana Ubangiji Allah ya ce masa, “Ka bar ƙasarka, zan sa maka albarka.”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 da yake Ibrahim bai san inda zai dosa ba, ya yi biyayya da maganar Allah, ya tafi kamar yadda Ubangiji ya faɗa masa.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 sha wahala da yawa a lokacin da yake tafiya amma Allah ya kiyaye shi.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Dabbobi da tsiro iri iri, tsuntsaye da kifaye sun cika a duniya, cikin teku da sararin sama. Allah ya dubi dukan abin da ya yi, ya ce, "Madalla!"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ƙarshe, Ibrahim ya isa ƙasar Kan'ana. Ya zauna a can. "Nagode, Allah."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Na yau</a:t>
            </a:r>
            <a:r xmlns:a="http://schemas.openxmlformats.org/drawingml/2006/main">
              <a:rPr lang="h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Darasi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Ibrahim ya bar garinsu da yin biyayya ga maganar Allah.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Kamar wannan, mu</a:t>
            </a:r>
            <a:r xmlns:a="http://schemas.openxmlformats.org/drawingml/2006/main">
              <a:rPr lang="h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su yi imani da Allah kuma su yi biyayya da maganarsa.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 kamata mu kasance da marmarin yin biyayya ga maganar Allah a kowane lokaci.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200"/>
              <a:t>Jehobah Allah ne?</a:t>
            </a:r>
            <a:r xmlns:a="http://schemas.openxmlformats.org/drawingml/2006/main">
              <a:rPr lang="h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rgbClr val="c00000"/>
                </a:solidFill>
              </a:rPr>
              <a:t>Yahweh</a:t>
            </a:r>
            <a:r xmlns:a="http://schemas.openxmlformats.org/drawingml/2006/main">
              <a:rPr lang="ha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ha" altLang="ko-KR" sz="3600">
                <a:solidFill>
                  <a:srgbClr val="c00000"/>
                </a:solidFill>
              </a:rPr>
              <a:t>Allah….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Shi ne Ubanmu mai cika alkawarinsa ko ta yaya.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Tambayoyi na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ina aka haifi Ibrahim?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Kan'ana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Isra'ila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ha" altLang="ko-KR" sz="2800">
                <a:solidFill>
                  <a:schemeClr val="dk1"/>
                </a:solidFill>
              </a:rPr>
              <a:t>Ur ta Kaldiyawa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a" altLang="ko-KR" sz="2800">
                <a:solidFill>
                  <a:srgbClr val="ff0000"/>
                </a:solidFill>
              </a:rPr>
              <a:t>Ur ta Kaldiyawa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Na yau</a:t>
            </a:r>
            <a:r xmlns:a="http://schemas.openxmlformats.org/drawingml/2006/main">
              <a:rPr lang="h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Kalma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Ubangiji Allah ya ce wa Abram, “Ka bar ƙasarka, da mutanenka, da gidan mahaifinka, ka tafi ƙasar da zan nuna maka.”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Farawa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 7 Kalmar 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4400"/>
              <a:t>Ishaku, Ɗan Alkawari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Na yau</a:t>
            </a:r>
            <a:r xmlns:a="http://schemas.openxmlformats.org/drawingml/2006/main">
              <a:rPr lang="h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Kalma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Ibrahim yana da shekara ɗari sa'ad da aka haifa masa ɗansa Ishaku.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Farawa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Allah ya yi wa Ibrahim alkawari cewa Allah zai ba shi ’ya’ya masu yawa kamar taurari a sararin sama.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Amma, ba shi da yaro har ya kai shekara 100.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Wata rana Allah ya fitar da Ibrahim waje da dare.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“Ku dubi sama. Za a iya kirga taurari?”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ya yi masa alkawari zai ba da kyakkyawar ƙasar, shi 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" altLang="ko-KR" sz="4000"/>
              <a:t>Darasi </a:t>
            </a:r>
            <a:endParaRPr xmlns:a="http://schemas.openxmlformats.org/drawingml/2006/main" lang="ko-KR" altLang="en-US" sz="4000"/>
            <a:r xmlns:a="http://schemas.openxmlformats.org/drawingml/2006/main">
              <a:rPr lang="ha" altLang="ko-KR" sz="3600"/>
              <a:t>na Yau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Wanene ya yi duniya?</a:t>
            </a:r>
          </a:p>
          <a:p>
            <a:pPr xmlns:a="http://schemas.openxmlformats.org/drawingml/2006/main" algn="ctr"/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yasa duniya.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Wanene yake kiyaye duniya cikin tsari?</a:t>
            </a:r>
          </a:p>
          <a:p>
            <a:pPr xmlns:a="http://schemas.openxmlformats.org/drawingml/2006/main" algn="ctr"/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ya kiyaye duniya lafiya.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 a yi duniya da kanta ba.</a:t>
            </a:r>
          </a:p>
          <a:p>
            <a:pPr xmlns:a="http://schemas.openxmlformats.org/drawingml/2006/main" algn="ctr"/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Duniya ba za a iya motsa da kanta.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 kamata mu tuna cewa Allah ne ya yi dukan duniya kuma har yanzu yana iko da su duka.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'Ya'yanku za su yi yawa kamar taurari a sararin sama, da yashi a bakin teku.” Ibrahim ya gaskata alkawarin Ubangiji.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Allah ya cika alkawari. Saratu ta haifa wa Ibrahim ɗa. Ibrahim ya ba da suna </a:t>
            </a:r>
            <a:r xmlns:a="http://schemas.openxmlformats.org/drawingml/2006/main">
              <a:rPr lang="ha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Ishaku </a:t>
            </a:r>
            <a:r xmlns:a="http://schemas.openxmlformats.org/drawingml/2006/main">
              <a:rPr lang="h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wato </a:t>
            </a:r>
            <a:r xmlns:a="http://schemas.openxmlformats.org/drawingml/2006/main">
              <a:rPr lang="ha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Joy </a:t>
            </a:r>
            <a:r xmlns:a="http://schemas.openxmlformats.org/drawingml/2006/main">
              <a:rPr lang="h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Na yau</a:t>
            </a:r>
            <a:r xmlns:a="http://schemas.openxmlformats.org/drawingml/2006/main">
              <a:rPr lang="h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Darasi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Ibrahim da gaske ya gaskata da alkawarin Allah ko da yake ya gagara a gare shi.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ya yi farin ciki ƙwarai sa’ad da ya ga bangaskiyar Ibrahim. Allah ya ba shi Ishaku ɗan alkawari.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Lallai Allah ya cika alkawarinsa, ko da yake ya gagara gare mu.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200"/>
              <a:t>Allah yasa…</a:t>
            </a:r>
            <a:r xmlns:a="http://schemas.openxmlformats.org/drawingml/2006/main">
              <a:rPr lang="h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rgbClr val="c00000"/>
                </a:solidFill>
              </a:rPr>
              <a:t>Allah yasa...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Mabuwayi (mai ikon yin komai)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Tambayoyi na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Shekara nawa ne Ibrahim ya haifi Ishaku?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a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Maganar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Ibrahim yana da shekara ɗari sa'ad da aka haifa masa ɗansa Ishaku.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(Farawa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 8 Kalmar 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900"/>
              <a:t>Ibrahim ya miƙa Ishaku ga Allah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Maganar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Sai Allah ya ce, “Ka ɗauki ɗanka, makaɗaici ɗanka, Ishaku, wanda kake ƙauna.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 tafi yankin Moriya. Ku miƙa shi hadaya ta ƙonawa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kan daya daga cikin duwatsu zan ba ka labarinsa.”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Farawa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Wata rana Allah ya ce wa Ibrahim.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“Ka miƙa mini makaɗaici ɗanka don hadaya ta ƙonawa.”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Ibrahim ya ƙaunaci Ishaku sosai har ya yi wuya sa’ad da ya ji daga wurin Allah. Amma ya yanke shawarar yin biyayya ga Allah.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" altLang="ko-KR" sz="3200"/>
              <a:t>Wanene Allah?</a:t>
            </a:r>
            <a:r xmlns:a="http://schemas.openxmlformats.org/drawingml/2006/main">
              <a:rPr lang="h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" altLang="ko-KR" sz="3600">
                <a:solidFill>
                  <a:srgbClr val="C00000"/>
                </a:solidFill>
              </a:rPr>
              <a:t>Yana...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mahaliccin da ya yi duk duniya har da 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Ibrahim ya ɗaure Ishaku, ya kwantar da shi a kan musanya, ya yi ƙoƙari ya kashe shi. A wannan lokacin.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“Ibrahim, Ibrahim, kada ka kashe shi. Kada ku yi masa komai. Yanzu na sani kuna tsoron Allah, kuna ƙaunar Allah.” Wannan ita ce gwajin da Allah ya yi wa Ibrahim.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"Nagode, Allah!" Allah ya karbi bangaskiyar Ibrahim da farin ciki. Allah ya sanya shi kakan dukkan muminai.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/>
              <a:t>Darasi na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Ibrahim yana ƙaunar Ishaku sosai, amma ya fi muhimmanci a gare shi ya yi biyayya da Kalmar Allah.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Ya kamata in ƙaunaci Allah fiye da kowane abu, kuma fiye da kowane mutum a duniya.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200"/>
              <a:t>Allah ne?</a:t>
            </a:r>
            <a:r xmlns:a="http://schemas.openxmlformats.org/drawingml/2006/main">
              <a:rPr lang="h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rgbClr val="c00000"/>
                </a:solidFill>
              </a:rPr>
              <a:t>Allah kasa..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Ubanmu wanda yake ƙarfafa bangaskiyarmu ta wurin gwaji.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/>
              <a:t>Na yau</a:t>
            </a:r>
            <a:r xmlns:a="http://schemas.openxmlformats.org/drawingml/2006/main">
              <a:rPr lang="ha" altLang="en-US" sz="4000"/>
              <a:t> </a:t>
            </a:r>
            <a:r xmlns:a="http://schemas.openxmlformats.org/drawingml/2006/main">
              <a:rPr lang="ha" altLang="ko-KR" sz="4000"/>
              <a:t>Tambayoyi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Menene Allah ya ce wa Ibrahim ya miƙa hadaya ta ƙonawa?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ha" altLang="ko-KR" sz="2800">
                <a:solidFill>
                  <a:schemeClr val="dk1"/>
                </a:solidFill>
              </a:rPr>
              <a:t>Son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Kare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Tumaki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ha" altLang="ko-KR" sz="2800">
                <a:solidFill>
                  <a:srgbClr val="ff0000"/>
                </a:solidFill>
              </a:rPr>
              <a:t>Son</a:t>
            </a:r>
            <a:r xmlns:a="http://schemas.openxmlformats.org/drawingml/2006/main">
              <a:rPr lang="ha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Maganar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Sai Allah ya ce, “Ka ɗauki ɗanka, makaɗaici ɗanka, Ishaku, wanda kake ƙauna.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 tafi yankin Moriya. Ku miƙa shi hadaya ta ƙonawa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kan daya daga cikin duwatsu zan ba ka labarinsa.”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Farawa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 9</a:t>
            </a:r>
            <a:r xmlns:a="http://schemas.openxmlformats.org/drawingml/2006/main">
              <a:rPr lang="h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h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Kalma</a:t>
            </a:r>
            <a:r xmlns:a="http://schemas.openxmlformats.org/drawingml/2006/main">
              <a:rPr lang="h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  <a:r xmlns:a="http://schemas.openxmlformats.org/drawingml/2006/main">
              <a:rPr lang="h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400"/>
              <a:t>Ishaq bai yi rigima ba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Maganar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bg1">
                    <a:lumMod val="50000"/>
                  </a:schemeClr>
                </a:solidFill>
              </a:rPr>
              <a:t>Ya matsa daga nan ya haƙa wata rijiya, ba wanda ya yi rigima a kanta.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bg1">
                    <a:lumMod val="50000"/>
                  </a:schemeClr>
                </a:solidFill>
              </a:rPr>
              <a:t>Ya sa masa suna Rehobot, ya ce, “Yanzu Ubangiji ya ba mu wuri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bg1">
                    <a:lumMod val="50000"/>
                  </a:schemeClr>
                </a:solidFill>
              </a:rPr>
              <a:t>Kuma lalle ne, haƙĩƙa, zã mu yi albarka a cikin ƙasa."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Farawa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rijiyoyi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sun kasance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haka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muhimmanci,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saboda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iya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samu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sabo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ruwa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cikin sahara. Ishaku ne mahaifinsa ya gaji rijiyoyin.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Tambayoyi na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 me Allah ya yi duniya?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dutse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ruwa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kura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kalma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a" altLang="ko-KR" sz="2800">
                <a:solidFill>
                  <a:srgbClr val="FF0000"/>
                </a:solidFill>
              </a:rPr>
              <a:t>kalma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Duk da haka, Filistiyawa sun yi masa kishi. Don haka, suka cika rijiyoyin da ƙasa.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Amma Ishaku bai yi musu ba. Ya tashi ya tona rijiyar. Ya gano rijiyar ruwa mai dadi.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wannan lokaci sauran mutane suka ɗauki rijiyar daga hannun Ishaku. Amma, shi ma bai yi jayayya da su ba.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Allah ya jikan Ishaku. Ya sake haƙa wata rijiya. Allah ya ba shi ruwa mai dadi daga nan. Ishaku ya gina canji ya ba da godiya.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Darasi na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Ishaq bai yi rigima da wadanda suka kwashe rijiyoyinsa ba.</a:t>
            </a:r>
            <a:r xmlns:a="http://schemas.openxmlformats.org/drawingml/2006/main">
              <a:rPr lang="h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ya jikan Ishaku.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 kuma ba za mu yi rigima da wasu ba.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Dole ne mu ƙaunaci wasu kuma mu gafarta wa wasu.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200"/>
              <a:t>Allah kasa??</a:t>
            </a:r>
            <a:r xmlns:a="http://schemas.openxmlformats.org/drawingml/2006/main">
              <a:rPr lang="h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rgbClr val="c00000"/>
                </a:solidFill>
              </a:rPr>
              <a:t>Allah….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Yana ƙin masu jayayya da wasu.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Yana ƙaunar waɗanda suke ƙaunar juna.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Tambayar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Saboda me Ishaq ya sha wahala?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gida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rago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ha" altLang="ko-KR" sz="2800">
                <a:solidFill>
                  <a:schemeClr val="dk1"/>
                </a:solidFill>
              </a:rPr>
              <a:t>da kyau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iyali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ha" altLang="ko-KR" sz="2800">
                <a:solidFill>
                  <a:srgbClr val="ff0000"/>
                </a:solidFill>
              </a:rPr>
              <a:t>da kyau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Maganar yau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bg1">
                    <a:lumMod val="50000"/>
                  </a:schemeClr>
                </a:solidFill>
              </a:rPr>
              <a:t>Ya matsa daga nan ya haƙa wata rijiya, ba wanda ya yi rigima a kanta.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bg1">
                    <a:lumMod val="50000"/>
                  </a:schemeClr>
                </a:solidFill>
              </a:rPr>
              <a:t>Ya sa masa suna Rehobot, ya ce, “Yanzu Ubangiji ya ba mu wuri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bg1">
                    <a:lumMod val="50000"/>
                  </a:schemeClr>
                </a:solidFill>
              </a:rPr>
              <a:t>Kuma lalle ne, haƙĩƙa, zã mu yi albarka a cikin ƙasa."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Farawa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h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 10</a:t>
            </a:r>
            <a:r xmlns:a="http://schemas.openxmlformats.org/drawingml/2006/main">
              <a:rPr lang="h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h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Kalma</a:t>
            </a:r>
            <a:r xmlns:a="http://schemas.openxmlformats.org/drawingml/2006/main">
              <a:rPr lang="h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  <a:r xmlns:a="http://schemas.openxmlformats.org/drawingml/2006/main">
              <a:rPr lang="h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Allah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/>
              <a:t>Isuwa ya sayar da matsayin ɗan fari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3600"/>
              <a:t>ga kwano daya na jan miya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" altLang="ko-KR" sz="4000">
                <a:solidFill>
                  <a:srgbClr val="ff0000"/>
                </a:solidFill>
              </a:rPr>
              <a:t>Maganar Yau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bg1">
                    <a:lumMod val="50000"/>
                  </a:schemeClr>
                </a:solidFill>
              </a:rPr>
              <a:t>Sa'an nan Yakubu ya ba Isuwa gurasa da miya.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bg1">
                    <a:lumMod val="50000"/>
                  </a:schemeClr>
                </a:solidFill>
              </a:rPr>
              <a:t>Ya ci ya sha, sannan ya tashi ya fita.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bg1">
                    <a:lumMod val="50000"/>
                  </a:schemeClr>
                </a:solidFill>
              </a:rPr>
              <a:t>Saboda haka, Isuwa ya raina matsayinsa na ɗan fari.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" altLang="ko-KR" sz="2800">
                <a:solidFill>
                  <a:schemeClr val="bg1">
                    <a:lumMod val="50000"/>
                  </a:schemeClr>
                </a:solidFill>
              </a:rPr>
              <a:t>Farawa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