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ha"/>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ha"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ha" altLang="ko-KR" b="1">
                <a:solidFill>
                  <a:schemeClr val="tx1">
                    <a:lumMod val="50000"/>
                    <a:lumOff val="50000"/>
                  </a:schemeClr>
                </a:solidFill>
              </a:rPr>
              <a:t>A'a.</a:t>
            </a:r>
            <a:r xmlns:a="http://schemas.openxmlformats.org/drawingml/2006/main">
              <a:rPr lang="ha" altLang="en-US" b="1">
                <a:solidFill>
                  <a:schemeClr val="tx1">
                    <a:lumMod val="50000"/>
                    <a:lumOff val="50000"/>
                  </a:schemeClr>
                </a:solidFill>
              </a:rPr>
              <a:t> </a:t>
            </a:r>
            <a:r xmlns:a="http://schemas.openxmlformats.org/drawingml/2006/main">
              <a:rPr lang="ha" altLang="ko-KR" b="1">
                <a:solidFill>
                  <a:schemeClr val="tx1">
                    <a:lumMod val="50000"/>
                    <a:lumOff val="50000"/>
                  </a:schemeClr>
                </a:solidFill>
              </a:rPr>
              <a:t>31 Maganar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ha" altLang="ko-KR" sz="4000"/>
              <a:t>Jonathan,</a:t>
            </a:r>
          </a:p>
          <a:p>
            <a:pPr xmlns:a="http://schemas.openxmlformats.org/drawingml/2006/main" algn="ctr"/>
            <a:r xmlns:a="http://schemas.openxmlformats.org/drawingml/2006/main">
              <a:rPr lang="ha" altLang="ko-KR" sz="4000"/>
              <a:t>Abokin Kyau Dauda</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ha" altLang="ko-KR" sz="4000">
                <a:solidFill>
                  <a:srgbClr val="FF0000"/>
                </a:solidFill>
              </a:rPr>
              <a:t>Tambayoyi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ha" altLang="ko-KR" sz="3200">
                <a:solidFill>
                  <a:schemeClr val="tx1">
                    <a:lumMod val="65000"/>
                    <a:lumOff val="35000"/>
                  </a:schemeClr>
                </a:solidFill>
              </a:rPr>
              <a:t>Menene Jonathan bai bai wa Dauda ba?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ha" altLang="en-US" sz="2800">
                <a:solidFill>
                  <a:schemeClr val="tx1">
                    <a:lumMod val="65000"/>
                    <a:lumOff val="35000"/>
                  </a:schemeClr>
                </a:solidFill>
              </a:rPr>
              <a:t>① </a:t>
            </a:r>
            <a:r xmlns:a="http://schemas.openxmlformats.org/drawingml/2006/main">
              <a:rPr lang="ha" altLang="ko-KR" sz="2800">
                <a:solidFill>
                  <a:schemeClr val="tx1">
                    <a:lumMod val="65000"/>
                    <a:lumOff val="35000"/>
                  </a:schemeClr>
                </a:solidFill>
              </a:rPr>
              <a:t>takobi</a:t>
            </a:r>
            <a:r xmlns:a="http://schemas.openxmlformats.org/drawingml/2006/main">
              <a:rPr lang="ha"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ha" altLang="en-US" sz="2800">
                <a:solidFill>
                  <a:schemeClr val="tx1">
                    <a:lumMod val="65000"/>
                    <a:lumOff val="35000"/>
                  </a:schemeClr>
                </a:solidFill>
              </a:rPr>
              <a:t>② </a:t>
            </a:r>
            <a:r xmlns:a="http://schemas.openxmlformats.org/drawingml/2006/main">
              <a:rPr lang="ha" altLang="ko-KR" sz="2800">
                <a:solidFill>
                  <a:schemeClr val="tx1">
                    <a:lumMod val="65000"/>
                    <a:lumOff val="35000"/>
                  </a:schemeClr>
                </a:solidFill>
              </a:rPr>
              <a:t>garkuwa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ha" altLang="en-US" sz="2800">
                <a:solidFill>
                  <a:schemeClr val="tx1">
                    <a:lumMod val="65000"/>
                    <a:lumOff val="35000"/>
                  </a:schemeClr>
                </a:solidFill>
              </a:rPr>
              <a:t>③ </a:t>
            </a:r>
            <a:r xmlns:a="http://schemas.openxmlformats.org/drawingml/2006/main">
              <a:rPr lang="ha" altLang="ko-KR" sz="2800">
                <a:solidFill>
                  <a:schemeClr val="tx1">
                    <a:lumMod val="65000"/>
                    <a:lumOff val="35000"/>
                  </a:schemeClr>
                </a:solidFill>
              </a:rPr>
              <a:t>kibiya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ha" altLang="en-US" sz="2800">
                <a:solidFill>
                  <a:schemeClr val="tx1">
                    <a:lumMod val="65000"/>
                    <a:lumOff val="35000"/>
                  </a:schemeClr>
                </a:solidFill>
              </a:rPr>
              <a:t>④ </a:t>
            </a:r>
            <a:r xmlns:a="http://schemas.openxmlformats.org/drawingml/2006/main">
              <a:rPr lang="ha" altLang="ko-KR" sz="2800">
                <a:solidFill>
                  <a:schemeClr val="tx1">
                    <a:lumMod val="65000"/>
                    <a:lumOff val="35000"/>
                  </a:schemeClr>
                </a:solidFill>
              </a:rPr>
              <a:t>tufafi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ha" altLang="en-US" sz="2800">
                <a:solidFill>
                  <a:srgbClr val="FF0000"/>
                </a:solidFill>
              </a:rPr>
              <a:t>② </a:t>
            </a:r>
            <a:r xmlns:a="http://schemas.openxmlformats.org/drawingml/2006/main">
              <a:rPr lang="ha" altLang="ko-KR" sz="2800">
                <a:solidFill>
                  <a:srgbClr val="FF0000"/>
                </a:solidFill>
              </a:rPr>
              <a:t>garkuwa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b="1">
                <a:solidFill>
                  <a:schemeClr val="tx1">
                    <a:lumMod val="50000"/>
                    <a:lumOff val="50000"/>
                  </a:schemeClr>
                </a:solidFill>
              </a:rPr>
              <a:t>Na 40 Kalmar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400"/>
              <a:t>Jajircewar Sarauniya Esther.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Sa'an nan sarki ya ce, "Mene ne, Sarauniya Esther? Menene roƙonka? Ko da rabin mulkin, za a ba ka."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Esther</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A lokacin ne wata mace Bayahudiya mai hikima Esther ta zama sarauniyar Farisa. Amma, Haman ya ƙulla makirci don halaka Yahudawa ta yin amfani da dokar sarki.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Ta yi tunani, 'Wataƙila a kashe ni idan na je wurin sarki ba tare da sarki ya kira ni ba. Duk da haka, ta yanke shawarar zuwa wurin sarki don neman ceto mutanenta, ko da yake ya saba wa doka.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Amma sa'ad da ya ga sarauniya Esta a tsaye a farfajiya, sai ya ji daɗinta ƙwarai, ya ce, “Mene ne roƙonki? Zan ba ku.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Sarki ya bayyana makircin Haman na halaka Yahudawa. Saboda haka, sarki ya ƙi shi, aka kashe shi.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600">
                <a:solidFill>
                  <a:schemeClr val="tx1">
                    <a:lumMod val="65000"/>
                    <a:lumOff val="35000"/>
                  </a:schemeClr>
                </a:solidFill>
              </a:rPr>
              <a:t>"Na gode, Ubangiji, don kiyaye mu!" Domin gaba gaɗin sarauniya Esther, an kāre Yahudawa.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solidFill>
                  <a:schemeClr val="tx1">
                    <a:lumMod val="65000"/>
                    <a:lumOff val="35000"/>
                  </a:schemeClr>
                </a:solidFill>
              </a:rPr>
              <a:t>Ko da yake za a kashe Esther, ta yi addu’a ga Allah ya ceci mutanenta da gaba gaɗi.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a" altLang="ko-KR" sz="3200">
                <a:solidFill>
                  <a:schemeClr val="tx1">
                    <a:lumMod val="65000"/>
                    <a:lumOff val="35000"/>
                  </a:schemeClr>
                </a:solidFill>
              </a:rPr>
              <a:t>Allah ya ceci Yahudawa daga rikicin ta wurin addu’ar Esther da hikimarsa da ƙarfinsa.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a" altLang="ko-KR" sz="3200">
                <a:solidFill>
                  <a:schemeClr val="tx1">
                    <a:lumMod val="65000"/>
                    <a:lumOff val="35000"/>
                  </a:schemeClr>
                </a:solidFill>
              </a:rPr>
              <a:t>Mu yi imani kuma mu yi tsammanin taimakon Ubangiji da cetonsa mai ban mamaki a rayuwarmu ta yau da kullum.</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t>Allah?</a:t>
            </a:r>
            <a:r xmlns:a="http://schemas.openxmlformats.org/drawingml/2006/main">
              <a:rPr lang="h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rgbClr val="C00000"/>
                </a:solidFill>
              </a:rPr>
              <a:t>Allah kasa..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Allah shine mai kiyayewa kuma yana taimakon mutanensa har ƙarshe.</a:t>
            </a:r>
            <a:r xmlns:a="http://schemas.openxmlformats.org/drawingml/2006/main">
              <a:rPr lang="ha"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ha" altLang="ko-KR" sz="3600">
                <a:solidFill>
                  <a:schemeClr val="tx1">
                    <a:lumMod val="65000"/>
                    <a:lumOff val="35000"/>
                  </a:schemeClr>
                </a:solidFill>
              </a:rPr>
              <a:t>Allah ya kiyaye kuma ya taimakeni har karshen duniya.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Tambayoyi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200">
                <a:solidFill>
                  <a:schemeClr val="tx1">
                    <a:lumMod val="65000"/>
                    <a:lumOff val="35000"/>
                  </a:schemeClr>
                </a:solidFill>
              </a:rPr>
              <a:t>Menene ya faru da Esther sa’ad da ta je wurin sarki ba tare da an kira ta ba?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① </a:t>
            </a:r>
            <a:r xmlns:a="http://schemas.openxmlformats.org/drawingml/2006/main">
              <a:rPr lang="ha" altLang="ko-KR" sz="2800">
                <a:solidFill>
                  <a:schemeClr val="tx1">
                    <a:lumMod val="65000"/>
                    <a:lumOff val="35000"/>
                  </a:schemeClr>
                </a:solidFill>
              </a:rPr>
              <a:t>Za a kashe ta.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② </a:t>
            </a:r>
            <a:r xmlns:a="http://schemas.openxmlformats.org/drawingml/2006/main">
              <a:rPr lang="ha" altLang="ko-KR" sz="2800">
                <a:solidFill>
                  <a:schemeClr val="tx1">
                    <a:lumMod val="65000"/>
                    <a:lumOff val="35000"/>
                  </a:schemeClr>
                </a:solidFill>
              </a:rPr>
              <a:t>An kore ta.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③ </a:t>
            </a:r>
            <a:r xmlns:a="http://schemas.openxmlformats.org/drawingml/2006/main">
              <a:rPr lang="ha" altLang="ko-KR" sz="2800">
                <a:solidFill>
                  <a:schemeClr val="tx1">
                    <a:lumMod val="65000"/>
                    <a:lumOff val="35000"/>
                  </a:schemeClr>
                </a:solidFill>
              </a:rPr>
              <a:t>Ta kasa haduwa da sarki.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④ </a:t>
            </a:r>
            <a:r xmlns:a="http://schemas.openxmlformats.org/drawingml/2006/main">
              <a:rPr lang="ha" altLang="ko-KR" sz="2800">
                <a:solidFill>
                  <a:schemeClr val="tx1">
                    <a:lumMod val="65000"/>
                    <a:lumOff val="35000"/>
                  </a:schemeClr>
                </a:solidFill>
              </a:rPr>
              <a:t>Za ta iya faɗa wa sarki abin da take so.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rgbClr val="FF0000"/>
                </a:solidFill>
              </a:rPr>
              <a:t>④ </a:t>
            </a:r>
            <a:r xmlns:a="http://schemas.openxmlformats.org/drawingml/2006/main">
              <a:rPr lang="ha" altLang="ko-KR" sz="2800">
                <a:solidFill>
                  <a:srgbClr val="FF0000"/>
                </a:solidFill>
              </a:rPr>
              <a:t>Za ta iya faɗa wa sarki abin da take so.</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a" altLang="ko-KR" sz="3600">
                <a:solidFill>
                  <a:schemeClr val="tx1">
                    <a:lumMod val="65000"/>
                    <a:lumOff val="35000"/>
                  </a:schemeClr>
                </a:solidFill>
              </a:rPr>
              <a:t>Bayan da Dawuda ya gama magana da Saul, Jonatan ya zama ɗaya da Dawuda, ya ƙaunace shi kamar kansa.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a" altLang="ko-KR" sz="2800">
                <a:solidFill>
                  <a:schemeClr val="tx1">
                    <a:lumMod val="65000"/>
                    <a:lumOff val="35000"/>
                  </a:schemeClr>
                </a:solidFill>
              </a:rPr>
              <a:t>1 Sama’ila 18:</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Sa'an nan sarki ya ce, "Mene ne, Sarauniya Esther? Menene roƙonka? Ko da rabin mulkin, za a ba ka."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Esther</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ha" altLang="ko-KR" b="1">
                <a:solidFill>
                  <a:schemeClr val="tx1">
                    <a:lumMod val="50000"/>
                    <a:lumOff val="50000"/>
                  </a:schemeClr>
                </a:solidFill>
              </a:rPr>
              <a:t>Na 41 Kalmar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ha" altLang="ko-KR" sz="4400"/>
              <a:t>Ayuba wanda Allah ya albarkace shi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a" altLang="ko-KR" sz="3600">
                <a:solidFill>
                  <a:schemeClr val="tx1">
                    <a:lumMod val="65000"/>
                    <a:lumOff val="35000"/>
                  </a:schemeClr>
                </a:solidFill>
              </a:rPr>
              <a:t>A ƙasar Uz akwai wani mutum mai suna Ayuba. Mutumin nan marar aibu ne kuma adali. ya ji tsoron Allah, ya nisanci mugunta.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a" altLang="ko-KR" sz="2800">
                <a:solidFill>
                  <a:schemeClr val="tx1">
                    <a:lumMod val="65000"/>
                    <a:lumOff val="35000"/>
                  </a:schemeClr>
                </a:solidFill>
              </a:rPr>
              <a:t>Ayuba</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ha" altLang="ko-KR" sz="2800">
                <a:solidFill>
                  <a:schemeClr val="tx1">
                    <a:lumMod val="65000"/>
                    <a:lumOff val="35000"/>
                  </a:schemeClr>
                </a:solidFill>
              </a:rPr>
              <a:t>Ayuba da ya zauna a ƙasar Uz na ƙasar Gabas shi ne mafi arziki. Ya ji tsoron Allah, marar aibu, mai gaskiya.</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ha" altLang="ko-KR" sz="2800">
                <a:solidFill>
                  <a:schemeClr val="tx1">
                    <a:lumMod val="65000"/>
                    <a:lumOff val="35000"/>
                  </a:schemeClr>
                </a:solidFill>
              </a:rPr>
              <a:t>“Domin ka albarkaci Ayuba, shi ya sa ya ji tsoronka! Ayuba yana tsoron Allah a banza?” Shaiɗan ya yi shiri don ya gwada Ayuba.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ha" altLang="ko-KR" sz="2400">
                <a:solidFill>
                  <a:schemeClr val="tx1">
                    <a:lumMod val="65000"/>
                    <a:lumOff val="35000"/>
                  </a:schemeClr>
                </a:solidFill>
              </a:rPr>
              <a:t>Shaidan ya kwashe komai dare daya, 'ya'yansa da dukiyoyinsa. Ya zama mutum mafi wahala a duniya.</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ha" altLang="ko-KR" sz="2600">
                <a:solidFill>
                  <a:schemeClr val="tx1">
                    <a:lumMod val="65000"/>
                    <a:lumOff val="35000"/>
                  </a:schemeClr>
                </a:solidFill>
              </a:rPr>
              <a:t>Matarsa ta rabu da shi da cewa, "Ka la'anci Allah ka mutu!" Abokan Ayuba suka zo suka zarge shi, amma Ayuba ya dogara ga Allah.</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ha" altLang="ko-KR" sz="2600">
                <a:solidFill>
                  <a:schemeClr val="tx1">
                    <a:lumMod val="65000"/>
                    <a:lumOff val="35000"/>
                  </a:schemeClr>
                </a:solidFill>
              </a:rPr>
              <a:t>Lokaci ne na kunci da dacin rai. Duk da haka Ayuba ya ci jarabawa kuma Allah ya ba shi albarka fiye da da. Ya zama mutum mai tsoron Allah fiye da dā.</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ha" altLang="ko-KR" sz="3200">
                <a:solidFill>
                  <a:schemeClr val="tx1">
                    <a:lumMod val="65000"/>
                    <a:lumOff val="35000"/>
                  </a:schemeClr>
                </a:solidFill>
              </a:rPr>
              <a:t>Ko da yake Ayuba mutum ne adali, Shaiɗan ya sa shi wahala.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a" altLang="ko-KR" sz="3200">
                <a:solidFill>
                  <a:schemeClr val="tx1">
                    <a:lumMod val="65000"/>
                    <a:lumOff val="35000"/>
                  </a:schemeClr>
                </a:solidFill>
              </a:rPr>
              <a:t>Duk da matsaloli, Ayuba ya gaskata ga Allah kuma ya kasance da haƙuri ga Allah.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a" altLang="ko-KR" sz="3200">
                <a:solidFill>
                  <a:schemeClr val="tx1">
                    <a:lumMod val="65000"/>
                    <a:lumOff val="35000"/>
                  </a:schemeClr>
                </a:solidFill>
              </a:rPr>
              <a:t>Waɗancan matsalolin na iya zo mana.</a:t>
            </a:r>
          </a:p>
          <a:p>
            <a:pPr xmlns:a="http://schemas.openxmlformats.org/drawingml/2006/main" algn="ctr"/>
            <a:r xmlns:a="http://schemas.openxmlformats.org/drawingml/2006/main">
              <a:rPr lang="ha" altLang="ko-KR" sz="3200">
                <a:solidFill>
                  <a:schemeClr val="tx1">
                    <a:lumMod val="65000"/>
                    <a:lumOff val="35000"/>
                  </a:schemeClr>
                </a:solidFill>
              </a:rPr>
              <a:t>A lokacin, dole ne mu yi imani da Allah kuma mu yi haƙuri ga Allah.</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ha" altLang="ko-KR" sz="3200"/>
              <a:t>Allah?</a:t>
            </a:r>
            <a:r xmlns:a="http://schemas.openxmlformats.org/drawingml/2006/main">
              <a:rPr lang="h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a" altLang="ko-KR" sz="3600">
                <a:solidFill>
                  <a:srgbClr val="C00000"/>
                </a:solidFill>
              </a:rPr>
              <a:t>Allah kasa..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ha" altLang="ko-KR" sz="3600">
                <a:solidFill>
                  <a:schemeClr val="tx1">
                    <a:lumMod val="65000"/>
                    <a:lumOff val="35000"/>
                  </a:schemeClr>
                </a:solidFill>
              </a:rPr>
              <a:t>Allah shi kadai</a:t>
            </a:r>
          </a:p>
          <a:p>
            <a:r xmlns:a="http://schemas.openxmlformats.org/drawingml/2006/main">
              <a:rPr lang="ha" altLang="ko-KR" sz="3600">
                <a:solidFill>
                  <a:schemeClr val="tx1">
                    <a:lumMod val="65000"/>
                    <a:lumOff val="35000"/>
                  </a:schemeClr>
                </a:solidFill>
              </a:rPr>
              <a:t>wanda zai iya sa mu arzuta ko talaka bisa ga nufinsa.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b="1">
                <a:solidFill>
                  <a:schemeClr val="tx1">
                    <a:lumMod val="50000"/>
                    <a:lumOff val="50000"/>
                  </a:schemeClr>
                </a:solidFill>
              </a:rPr>
              <a:t>Na 32 Kalmar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400"/>
              <a:t>Sulemanu wanda ya karɓi Hikima a matsayin Kyauta.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ha" altLang="ko-KR" sz="4000">
                <a:solidFill>
                  <a:srgbClr val="FF0000"/>
                </a:solidFill>
              </a:rPr>
              <a:t>Tambayoyi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ha" altLang="ko-KR" sz="3600">
                <a:solidFill>
                  <a:schemeClr val="tx1">
                    <a:lumMod val="65000"/>
                    <a:lumOff val="35000"/>
                  </a:schemeClr>
                </a:solidFill>
              </a:rPr>
              <a:t>Wanene kuskure game da Ayuba?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ha" altLang="en-US" sz="2800">
                <a:solidFill>
                  <a:schemeClr val="tx1">
                    <a:lumMod val="65000"/>
                    <a:lumOff val="35000"/>
                  </a:schemeClr>
                </a:solidFill>
              </a:rPr>
              <a:t>① </a:t>
            </a:r>
            <a:r xmlns:a="http://schemas.openxmlformats.org/drawingml/2006/main">
              <a:rPr lang="ha" altLang="ko-KR" sz="2800">
                <a:solidFill>
                  <a:schemeClr val="tx1">
                    <a:lumMod val="65000"/>
                    <a:lumOff val="35000"/>
                  </a:schemeClr>
                </a:solidFill>
              </a:rPr>
              <a:t>Ya kasance mai arziki.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ha" altLang="en-US" sz="2800">
                <a:solidFill>
                  <a:schemeClr val="tx1">
                    <a:lumMod val="65000"/>
                    <a:lumOff val="35000"/>
                  </a:schemeClr>
                </a:solidFill>
              </a:rPr>
              <a:t>② </a:t>
            </a:r>
            <a:r xmlns:a="http://schemas.openxmlformats.org/drawingml/2006/main">
              <a:rPr lang="ha" altLang="ko-KR" sz="2800">
                <a:solidFill>
                  <a:schemeClr val="tx1">
                    <a:lumMod val="65000"/>
                    <a:lumOff val="35000"/>
                  </a:schemeClr>
                </a:solidFill>
              </a:rPr>
              <a:t>Ya rayu a kasar gabas.</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ha" altLang="en-US" sz="2800">
                <a:solidFill>
                  <a:schemeClr val="tx1">
                    <a:lumMod val="65000"/>
                    <a:lumOff val="35000"/>
                  </a:schemeClr>
                </a:solidFill>
              </a:rPr>
              <a:t>③ </a:t>
            </a:r>
            <a:r xmlns:a="http://schemas.openxmlformats.org/drawingml/2006/main">
              <a:rPr lang="ha" altLang="ko-KR" sz="2800">
                <a:solidFill>
                  <a:schemeClr val="tx1">
                    <a:lumMod val="65000"/>
                    <a:lumOff val="35000"/>
                  </a:schemeClr>
                </a:solidFill>
              </a:rPr>
              <a:t>Sarki ne.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ha" altLang="en-US" sz="2800">
                <a:solidFill>
                  <a:schemeClr val="tx1">
                    <a:lumMod val="65000"/>
                    <a:lumOff val="35000"/>
                  </a:schemeClr>
                </a:solidFill>
              </a:rPr>
              <a:t>④ </a:t>
            </a:r>
            <a:r xmlns:a="http://schemas.openxmlformats.org/drawingml/2006/main">
              <a:rPr lang="ha" altLang="ko-KR" sz="2800">
                <a:solidFill>
                  <a:schemeClr val="tx1">
                    <a:lumMod val="65000"/>
                    <a:lumOff val="35000"/>
                  </a:schemeClr>
                </a:solidFill>
              </a:rPr>
              <a:t>Ya ji tsoron Allah.</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ha" altLang="en-US" sz="2800">
                <a:solidFill>
                  <a:srgbClr val="FF0000"/>
                </a:solidFill>
              </a:rPr>
              <a:t>③ </a:t>
            </a:r>
            <a:r xmlns:a="http://schemas.openxmlformats.org/drawingml/2006/main">
              <a:rPr lang="ha" altLang="ko-KR" sz="2800">
                <a:solidFill>
                  <a:srgbClr val="FF0000"/>
                </a:solidFill>
              </a:rPr>
              <a:t>Sarki ne.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a" altLang="ko-KR" sz="3600">
                <a:solidFill>
                  <a:schemeClr val="tx1">
                    <a:lumMod val="65000"/>
                    <a:lumOff val="35000"/>
                  </a:schemeClr>
                </a:solidFill>
              </a:rPr>
              <a:t>A ƙasar Uz akwai wani mutum mai suna Ayuba. Mutumin nan marar aibu ne kuma adali. ya ji tsoron Allah, ya nisanci mugunta.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a" altLang="ko-KR" sz="2800">
                <a:solidFill>
                  <a:schemeClr val="tx1">
                    <a:lumMod val="65000"/>
                    <a:lumOff val="35000"/>
                  </a:schemeClr>
                </a:solidFill>
              </a:rPr>
              <a:t>Ayuba</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b="1">
                <a:solidFill>
                  <a:schemeClr val="tx1">
                    <a:lumMod val="50000"/>
                    <a:lumOff val="50000"/>
                  </a:schemeClr>
                </a:solidFill>
              </a:rPr>
              <a:t>A'A. 42 Maganar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400"/>
              <a:t>Daniyel ya ƙi cin abincin Sarki.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Amma Daniyel ya ƙudura cewa ba zai ƙazantar da kansa da abinci da ruwan inabi na sarki ba, sai ya roƙi shugaban ma'aikata ya ba shi izini kada ya ƙazantar da kansa haka.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Daniyel</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500">
                <a:solidFill>
                  <a:schemeClr val="tx1">
                    <a:lumMod val="65000"/>
                    <a:lumOff val="35000"/>
                  </a:schemeClr>
                </a:solidFill>
              </a:rPr>
              <a:t>An kai Daniyel da abokansa uku zuwa Babila a matsayin fursuna. Sarki ya umarci fādawansa su koya musu da ba su abinci da ruwan inabi na sarki.</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400">
                <a:solidFill>
                  <a:schemeClr val="tx1">
                    <a:lumMod val="65000"/>
                    <a:lumOff val="35000"/>
                  </a:schemeClr>
                </a:solidFill>
              </a:rPr>
              <a:t>“Ba mu so mu ci abincin da dokar Allah ta hana!” Daniyel da abokansa uku suka nemi izinin shugaban ma'aikatan kada su ƙazantar da kansu haka.</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600">
                <a:solidFill>
                  <a:schemeClr val="tx1">
                    <a:lumMod val="65000"/>
                    <a:lumOff val="35000"/>
                  </a:schemeClr>
                </a:solidFill>
              </a:rPr>
              <a:t>Daniel da abokansa uku sun ci kayan lambu da ruwa maimakon cin abincin da aka miƙa wa gunki. Allah ya daraja su ya kara musu basira.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500">
                <a:solidFill>
                  <a:schemeClr val="tx1">
                    <a:lumMod val="65000"/>
                    <a:lumOff val="35000"/>
                  </a:schemeClr>
                </a:solidFill>
              </a:rPr>
              <a:t>"Yaya suna da hikima!" Sarki ya kasa mamakin ganin sun fi sauran samarin da suka ci abincin sarauta lafiya da hikima.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600">
                <a:solidFill>
                  <a:schemeClr val="tx1">
                    <a:lumMod val="65000"/>
                    <a:lumOff val="35000"/>
                  </a:schemeClr>
                </a:solidFill>
              </a:rPr>
              <a:t>Tun daga nan Daniyel da abokansa uku suka ɗauki alhakin manyan al'amura na Babila, suka tsarkake kansu a gaban Allah.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200">
                <a:solidFill>
                  <a:schemeClr val="tx1">
                    <a:lumMod val="65000"/>
                    <a:lumOff val="35000"/>
                  </a:schemeClr>
                </a:solidFill>
              </a:rPr>
              <a:t>Daniyel da abokansa uku sun ƙudura aniya su kiyaye dokar Allah a cikin yanayin fursuna.</a:t>
            </a:r>
          </a:p>
          <a:p>
            <a:r xmlns:a="http://schemas.openxmlformats.org/drawingml/2006/main">
              <a:rPr lang="ha" altLang="ko-KR" sz="3200">
                <a:solidFill>
                  <a:schemeClr val="tx1">
                    <a:lumMod val="65000"/>
                    <a:lumOff val="35000"/>
                  </a:schemeClr>
                </a:solidFill>
              </a:rPr>
              <a:t>Sa'an nan, sun kasance mafi koshin lafiya da hikima fiye da sauran mutanen da suka ci abincin sarki.</a:t>
            </a:r>
          </a:p>
          <a:p>
            <a:r xmlns:a="http://schemas.openxmlformats.org/drawingml/2006/main">
              <a:rPr lang="ha" altLang="ko-KR" sz="3200">
                <a:solidFill>
                  <a:schemeClr val="tx1">
                    <a:lumMod val="65000"/>
                    <a:lumOff val="35000"/>
                  </a:schemeClr>
                </a:solidFill>
              </a:rPr>
              <a:t>Dole ne mu yi biyayya ga Allah a kowane hali.</a:t>
            </a:r>
          </a:p>
          <a:p>
            <a:r xmlns:a="http://schemas.openxmlformats.org/drawingml/2006/main">
              <a:rPr lang="ha" altLang="ko-KR" sz="3200">
                <a:solidFill>
                  <a:schemeClr val="tx1">
                    <a:lumMod val="65000"/>
                    <a:lumOff val="35000"/>
                  </a:schemeClr>
                </a:solidFill>
              </a:rPr>
              <a:t>Babu wani abu mai mahimmanci kamar ƙaunar Allah.</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Sarki Sulemanu ya fi dukan sarakunan duniya girma da wadata da hikima.</a:t>
            </a:r>
            <a:r xmlns:a="http://schemas.openxmlformats.org/drawingml/2006/main">
              <a:rPr lang="h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2 Labarbaru 9:</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t>Hukumar Lafiya ta Duniya</a:t>
            </a:r>
            <a:r xmlns:a="http://schemas.openxmlformats.org/drawingml/2006/main">
              <a:rPr lang="ha" altLang="en-US" sz="3200"/>
              <a:t> </a:t>
            </a:r>
            <a:r xmlns:a="http://schemas.openxmlformats.org/drawingml/2006/main">
              <a:rPr lang="ha" altLang="ko-KR" sz="3200"/>
              <a:t>shine</a:t>
            </a:r>
            <a:r xmlns:a="http://schemas.openxmlformats.org/drawingml/2006/main">
              <a:rPr lang="ha" altLang="en-US" sz="3200"/>
              <a:t> </a:t>
            </a:r>
            <a:r xmlns:a="http://schemas.openxmlformats.org/drawingml/2006/main">
              <a:rPr lang="ha" altLang="ko-KR" sz="3200"/>
              <a:t>Allah?</a:t>
            </a:r>
            <a:r xmlns:a="http://schemas.openxmlformats.org/drawingml/2006/main">
              <a:rPr lang="h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rgbClr val="C00000"/>
                </a:solidFill>
              </a:rPr>
              <a:t>Allah kasa..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Allah shi ne wanda ke iya kasancewa a kowane wuri a lokaci guda (koina). Kuma shi ne madaukaki.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Tambayoyi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Wane abinci ne Daniyel da abokansa uku suka ci maimakon abincin sarki?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① </a:t>
            </a:r>
            <a:r xmlns:a="http://schemas.openxmlformats.org/drawingml/2006/main">
              <a:rPr lang="ha" altLang="ko-KR" sz="2800">
                <a:solidFill>
                  <a:schemeClr val="tx1">
                    <a:lumMod val="65000"/>
                    <a:lumOff val="35000"/>
                  </a:schemeClr>
                </a:solidFill>
              </a:rPr>
              <a:t>ruwa da kayan lambu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② </a:t>
            </a:r>
            <a:r xmlns:a="http://schemas.openxmlformats.org/drawingml/2006/main">
              <a:rPr lang="ha" altLang="ko-KR" sz="2800">
                <a:solidFill>
                  <a:schemeClr val="tx1">
                    <a:lumMod val="65000"/>
                    <a:lumOff val="35000"/>
                  </a:schemeClr>
                </a:solidFill>
              </a:rPr>
              <a:t>kuki da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③ </a:t>
            </a:r>
            <a:r xmlns:a="http://schemas.openxmlformats.org/drawingml/2006/main">
              <a:rPr lang="ha" altLang="ko-KR" sz="2800">
                <a:solidFill>
                  <a:schemeClr val="tx1">
                    <a:lumMod val="65000"/>
                    <a:lumOff val="35000"/>
                  </a:schemeClr>
                </a:solidFill>
              </a:rPr>
              <a:t>noodles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④ </a:t>
            </a:r>
            <a:r xmlns:a="http://schemas.openxmlformats.org/drawingml/2006/main">
              <a:rPr lang="ha" altLang="ko-KR" sz="2800">
                <a:solidFill>
                  <a:schemeClr val="tx1">
                    <a:lumMod val="65000"/>
                    <a:lumOff val="35000"/>
                  </a:schemeClr>
                </a:solidFill>
              </a:rPr>
              <a:t>shinkafa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rgbClr val="FF0000"/>
                </a:solidFill>
              </a:rPr>
              <a:t>① </a:t>
            </a:r>
            <a:r xmlns:a="http://schemas.openxmlformats.org/drawingml/2006/main">
              <a:rPr lang="ha" altLang="ko-KR" sz="2800">
                <a:solidFill>
                  <a:srgbClr val="FF0000"/>
                </a:solidFill>
              </a:rPr>
              <a:t>ruwa da kayan lambu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Amma Daniyel ya ƙudura cewa ba zai ƙazantar da kansa da abinci da ruwan inabi na sarki ba, sai ya roƙi shugaban ma'aikata ya ba shi izini kada ya ƙazantar da kansa haka.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Daniyel</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b="1">
                <a:solidFill>
                  <a:schemeClr val="tx1">
                    <a:lumMod val="50000"/>
                    <a:lumOff val="50000"/>
                  </a:schemeClr>
                </a:solidFill>
              </a:rPr>
              <a:t>Na 43 Kalmar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400"/>
              <a:t>Daniyel na Ramin Zaki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Sarki ya yi murna ƙwarai, ya ba da umarni a fitar da Daniyel daga cikin kogon. Sa'ad da aka ɗauke Daniyel daga kogon, ba a sami wani rauni a kansa ba, domin ya dogara ga Allahnsa.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Daniyel</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6:</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500">
                <a:solidFill>
                  <a:schemeClr val="tx1">
                    <a:lumMod val="65000"/>
                    <a:lumOff val="35000"/>
                  </a:schemeClr>
                </a:solidFill>
              </a:rPr>
              <a:t>Akwai mutane a Babila da suka ƙi Daniel, wanda aka kai shi bauta kuma ya zama firayim minista. Sun so su kashe Daniyel.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400">
                <a:solidFill>
                  <a:schemeClr val="tx1">
                    <a:lumMod val="65000"/>
                    <a:lumOff val="35000"/>
                  </a:schemeClr>
                </a:solidFill>
              </a:rPr>
              <a:t>''Duk wanda ya rusuna wa wanin sarki, za a jefa shi cikin ramin zaki!' Daniyel bai daina yin addu’a sau uku a rana ba, ko da yake ya sani.</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Don haka a ƙarshe, an jefa Daniyel a cikin ramin zaki mai ban tsoro.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500">
                <a:solidFill>
                  <a:schemeClr val="tx1">
                    <a:lumMod val="65000"/>
                    <a:lumOff val="35000"/>
                  </a:schemeClr>
                </a:solidFill>
              </a:rPr>
              <a:t>Da sassafe sarki ya zo ramin zaki ya ce, ‘Daniyel! Kuna lafiya?' Hakika, sarkin yana son Daniyel kada ya mutu domin yana ƙaunar Daniyel sosai.</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600">
                <a:solidFill>
                  <a:schemeClr val="tx1">
                    <a:lumMod val="65000"/>
                    <a:lumOff val="35000"/>
                  </a:schemeClr>
                </a:solidFill>
              </a:rPr>
              <a:t>"Lafiya dai Allah ya kiyayeni!" Daniyel bai ji ciwo ba. Sarkin kuma ya yabi Allahn Daniyel.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Sulemanu ya zama sarki na uku a Isra'ila bayan sarki Dauda.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solidFill>
                  <a:schemeClr val="tx1">
                    <a:lumMod val="65000"/>
                    <a:lumOff val="35000"/>
                  </a:schemeClr>
                </a:solidFill>
              </a:rPr>
              <a:t>Daniyel, wanda bai yi sujada ga gumaka ba,</a:t>
            </a:r>
          </a:p>
          <a:p>
            <a:pPr xmlns:a="http://schemas.openxmlformats.org/drawingml/2006/main" algn="ctr"/>
            <a:r xmlns:a="http://schemas.openxmlformats.org/drawingml/2006/main">
              <a:rPr lang="ha" altLang="ko-KR" sz="3200">
                <a:solidFill>
                  <a:schemeClr val="tx1">
                    <a:lumMod val="65000"/>
                    <a:lumOff val="35000"/>
                  </a:schemeClr>
                </a:solidFill>
              </a:rPr>
              <a:t>daga ƙarshe, an jefa shi cikin ramin zaki, amma ya tsira.</a:t>
            </a:r>
          </a:p>
          <a:p>
            <a:pPr xmlns:a="http://schemas.openxmlformats.org/drawingml/2006/main" algn="ctr"/>
            <a:r xmlns:a="http://schemas.openxmlformats.org/drawingml/2006/main">
              <a:rPr lang="ha" altLang="ko-KR" sz="3200">
                <a:solidFill>
                  <a:schemeClr val="tx1">
                    <a:lumMod val="65000"/>
                    <a:lumOff val="35000"/>
                  </a:schemeClr>
                </a:solidFill>
              </a:rPr>
              <a:t>Domin bangaskiyar Daniyel, sarkin Babila kuma ya yabi Allah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a" altLang="ko-KR" sz="3200">
                <a:solidFill>
                  <a:schemeClr val="tx1">
                    <a:lumMod val="65000"/>
                    <a:lumOff val="35000"/>
                  </a:schemeClr>
                </a:solidFill>
              </a:rPr>
              <a:t>Dole ne mu bauta wa Allah kawai kuma</a:t>
            </a:r>
          </a:p>
          <a:p>
            <a:pPr xmlns:a="http://schemas.openxmlformats.org/drawingml/2006/main" algn="ctr"/>
            <a:r xmlns:a="http://schemas.openxmlformats.org/drawingml/2006/main">
              <a:rPr lang="ha" altLang="ko-KR" sz="3200">
                <a:solidFill>
                  <a:schemeClr val="tx1">
                    <a:lumMod val="65000"/>
                    <a:lumOff val="35000"/>
                  </a:schemeClr>
                </a:solidFill>
              </a:rPr>
              <a:t>dole ne mu kasance da bangaskiyar da ba ta bauta wa gumaka!</a:t>
            </a:r>
          </a:p>
          <a:p>
            <a:pPr xmlns:a="http://schemas.openxmlformats.org/drawingml/2006/main" algn="ctr"/>
            <a:r xmlns:a="http://schemas.openxmlformats.org/drawingml/2006/main">
              <a:rPr lang="ha" altLang="ko-KR" sz="3200">
                <a:solidFill>
                  <a:schemeClr val="tx1">
                    <a:lumMod val="65000"/>
                    <a:lumOff val="35000"/>
                  </a:schemeClr>
                </a:solidFill>
              </a:rPr>
              <a:t>Irin wannan bangaskiya zai iya sa wasu su gaskata da Allah.</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t>Allah ne?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rgbClr val="C00000"/>
                </a:solidFill>
              </a:rPr>
              <a:t>Allah shi kyauta..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Allah shi ne abin dogaro</a:t>
            </a:r>
            <a:r xmlns:a="http://schemas.openxmlformats.org/drawingml/2006/main">
              <a:rPr lang="ha" altLang="en-US" sz="3600">
                <a:solidFill>
                  <a:schemeClr val="tx1">
                    <a:lumMod val="65000"/>
                    <a:lumOff val="35000"/>
                  </a:schemeClr>
                </a:solidFill>
              </a:rPr>
              <a:t> </a:t>
            </a:r>
            <a:r xmlns:a="http://schemas.openxmlformats.org/drawingml/2006/main">
              <a:rPr lang="ha" altLang="ko-KR" sz="3600">
                <a:solidFill>
                  <a:schemeClr val="tx1">
                    <a:lumMod val="65000"/>
                    <a:lumOff val="35000"/>
                  </a:schemeClr>
                </a:solidFill>
              </a:rPr>
              <a:t>wanda zai ceci wadanda suka yi imani da shi da gaske kuma suka bauta masa.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Tambayoyi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Me yasa</a:t>
            </a:r>
            <a:r xmlns:a="http://schemas.openxmlformats.org/drawingml/2006/main">
              <a:rPr lang="ha" altLang="en-US" sz="3600">
                <a:solidFill>
                  <a:schemeClr val="tx1">
                    <a:lumMod val="65000"/>
                    <a:lumOff val="35000"/>
                  </a:schemeClr>
                </a:solidFill>
              </a:rPr>
              <a:t> </a:t>
            </a:r>
            <a:r xmlns:a="http://schemas.openxmlformats.org/drawingml/2006/main">
              <a:rPr lang="ha" altLang="ko-KR" sz="3600">
                <a:solidFill>
                  <a:schemeClr val="tx1">
                    <a:lumMod val="65000"/>
                    <a:lumOff val="35000"/>
                  </a:schemeClr>
                </a:solidFill>
              </a:rPr>
              <a:t>ya kasance</a:t>
            </a:r>
            <a:r xmlns:a="http://schemas.openxmlformats.org/drawingml/2006/main">
              <a:rPr lang="ha" altLang="en-US" sz="3600">
                <a:solidFill>
                  <a:schemeClr val="tx1">
                    <a:lumMod val="65000"/>
                    <a:lumOff val="35000"/>
                  </a:schemeClr>
                </a:solidFill>
              </a:rPr>
              <a:t> </a:t>
            </a:r>
            <a:r xmlns:a="http://schemas.openxmlformats.org/drawingml/2006/main">
              <a:rPr lang="ha" altLang="ko-KR" sz="3600">
                <a:solidFill>
                  <a:schemeClr val="tx1">
                    <a:lumMod val="65000"/>
                    <a:lumOff val="35000"/>
                  </a:schemeClr>
                </a:solidFill>
              </a:rPr>
              <a:t>An jefa Daniel cikin kogon zaki?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① </a:t>
            </a:r>
            <a:r xmlns:a="http://schemas.openxmlformats.org/drawingml/2006/main">
              <a:rPr lang="ha" altLang="ko-KR" sz="2800">
                <a:solidFill>
                  <a:schemeClr val="tx1">
                    <a:lumMod val="65000"/>
                    <a:lumOff val="35000"/>
                  </a:schemeClr>
                </a:solidFill>
              </a:rPr>
              <a:t>Domin ya yiwa sarki karya.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② </a:t>
            </a:r>
            <a:r xmlns:a="http://schemas.openxmlformats.org/drawingml/2006/main">
              <a:rPr lang="ha" altLang="ko-KR" sz="2800">
                <a:solidFill>
                  <a:schemeClr val="tx1">
                    <a:lumMod val="65000"/>
                    <a:lumOff val="35000"/>
                  </a:schemeClr>
                </a:solidFill>
              </a:rPr>
              <a:t>Domin bai yiwa gunkin sarki sujada ba.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③ </a:t>
            </a:r>
            <a:r xmlns:a="http://schemas.openxmlformats.org/drawingml/2006/main">
              <a:rPr lang="ha" altLang="ko-KR" sz="2800">
                <a:solidFill>
                  <a:schemeClr val="tx1">
                    <a:lumMod val="65000"/>
                    <a:lumOff val="35000"/>
                  </a:schemeClr>
                </a:solidFill>
              </a:rPr>
              <a:t>Domin zai kashe sarki.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④ </a:t>
            </a:r>
            <a:r xmlns:a="http://schemas.openxmlformats.org/drawingml/2006/main">
              <a:rPr lang="ha" altLang="ko-KR" sz="2800">
                <a:solidFill>
                  <a:schemeClr val="tx1">
                    <a:lumMod val="65000"/>
                    <a:lumOff val="35000"/>
                  </a:schemeClr>
                </a:solidFill>
              </a:rPr>
              <a:t>Domin bai bauta wa Allah da kyau ba.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rgbClr val="FF0000"/>
                </a:solidFill>
              </a:rPr>
              <a:t>② </a:t>
            </a:r>
            <a:r xmlns:a="http://schemas.openxmlformats.org/drawingml/2006/main">
              <a:rPr lang="ha" altLang="ko-KR" sz="2800">
                <a:solidFill>
                  <a:srgbClr val="FF0000"/>
                </a:solidFill>
              </a:rPr>
              <a:t>Domin bai yiwa gunkin sarki sujada ba.</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Sarki ya yi murna ƙwarai, ya ba da umarni a fitar da Daniyel daga cikin kogon. Sa'ad da aka ɗauke Daniyel daga kogon, ba a sami wani rauni a kansa ba, domin ya dogara ga Allahnsa.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Daniyel</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6:</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b="1">
                <a:solidFill>
                  <a:schemeClr val="tx1">
                    <a:lumMod val="50000"/>
                    <a:lumOff val="50000"/>
                  </a:schemeClr>
                </a:solidFill>
              </a:rPr>
              <a:t>Na 44 Kalmar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400"/>
              <a:t>Yunana, wanda yake cikin babban kifi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Amma Ubangiji ya yi tanadin babban kifi wanda zai haɗiye Yunusa, Yunana kuwa yana cikin kifin kwana uku da dare uku.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Yunusa</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500">
                <a:solidFill>
                  <a:schemeClr val="tx1">
                    <a:lumMod val="65000"/>
                    <a:lumOff val="35000"/>
                  </a:schemeClr>
                </a:solidFill>
              </a:rPr>
              <a:t>Wata rana Allah ya bayyana ga Yunusa ya ce,</a:t>
            </a:r>
          </a:p>
          <a:p>
            <a:r xmlns:a="http://schemas.openxmlformats.org/drawingml/2006/main">
              <a:rPr lang="ha" altLang="ko-KR" sz="2500">
                <a:solidFill>
                  <a:schemeClr val="tx1">
                    <a:lumMod val="65000"/>
                    <a:lumOff val="35000"/>
                  </a:schemeClr>
                </a:solidFill>
              </a:rPr>
              <a:t>“Ku tafi babban birnin Nineba, ku yi wa'azi a kansa! Zan cece su daga muguntarsu.”</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Yunana ba ya so ya yi wa Allah biyayya. Ya tafi ƙasar waje ya tafi Tarshish don ya guje wa Allah.</a:t>
            </a:r>
            <a:r xmlns:a="http://schemas.openxmlformats.org/drawingml/2006/main">
              <a:rPr lang="ha"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400">
                <a:solidFill>
                  <a:schemeClr val="tx1">
                    <a:lumMod val="65000"/>
                    <a:lumOff val="35000"/>
                  </a:schemeClr>
                </a:solidFill>
              </a:rPr>
              <a:t>Amma, Allah ya aiko da iska mai ƙarfi, dukansu za su mutu. Ma’aikatan jirgin ruwa sun jefa Yunusa cikin teku. Wani babban kifi ya zo ya hadiye shi.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Yunusa ya tuba zunubansa na kwana 3 a cikin kifin.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"Ka ba ni hikimar da zan jagoranci jama'ata da kyau." Allah ya ji daɗi da Sulemanu ya roƙi wannan. Don haka, Allah ya ba shi abin da Sulemanu ya roƙa.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400">
                <a:solidFill>
                  <a:schemeClr val="tx1">
                    <a:lumMod val="65000"/>
                    <a:lumOff val="35000"/>
                  </a:schemeClr>
                </a:solidFill>
              </a:rPr>
              <a:t>Kifin ya yi amai da shi a kan busasshiyar ƙasa. Ya tafi Nineba, ya yi musu kirari da saƙon Allah ba tare da so ba.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500">
                <a:solidFill>
                  <a:schemeClr val="tx1">
                    <a:lumMod val="65000"/>
                    <a:lumOff val="35000"/>
                  </a:schemeClr>
                </a:solidFill>
              </a:rPr>
              <a:t>Da suka ji gargaɗin Allah, mutanen Nineba suka tuba kuma suka nemi alherin Allah. Allah ya gafarta wa mutanen Nineba.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solidFill>
                  <a:schemeClr val="tx1">
                    <a:lumMod val="65000"/>
                    <a:lumOff val="35000"/>
                  </a:schemeClr>
                </a:solidFill>
              </a:rPr>
              <a:t>Yunana ya yi rashin biyayya ga Kalmar Allah.</a:t>
            </a:r>
          </a:p>
          <a:p>
            <a:pPr xmlns:a="http://schemas.openxmlformats.org/drawingml/2006/main" algn="ctr"/>
            <a:r xmlns:a="http://schemas.openxmlformats.org/drawingml/2006/main">
              <a:rPr lang="ha" altLang="ko-KR" sz="3200">
                <a:solidFill>
                  <a:schemeClr val="tx1">
                    <a:lumMod val="65000"/>
                    <a:lumOff val="35000"/>
                  </a:schemeClr>
                </a:solidFill>
              </a:rPr>
              <a:t>Amma Allah ya yi amfani da Yunana ya yi rashin biyayya kuma daga baya ya ceci mutanen Nineba.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a" altLang="ko-KR" sz="3200">
                <a:solidFill>
                  <a:schemeClr val="tx1">
                    <a:lumMod val="65000"/>
                    <a:lumOff val="35000"/>
                  </a:schemeClr>
                </a:solidFill>
              </a:rPr>
              <a:t>Akwai lokutan da nufin Allah ya bambanta da yadda nake tunani.</a:t>
            </a:r>
          </a:p>
          <a:p>
            <a:pPr xmlns:a="http://schemas.openxmlformats.org/drawingml/2006/main" algn="ctr"/>
            <a:r xmlns:a="http://schemas.openxmlformats.org/drawingml/2006/main">
              <a:rPr lang="ha" altLang="ko-KR" sz="3200">
                <a:solidFill>
                  <a:schemeClr val="tx1">
                    <a:lumMod val="65000"/>
                    <a:lumOff val="35000"/>
                  </a:schemeClr>
                </a:solidFill>
              </a:rPr>
              <a:t>Amma nufin Allah koyaushe daidai ne.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a" altLang="ko-KR" sz="3200">
                <a:solidFill>
                  <a:schemeClr val="tx1">
                    <a:lumMod val="65000"/>
                    <a:lumOff val="35000"/>
                  </a:schemeClr>
                </a:solidFill>
              </a:rPr>
              <a:t>Dole ne a ko da yaushe mu kasance masu biyayya ga nufin Allah.</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t>Wanene Allah?</a:t>
            </a:r>
            <a:r xmlns:a="http://schemas.openxmlformats.org/drawingml/2006/main">
              <a:rPr lang="h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rgbClr val="C00000"/>
                </a:solidFill>
              </a:rPr>
              <a:t>Allah kasa..</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Allah shi ne mai ceton wadanda suka tuba na gaskiya da neman gafara.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Tambayoyi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Cikin wa Yunusa yake kwana 3?</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① </a:t>
            </a:r>
            <a:r xmlns:a="http://schemas.openxmlformats.org/drawingml/2006/main">
              <a:rPr lang="ha" altLang="ko-KR" sz="2800">
                <a:solidFill>
                  <a:schemeClr val="tx1">
                    <a:lumMod val="65000"/>
                    <a:lumOff val="35000"/>
                  </a:schemeClr>
                </a:solidFill>
              </a:rPr>
              <a:t>Zaki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② </a:t>
            </a:r>
            <a:r xmlns:a="http://schemas.openxmlformats.org/drawingml/2006/main">
              <a:rPr lang="ha" altLang="ko-KR" sz="2800">
                <a:solidFill>
                  <a:schemeClr val="tx1">
                    <a:lumMod val="65000"/>
                    <a:lumOff val="35000"/>
                  </a:schemeClr>
                </a:solidFill>
              </a:rPr>
              <a:t>Giwa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③ </a:t>
            </a:r>
            <a:r xmlns:a="http://schemas.openxmlformats.org/drawingml/2006/main">
              <a:rPr lang="ha" altLang="ko-KR" sz="2800">
                <a:solidFill>
                  <a:schemeClr val="tx1">
                    <a:lumMod val="65000"/>
                    <a:lumOff val="35000"/>
                  </a:schemeClr>
                </a:solidFill>
              </a:rPr>
              <a:t>Kare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④ </a:t>
            </a:r>
            <a:r xmlns:a="http://schemas.openxmlformats.org/drawingml/2006/main">
              <a:rPr lang="ha" altLang="ko-KR" sz="2800">
                <a:solidFill>
                  <a:schemeClr val="tx1">
                    <a:lumMod val="65000"/>
                    <a:lumOff val="35000"/>
                  </a:schemeClr>
                </a:solidFill>
              </a:rPr>
              <a:t>Kifi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rgbClr val="FF0000"/>
                </a:solidFill>
              </a:rPr>
              <a:t>④ </a:t>
            </a:r>
            <a:r xmlns:a="http://schemas.openxmlformats.org/drawingml/2006/main">
              <a:rPr lang="ha" altLang="ko-KR" sz="2800">
                <a:solidFill>
                  <a:srgbClr val="FF0000"/>
                </a:solidFill>
              </a:rPr>
              <a:t>Kifi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Amma Ubangiji ya yi tanadin babban kifi wanda zai haɗiye Yunusa, Yunana kuwa yana cikin kifin kwana uku da dare uku.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Yunusa</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Wata rana, mata biyu suka zo wurin Sulemanu da ƙaramin jariri. Sun yi yaƙi cewa jaririn ɗanta ne kafin sarki.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Sarki ya ce, “Saboda mata biyu sun nace cewa yaron ɗanta ne, sai su raba ɗan gida biyu, a ba ɗaya rabin rabi.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Wata mace ta ji tausayin ɗanta. Don haka, ta ce, “Ba da jaririn mai rai. Kada ku kashe shi.” Da Sulemanu ya ji haka, sai ya ga matar ita ce ainihin mahaifiyarsa. Sarki ya ce, “Ka ba ta jaririn. Uwa ce ta gaske!”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600">
                <a:solidFill>
                  <a:schemeClr val="tx1">
                    <a:lumMod val="65000"/>
                    <a:lumOff val="35000"/>
                  </a:schemeClr>
                </a:solidFill>
              </a:rPr>
              <a:t>Sulemanu ya roƙi zuciya mai hikima ba dukiya ko mulki ba</a:t>
            </a:r>
          </a:p>
          <a:p>
            <a:pPr xmlns:a="http://schemas.openxmlformats.org/drawingml/2006/main" algn="ctr"/>
            <a:r xmlns:a="http://schemas.openxmlformats.org/drawingml/2006/main">
              <a:rPr lang="ha" altLang="ko-KR" sz="3600">
                <a:solidFill>
                  <a:schemeClr val="tx1">
                    <a:lumMod val="65000"/>
                    <a:lumOff val="35000"/>
                  </a:schemeClr>
                </a:solidFill>
              </a:rPr>
              <a:t>ya mulki kasarsa.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a" altLang="ko-KR" sz="3600">
                <a:solidFill>
                  <a:schemeClr val="tx1">
                    <a:lumMod val="65000"/>
                    <a:lumOff val="35000"/>
                  </a:schemeClr>
                </a:solidFill>
              </a:rPr>
              <a:t>Dole ne mu yi addu’a ga Allah ba don kanmu kaɗai ba amma don bauta wa wasu.</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a" altLang="ko-KR" sz="3600">
                <a:solidFill>
                  <a:schemeClr val="tx1">
                    <a:lumMod val="65000"/>
                    <a:lumOff val="35000"/>
                  </a:schemeClr>
                </a:solidFill>
              </a:rPr>
              <a:t>Bayan da Dawuda ya gama magana da Saul, Jonatan ya zama ɗaya da Dawuda, ya ƙaunace shi kamar kansa.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a" altLang="ko-KR" sz="2800">
                <a:solidFill>
                  <a:schemeClr val="tx1">
                    <a:lumMod val="65000"/>
                    <a:lumOff val="35000"/>
                  </a:schemeClr>
                </a:solidFill>
              </a:rPr>
              <a:t>1 Sama’ila 18:</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t>Allah?</a:t>
            </a:r>
            <a:r xmlns:a="http://schemas.openxmlformats.org/drawingml/2006/main">
              <a:rPr lang="h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rgbClr val="C00000"/>
                </a:solidFill>
              </a:rPr>
              <a:t>Allah..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Allah shi ne wanda zai iya ba mu hikima wadda ba za ka iya samu daga duniya ba.</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Tambayoyi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Menene Sulemanu ya roƙi Allah?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① </a:t>
            </a:r>
            <a:r xmlns:a="http://schemas.openxmlformats.org/drawingml/2006/main">
              <a:rPr lang="ha" altLang="ko-KR" sz="2800">
                <a:solidFill>
                  <a:schemeClr val="tx1">
                    <a:lumMod val="65000"/>
                    <a:lumOff val="35000"/>
                  </a:schemeClr>
                </a:solidFill>
              </a:rPr>
              <a:t>abinci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② </a:t>
            </a:r>
            <a:r xmlns:a="http://schemas.openxmlformats.org/drawingml/2006/main">
              <a:rPr lang="ha" altLang="ko-KR" sz="2800">
                <a:solidFill>
                  <a:schemeClr val="tx1">
                    <a:lumMod val="65000"/>
                    <a:lumOff val="35000"/>
                  </a:schemeClr>
                </a:solidFill>
              </a:rPr>
              <a:t>dukiya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③ </a:t>
            </a:r>
            <a:r xmlns:a="http://schemas.openxmlformats.org/drawingml/2006/main">
              <a:rPr lang="ha" altLang="ko-KR" sz="2800">
                <a:solidFill>
                  <a:schemeClr val="tx1">
                    <a:lumMod val="65000"/>
                    <a:lumOff val="35000"/>
                  </a:schemeClr>
                </a:solidFill>
              </a:rPr>
              <a:t>lafiya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④ </a:t>
            </a:r>
            <a:r xmlns:a="http://schemas.openxmlformats.org/drawingml/2006/main">
              <a:rPr lang="ha" altLang="ko-KR" sz="2800">
                <a:solidFill>
                  <a:schemeClr val="tx1">
                    <a:lumMod val="65000"/>
                    <a:lumOff val="35000"/>
                  </a:schemeClr>
                </a:solidFill>
              </a:rPr>
              <a:t>hikima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rgbClr val="FF0000"/>
                </a:solidFill>
              </a:rPr>
              <a:t>④ </a:t>
            </a:r>
            <a:r xmlns:a="http://schemas.openxmlformats.org/drawingml/2006/main">
              <a:rPr lang="ha" altLang="ko-KR" sz="2800">
                <a:solidFill>
                  <a:srgbClr val="FF0000"/>
                </a:solidFill>
              </a:rPr>
              <a:t>hikima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Sarki Sulemanu ya fi dukan sarakunan duniya girma da wadata da hikima.</a:t>
            </a:r>
            <a:r xmlns:a="http://schemas.openxmlformats.org/drawingml/2006/main">
              <a:rPr lang="h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2 Labarbaru 9:</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b="1">
                <a:solidFill>
                  <a:schemeClr val="tx1">
                    <a:lumMod val="50000"/>
                    <a:lumOff val="50000"/>
                  </a:schemeClr>
                </a:solidFill>
              </a:rPr>
              <a:t>Na 33 Kalmar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400"/>
              <a:t>Haikali don sunan Allah</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Sulemanu ya ba da umarni a gina Haikali domin sunan Ubangiji, da fādar sarki.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2 Labarbaru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Sulemanu ya so ya gina wa Allah haikali kamar yadda ubansa, Dauda ya umarta.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Saboda haka, ya umurci ƙwararrun kafintoci su kawo mafi kyawun itatuwan haikalin.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Ya shirya duwatsu domin Haikali. Ya roƙi ƙwararrun masu sana'a su kawo manyan duwatsu masu daraja da ƙarfi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Wasu masu sana'a suka yi wa Haikalin Allah ado da tufafi masu launi da zaren zinariya.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600">
                <a:solidFill>
                  <a:schemeClr val="tx1">
                    <a:lumMod val="65000"/>
                    <a:lumOff val="35000"/>
                  </a:schemeClr>
                </a:solidFill>
              </a:rPr>
              <a:t>Sa'ad da aka gama Haikalin Allah, Sulemanu da dukan mutanen Isra'ila suka yi wa Allah sujada da farin ciki mai yawa.</a:t>
            </a:r>
            <a:r xmlns:a="http://schemas.openxmlformats.org/drawingml/2006/main">
              <a:rPr lang="ha" altLang="en-US" sz="2600">
                <a:solidFill>
                  <a:schemeClr val="tx1">
                    <a:lumMod val="65000"/>
                    <a:lumOff val="35000"/>
                  </a:schemeClr>
                </a:solidFill>
              </a:rPr>
              <a:t> </a:t>
            </a:r>
            <a:r xmlns:a="http://schemas.openxmlformats.org/drawingml/2006/main">
              <a:rPr lang="ha" altLang="ko-KR" sz="2600">
                <a:solidFill>
                  <a:schemeClr val="tx1">
                    <a:lumMod val="65000"/>
                    <a:lumOff val="35000"/>
                  </a:schemeClr>
                </a:solidFill>
              </a:rPr>
              <a:t>“Ya Ubangiji Allah! Zo ka yi mulki a nan!”</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ha" altLang="ko-KR" sz="2800">
                <a:solidFill>
                  <a:schemeClr val="tx1">
                    <a:lumMod val="65000"/>
                    <a:lumOff val="35000"/>
                  </a:schemeClr>
                </a:solidFill>
              </a:rPr>
              <a:t>Dawuda kuwa ya zauna a fāda. Ya sadu da Jonatan, ɗan sarki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600">
                <a:solidFill>
                  <a:schemeClr val="tx1">
                    <a:lumMod val="65000"/>
                    <a:lumOff val="35000"/>
                  </a:schemeClr>
                </a:solidFill>
              </a:rPr>
              <a:t>Sulemanu da mutanensa sun nuna ƙaunarsu ga Allah ta wurin gina haikali mai kyau na Ubangiji Allah.</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a" altLang="ko-KR" sz="3600">
                <a:solidFill>
                  <a:schemeClr val="tx1">
                    <a:lumMod val="65000"/>
                    <a:lumOff val="35000"/>
                  </a:schemeClr>
                </a:solidFill>
              </a:rPr>
              <a:t>Ikilisiya wuri ne da muke haɗuwa da Allah kuma za mu iya nuna zuciyar mu na ƙauna ga Allah.</a:t>
            </a:r>
          </a:p>
          <a:p>
            <a:pPr xmlns:a="http://schemas.openxmlformats.org/drawingml/2006/main" algn="ctr"/>
            <a:r xmlns:a="http://schemas.openxmlformats.org/drawingml/2006/main">
              <a:rPr lang="ha" altLang="ko-KR" sz="3600">
                <a:solidFill>
                  <a:schemeClr val="tx1">
                    <a:lumMod val="65000"/>
                    <a:lumOff val="35000"/>
                  </a:schemeClr>
                </a:solidFill>
              </a:rPr>
              <a:t>Dole ne mu ƙaunaci cocinmu.</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t>Allah?</a:t>
            </a:r>
            <a:r xmlns:a="http://schemas.openxmlformats.org/drawingml/2006/main">
              <a:rPr lang="h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rgbClr val="C00000"/>
                </a:solidFill>
              </a:rPr>
              <a:t>Allah..</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Allah shi ne mai binciko masu bauta kuma yana sa musu albarka.</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a" altLang="ko-KR" sz="4000">
                <a:solidFill>
                  <a:srgbClr val="FF0000"/>
                </a:solidFill>
              </a:rPr>
              <a:t>Tambayar yau</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a" altLang="en-US" sz="3600">
                <a:solidFill>
                  <a:schemeClr val="tx1">
                    <a:lumMod val="65000"/>
                    <a:lumOff val="35000"/>
                  </a:schemeClr>
                </a:solidFill>
              </a:rPr>
              <a:t>Menene Sulemanu da Isra’ila suka yi don su nuna ƙaunarsu ga Allah?</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a" altLang="en-US" sz="2800">
                <a:solidFill>
                  <a:schemeClr val="tx1">
                    <a:lumMod val="65000"/>
                    <a:lumOff val="35000"/>
                  </a:schemeClr>
                </a:solidFill>
              </a:rPr>
              <a:t>① </a:t>
            </a:r>
            <a:r xmlns:a="http://schemas.openxmlformats.org/drawingml/2006/main">
              <a:rPr lang="ha" altLang="en-US" sz="2800">
                <a:solidFill>
                  <a:schemeClr val="tx1">
                    <a:lumMod val="65000"/>
                    <a:lumOff val="35000"/>
                  </a:schemeClr>
                </a:solidFill>
              </a:rPr>
              <a:t>Tsafi</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a" altLang="en-US" sz="2800">
                <a:solidFill>
                  <a:schemeClr val="tx1">
                    <a:lumMod val="65000"/>
                    <a:lumOff val="35000"/>
                  </a:schemeClr>
                </a:solidFill>
              </a:rPr>
              <a:t>② </a:t>
            </a:r>
            <a:r xmlns:a="http://schemas.openxmlformats.org/drawingml/2006/main">
              <a:rPr lang="ha" altLang="en-US" sz="2800">
                <a:solidFill>
                  <a:schemeClr val="tx1">
                    <a:lumMod val="65000"/>
                    <a:lumOff val="35000"/>
                  </a:schemeClr>
                </a:solidFill>
              </a:rPr>
              <a:t>Fadar</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a" altLang="en-US" sz="2800">
                <a:solidFill>
                  <a:schemeClr val="tx1">
                    <a:lumMod val="65000"/>
                    <a:lumOff val="35000"/>
                  </a:schemeClr>
                </a:solidFill>
              </a:rPr>
              <a:t>③ </a:t>
            </a:r>
            <a:r xmlns:a="http://schemas.openxmlformats.org/drawingml/2006/main">
              <a:rPr lang="ha" altLang="en-US" sz="2800">
                <a:solidFill>
                  <a:schemeClr val="tx1">
                    <a:lumMod val="65000"/>
                    <a:lumOff val="35000"/>
                  </a:schemeClr>
                </a:solidFill>
              </a:rPr>
              <a:t>birni</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a" altLang="en-US" sz="2800">
                <a:solidFill>
                  <a:schemeClr val="tx1">
                    <a:lumMod val="65000"/>
                    <a:lumOff val="35000"/>
                  </a:schemeClr>
                </a:solidFill>
              </a:rPr>
              <a:t>④ </a:t>
            </a:r>
            <a:r xmlns:a="http://schemas.openxmlformats.org/drawingml/2006/main">
              <a:rPr lang="ha" altLang="en-US" sz="2800">
                <a:solidFill>
                  <a:schemeClr val="tx1">
                    <a:lumMod val="65000"/>
                    <a:lumOff val="35000"/>
                  </a:schemeClr>
                </a:solidFill>
              </a:rPr>
              <a:t>Wuri Mai Tsarki</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a" altLang="en-US" sz="2800">
                <a:solidFill>
                  <a:srgbClr val="FF0000"/>
                </a:solidFill>
              </a:rPr>
              <a:t>④ </a:t>
            </a:r>
            <a:r xmlns:a="http://schemas.openxmlformats.org/drawingml/2006/main">
              <a:rPr lang="ha" altLang="en-US" sz="2800">
                <a:solidFill>
                  <a:srgbClr val="FF0000"/>
                </a:solidFill>
              </a:rPr>
              <a:t>Wuri Mai Tsarki</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Sulemanu ya ba da umarni a gina Haikali domin sunan Ubangiji, da fādar sarki.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2 Labarbaru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b="1">
                <a:solidFill>
                  <a:schemeClr val="tx1">
                    <a:lumMod val="50000"/>
                    <a:lumOff val="50000"/>
                  </a:schemeClr>
                </a:solidFill>
              </a:rPr>
              <a:t>Na 34 Kalmar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400"/>
              <a:t>Hankaka Masu Kawo Gurasa da Nama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t>Za ku sha daga rafin, na kuma umarci hankaka su ciyar da ku a can.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1 sarakuna</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700">
                <a:solidFill>
                  <a:schemeClr val="tx1">
                    <a:lumMod val="65000"/>
                    <a:lumOff val="35000"/>
                  </a:schemeClr>
                </a:solidFill>
              </a:rPr>
              <a:t>Akwai wani sarki mai suna Ahab wanda ya mugu sosai a gaban Allah. Wani annabi Iliya ya ba Ahab maganar Allah.</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600">
                <a:solidFill>
                  <a:schemeClr val="tx1">
                    <a:lumMod val="65000"/>
                    <a:lumOff val="35000"/>
                  </a:schemeClr>
                </a:solidFill>
              </a:rPr>
              <a:t>"Ba za a yi ruwan sama a ƙasar ba!" Ahab ya yi ƙoƙari ya kashe shi. Allah ya sa shi ya ɓoye wa sarki Ahab.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Iliya ya gudu zuwa ƙasar da Allah ya faɗa.</a:t>
            </a:r>
          </a:p>
          <a:p>
            <a:r xmlns:a="http://schemas.openxmlformats.org/drawingml/2006/main">
              <a:rPr lang="ha" altLang="ko-KR" sz="2800">
                <a:solidFill>
                  <a:schemeClr val="tx1">
                    <a:lumMod val="65000"/>
                    <a:lumOff val="35000"/>
                  </a:schemeClr>
                </a:solidFill>
              </a:rPr>
              <a:t>Amma, ya kasa samun abincin da zai ci a wurin.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Allah ya umarci hankaka su ciyar da Iliya a wurin. Hankaka suna kawo masa burodi da nama safe da yamma, ya sha daga rafi.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ha" altLang="ko-KR" sz="2800">
                <a:solidFill>
                  <a:schemeClr val="tx1">
                    <a:lumMod val="65000"/>
                    <a:lumOff val="35000"/>
                  </a:schemeClr>
                </a:solidFill>
              </a:rPr>
              <a:t>Jonathan yana son Dauda sosai. Jonathan ya zama ɗaya cikin ruhu tare da Dawuda.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Iliya ya yi biyayya ga maganar Allah a cikin kasada da ransa kuma ya fuskanci kāriyar Allah mai ban mamaki.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2800">
                <a:solidFill>
                  <a:schemeClr val="tx1">
                    <a:lumMod val="65000"/>
                    <a:lumOff val="35000"/>
                  </a:schemeClr>
                </a:solidFill>
              </a:rPr>
              <a:t>Mugun sarki, Ahab ba ya son ya yi biyayya ga maganar Allah. Saboda haka, ya yi ƙoƙari ya kashe annabin Allah, Iliya wanda ya faɗa maganar Allah.</a:t>
            </a:r>
            <a:r xmlns:a="http://schemas.openxmlformats.org/drawingml/2006/main">
              <a:rPr lang="ha"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a" altLang="ko-KR" sz="2800">
                <a:solidFill>
                  <a:schemeClr val="tx1">
                    <a:lumMod val="65000"/>
                    <a:lumOff val="35000"/>
                  </a:schemeClr>
                </a:solidFill>
              </a:rPr>
              <a:t>Amma, Allah ya kāre kuma ya kula da Iliya da hanya mai ban mamaki!</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a" altLang="ko-KR" sz="2800">
                <a:solidFill>
                  <a:schemeClr val="tx1">
                    <a:lumMod val="65000"/>
                    <a:lumOff val="35000"/>
                  </a:schemeClr>
                </a:solidFill>
              </a:rPr>
              <a:t>Dole ne mu yi biyayya da shelar maganar Allah a kowane yanayi kamar Iliya.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a" altLang="ko-KR" sz="2800">
                <a:solidFill>
                  <a:schemeClr val="tx1">
                    <a:lumMod val="65000"/>
                    <a:lumOff val="35000"/>
                  </a:schemeClr>
                </a:solidFill>
              </a:rPr>
              <a:t>Lallai Allah zai kiyaye mu</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t>Wanene Allah?</a:t>
            </a:r>
            <a:r xmlns:a="http://schemas.openxmlformats.org/drawingml/2006/main">
              <a:rPr lang="h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rgbClr val="C00000"/>
                </a:solidFill>
              </a:rPr>
              <a:t>Allah kasa..</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Allah ne mai kula da waɗanda suka yi biyayya da kuma kiyaye maganarsa da ban mamaki hanya.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Tambayoyi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Wa ya kawo wa Iliya abin da zai ci?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① </a:t>
            </a:r>
            <a:r xmlns:a="http://schemas.openxmlformats.org/drawingml/2006/main">
              <a:rPr lang="ha" altLang="ko-KR" sz="2800">
                <a:solidFill>
                  <a:schemeClr val="tx1">
                    <a:lumMod val="65000"/>
                    <a:lumOff val="35000"/>
                  </a:schemeClr>
                </a:solidFill>
              </a:rPr>
              <a:t>doki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② </a:t>
            </a:r>
            <a:r xmlns:a="http://schemas.openxmlformats.org/drawingml/2006/main">
              <a:rPr lang="ha" altLang="ko-KR" sz="2800">
                <a:solidFill>
                  <a:schemeClr val="tx1">
                    <a:lumMod val="65000"/>
                    <a:lumOff val="35000"/>
                  </a:schemeClr>
                </a:solidFill>
              </a:rPr>
              <a:t>gaggafa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③ </a:t>
            </a:r>
            <a:r xmlns:a="http://schemas.openxmlformats.org/drawingml/2006/main">
              <a:rPr lang="ha" altLang="ko-KR" sz="2800">
                <a:solidFill>
                  <a:schemeClr val="tx1">
                    <a:lumMod val="65000"/>
                    <a:lumOff val="35000"/>
                  </a:schemeClr>
                </a:solidFill>
              </a:rPr>
              <a:t>dodon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④ </a:t>
            </a:r>
            <a:r xmlns:a="http://schemas.openxmlformats.org/drawingml/2006/main">
              <a:rPr lang="ha" altLang="ko-KR" sz="2800">
                <a:solidFill>
                  <a:schemeClr val="tx1">
                    <a:lumMod val="65000"/>
                    <a:lumOff val="35000"/>
                  </a:schemeClr>
                </a:solidFill>
              </a:rPr>
              <a:t>hankaka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rgbClr val="FF0000"/>
                </a:solidFill>
              </a:rPr>
              <a:t>④ </a:t>
            </a:r>
            <a:r xmlns:a="http://schemas.openxmlformats.org/drawingml/2006/main">
              <a:rPr lang="ha" altLang="ko-KR" sz="2800">
                <a:solidFill>
                  <a:srgbClr val="FF0000"/>
                </a:solidFill>
              </a:rPr>
              <a:t>hankaka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t>Za ku sha daga rafin, na kuma umarci hankaka su ciyar da ku a can.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1 sarakuna</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b="1">
                <a:solidFill>
                  <a:schemeClr val="tx1">
                    <a:lumMod val="50000"/>
                    <a:lumOff val="50000"/>
                  </a:schemeClr>
                </a:solidFill>
              </a:rPr>
              <a:t>Na 35 Kalmar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400"/>
              <a:t>Gari da mai</a:t>
            </a:r>
          </a:p>
          <a:p>
            <a:pPr xmlns:a="http://schemas.openxmlformats.org/drawingml/2006/main" algn="ctr"/>
            <a:r xmlns:a="http://schemas.openxmlformats.org/drawingml/2006/main">
              <a:rPr lang="ha" altLang="ko-KR" sz="4400"/>
              <a:t>ba a yi amfani da shi ba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Ku tafi Zarefat ta Sidon, ku zauna a can. Na umarci wata gwauruwa a wurin ta ba ku abinci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1 sarakuna</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Ba a yi ruwan sama a Isra'ila kamar yadda Ubangiji Allah ya faɗa ba. Don haka babu abincin da mutane za su ci.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Ubangiji Allah ya aiki Iliya wurin wata gwauruwa da take zaune a Zarefat.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Iliya ya ce mata ta yi wa kansa burodi da ɗanyen gari da ɗan mai da ya rage mata.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ha" altLang="ko-KR" sz="2800">
                <a:solidFill>
                  <a:schemeClr val="tx1">
                    <a:lumMod val="65000"/>
                    <a:lumOff val="35000"/>
                  </a:schemeClr>
                </a:solidFill>
              </a:rPr>
              <a:t>Jonatan ya ba wa Dawuda takobinsa da takobinsa. Yana nufin cewa ya gaskata da Dauda da gaske.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600">
                <a:solidFill>
                  <a:schemeClr val="tx1">
                    <a:lumMod val="65000"/>
                    <a:lumOff val="35000"/>
                  </a:schemeClr>
                </a:solidFill>
              </a:rPr>
              <a:t>Ko da yake ba ta da isasshen gari da mai da suke zaune a kai, kamar yadda Iliya ya faɗa, ta yi gurasa ta ba Iliya ta farko ta yi wa kansu.</a:t>
            </a:r>
            <a:r xmlns:a="http://schemas.openxmlformats.org/drawingml/2006/main">
              <a:rPr lang="ha" altLang="en-US" sz="2600">
                <a:solidFill>
                  <a:schemeClr val="tx1">
                    <a:lumMod val="65000"/>
                    <a:lumOff val="35000"/>
                  </a:schemeClr>
                </a:solidFill>
              </a:rPr>
              <a:t> </a:t>
            </a:r>
            <a:r xmlns:a="http://schemas.openxmlformats.org/drawingml/2006/main">
              <a:rPr lang="ha" altLang="ko-KR" sz="2600">
                <a:solidFill>
                  <a:schemeClr val="tx1">
                    <a:lumMod val="65000"/>
                    <a:lumOff val="35000"/>
                  </a:schemeClr>
                </a:solidFill>
              </a:rPr>
              <a:t>Sai abin mamaki, tulun fulawa da tulun mai</a:t>
            </a:r>
            <a:r xmlns:a="http://schemas.openxmlformats.org/drawingml/2006/main">
              <a:rPr lang="ha" altLang="en-US" sz="2600">
                <a:solidFill>
                  <a:schemeClr val="tx1">
                    <a:lumMod val="65000"/>
                    <a:lumOff val="35000"/>
                  </a:schemeClr>
                </a:solidFill>
              </a:rPr>
              <a:t> </a:t>
            </a:r>
            <a:r xmlns:a="http://schemas.openxmlformats.org/drawingml/2006/main">
              <a:rPr lang="ha" altLang="ko-KR" sz="2600">
                <a:solidFill>
                  <a:schemeClr val="tx1">
                    <a:lumMod val="65000"/>
                    <a:lumOff val="35000"/>
                  </a:schemeClr>
                </a:solidFill>
              </a:rPr>
              <a:t>ba a amfani da shi.</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600">
                <a:solidFill>
                  <a:schemeClr val="tx1">
                    <a:lumMod val="65000"/>
                    <a:lumOff val="35000"/>
                  </a:schemeClr>
                </a:solidFill>
              </a:rPr>
              <a:t>Wata rana danta ya rasu. Amma Ubangiji Allah ya sa ran yaron ya koma gare shi ya rayu. Ta yi godiya ga Allah.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solidFill>
                  <a:schemeClr val="tx1">
                    <a:lumMod val="65000"/>
                    <a:lumOff val="35000"/>
                  </a:schemeClr>
                </a:solidFill>
              </a:rPr>
              <a:t>Gwauruwar ta ba da fulawa kadan da mai</a:t>
            </a:r>
          </a:p>
          <a:p>
            <a:pPr xmlns:a="http://schemas.openxmlformats.org/drawingml/2006/main" algn="ctr"/>
            <a:r xmlns:a="http://schemas.openxmlformats.org/drawingml/2006/main">
              <a:rPr lang="ha" altLang="ko-KR" sz="3200">
                <a:solidFill>
                  <a:schemeClr val="tx1">
                    <a:lumMod val="65000"/>
                    <a:lumOff val="35000"/>
                  </a:schemeClr>
                </a:solidFill>
              </a:rPr>
              <a:t>ga Allah.</a:t>
            </a:r>
            <a:r xmlns:a="http://schemas.openxmlformats.org/drawingml/2006/main">
              <a:rPr lang="ha"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ha" altLang="ko-KR" sz="3200">
                <a:solidFill>
                  <a:schemeClr val="tx1">
                    <a:lumMod val="65000"/>
                    <a:lumOff val="35000"/>
                  </a:schemeClr>
                </a:solidFill>
              </a:rPr>
              <a:t>Sa'an nan, ta sami albarka mai yawa</a:t>
            </a:r>
          </a:p>
          <a:p>
            <a:pPr xmlns:a="http://schemas.openxmlformats.org/drawingml/2006/main" algn="ctr"/>
            <a:r xmlns:a="http://schemas.openxmlformats.org/drawingml/2006/main">
              <a:rPr lang="ha" altLang="ko-KR" sz="3200">
                <a:solidFill>
                  <a:schemeClr val="tx1">
                    <a:lumMod val="65000"/>
                    <a:lumOff val="35000"/>
                  </a:schemeClr>
                </a:solidFill>
              </a:rPr>
              <a:t>fiye da tunani.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a" altLang="ko-KR" sz="3200">
                <a:solidFill>
                  <a:schemeClr val="tx1">
                    <a:lumMod val="65000"/>
                    <a:lumOff val="35000"/>
                  </a:schemeClr>
                </a:solidFill>
              </a:rPr>
              <a:t>Wani lokaci, akwai lokacin da za mu ba da wani abu mai muhimmanci ga Allah.</a:t>
            </a:r>
          </a:p>
          <a:p>
            <a:pPr xmlns:a="http://schemas.openxmlformats.org/drawingml/2006/main" algn="ctr"/>
            <a:r xmlns:a="http://schemas.openxmlformats.org/drawingml/2006/main">
              <a:rPr lang="ha" altLang="ko-KR" sz="3200">
                <a:solidFill>
                  <a:schemeClr val="tx1">
                    <a:lumMod val="65000"/>
                    <a:lumOff val="35000"/>
                  </a:schemeClr>
                </a:solidFill>
              </a:rPr>
              <a:t>Bayan haka, Allah ya albarkace mu da yawa ta wannan sadaukarwa da sadaukarwa.</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t>Wanene Allah?</a:t>
            </a:r>
            <a:r xmlns:a="http://schemas.openxmlformats.org/drawingml/2006/main">
              <a:rPr lang="h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rgbClr val="C00000"/>
                </a:solidFill>
              </a:rPr>
              <a:t>Allah kasa..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Allah shi ne wanda ya azurta mu da duk abin da muke bukata don zama a kan abinci, tufafi, da gida, da sauransu.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Tambayoyi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200">
                <a:solidFill>
                  <a:schemeClr val="tx1">
                    <a:lumMod val="65000"/>
                    <a:lumOff val="35000"/>
                  </a:schemeClr>
                </a:solidFill>
              </a:rPr>
              <a:t>Wa Allah yace wa Iliya ya tafi??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① </a:t>
            </a:r>
            <a:r xmlns:a="http://schemas.openxmlformats.org/drawingml/2006/main">
              <a:rPr lang="ha" altLang="ko-KR" sz="2800">
                <a:solidFill>
                  <a:schemeClr val="tx1">
                    <a:lumMod val="65000"/>
                    <a:lumOff val="35000"/>
                  </a:schemeClr>
                </a:solidFill>
              </a:rPr>
              <a:t>sarki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② </a:t>
            </a:r>
            <a:r xmlns:a="http://schemas.openxmlformats.org/drawingml/2006/main">
              <a:rPr lang="ha" altLang="ko-KR" sz="2800">
                <a:solidFill>
                  <a:schemeClr val="tx1">
                    <a:lumMod val="65000"/>
                    <a:lumOff val="35000"/>
                  </a:schemeClr>
                </a:solidFill>
              </a:rPr>
              <a:t>liman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③ </a:t>
            </a:r>
            <a:r xmlns:a="http://schemas.openxmlformats.org/drawingml/2006/main">
              <a:rPr lang="ha" altLang="ko-KR" sz="2800">
                <a:solidFill>
                  <a:schemeClr val="tx1">
                    <a:lumMod val="65000"/>
                    <a:lumOff val="35000"/>
                  </a:schemeClr>
                </a:solidFill>
              </a:rPr>
              <a:t>gwauruwa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④ </a:t>
            </a:r>
            <a:r xmlns:a="http://schemas.openxmlformats.org/drawingml/2006/main">
              <a:rPr lang="ha" altLang="ko-KR" sz="2800">
                <a:solidFill>
                  <a:schemeClr val="tx1">
                    <a:lumMod val="65000"/>
                    <a:lumOff val="35000"/>
                  </a:schemeClr>
                </a:solidFill>
              </a:rPr>
              <a:t>gama gari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rgbClr val="FF0000"/>
                </a:solidFill>
              </a:rPr>
              <a:t>③ </a:t>
            </a:r>
            <a:r xmlns:a="http://schemas.openxmlformats.org/drawingml/2006/main">
              <a:rPr lang="ha" altLang="ko-KR" sz="2800">
                <a:solidFill>
                  <a:srgbClr val="FF0000"/>
                </a:solidFill>
              </a:rPr>
              <a:t>gwauruwa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Ku tafi Zarefat ta Sidon, ku zauna a can. Na umarci wata gwauruwa a wurin ta ba ku abinci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1 sarakuna</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ha" altLang="ko-KR" b="1">
                <a:solidFill>
                  <a:schemeClr val="tx1">
                    <a:lumMod val="50000"/>
                    <a:lumOff val="50000"/>
                  </a:schemeClr>
                </a:solidFill>
              </a:rPr>
              <a:t>Na 36 Kalmar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ha" altLang="ko-KR" sz="4400"/>
              <a:t>Wuta ta fado daga sama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a" altLang="ko-KR" sz="3600">
                <a:solidFill>
                  <a:schemeClr val="tx1">
                    <a:lumMod val="65000"/>
                    <a:lumOff val="35000"/>
                  </a:schemeClr>
                </a:solidFill>
              </a:rPr>
              <a:t>Wutar Ubangiji kuwa ta fāɗi, ta ƙone hadaya, da itacen, da duwatsun, da ƙasa, ta kuma lasa ruwan da ke cikin ramin.</a:t>
            </a:r>
            <a:r xmlns:a="http://schemas.openxmlformats.org/drawingml/2006/main">
              <a:rPr lang="h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a" altLang="ko-KR" sz="2800">
                <a:solidFill>
                  <a:schemeClr val="tx1">
                    <a:lumMod val="65000"/>
                    <a:lumOff val="35000"/>
                  </a:schemeClr>
                </a:solidFill>
              </a:rPr>
              <a:t>1 sarakuna</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ha" altLang="ko-KR" sz="2800">
                <a:solidFill>
                  <a:schemeClr val="tx1">
                    <a:lumMod val="65000"/>
                    <a:lumOff val="35000"/>
                  </a:schemeClr>
                </a:solidFill>
              </a:rPr>
              <a:t>Allah ya aiki Iliya wurin mugun sarki Ahab na Isra’ila. "Za ku san wanene Allah na gaske!"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ha" altLang="ko-KR" sz="2800">
                <a:solidFill>
                  <a:schemeClr val="tx1">
                    <a:lumMod val="65000"/>
                    <a:lumOff val="35000"/>
                  </a:schemeClr>
                </a:solidFill>
              </a:rPr>
              <a:t>Iliya ya yi yaƙi da annabawan ƙarya 850 na masu bautar gumaka. "Allān da ya amsa da wuta, hakika Allah 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ha" altLang="ko-KR" sz="2800">
                <a:solidFill>
                  <a:schemeClr val="tx1">
                    <a:lumMod val="65000"/>
                    <a:lumOff val="35000"/>
                  </a:schemeClr>
                </a:solidFill>
              </a:rPr>
              <a:t>Jonatan ya ba Dawuda tufafinsa masu daraja. Hakan ya nuna dangantakar Jonathan da Dauda sosai.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ha" altLang="ko-KR" sz="2800">
                <a:solidFill>
                  <a:schemeClr val="tx1">
                    <a:lumMod val="65000"/>
                    <a:lumOff val="35000"/>
                  </a:schemeClr>
                </a:solidFill>
              </a:rPr>
              <a:t>Annabawa 850 ne suka yi kira ga sunan Ubangijinsu, suka yi raye-raye, amma ba a mayar da martanin wuta ba.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ha" altLang="ko-KR" sz="2800">
                <a:solidFill>
                  <a:schemeClr val="tx1">
                    <a:lumMod val="65000"/>
                    <a:lumOff val="35000"/>
                  </a:schemeClr>
                </a:solidFill>
              </a:rPr>
              <a:t>Sai lokacin Iliya. Iliya ya yi addu'a zuwa sama. Sa'an nan wutar Allah ta fado ta ƙone hadayar da ke bisa bagaden.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ha" altLang="ko-KR" sz="2600">
                <a:solidFill>
                  <a:schemeClr val="tx1">
                    <a:lumMod val="65000"/>
                    <a:lumOff val="35000"/>
                  </a:schemeClr>
                </a:solidFill>
              </a:rPr>
              <a:t>“Ubangiji shi ne Allah na gaske!” Isra’ilawa sun tuba daga zunubansu kuma suka ɗaukaka Allah.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ha" altLang="ko-KR" sz="3200">
                <a:solidFill>
                  <a:schemeClr val="tx1">
                    <a:lumMod val="65000"/>
                    <a:lumOff val="35000"/>
                  </a:schemeClr>
                </a:solidFill>
              </a:rPr>
              <a:t>Allolin ƙarya ba su iya yin kome ba.</a:t>
            </a:r>
          </a:p>
          <a:p>
            <a:pPr xmlns:a="http://schemas.openxmlformats.org/drawingml/2006/main" algn="ctr"/>
            <a:r xmlns:a="http://schemas.openxmlformats.org/drawingml/2006/main">
              <a:rPr lang="ha" altLang="ko-KR" sz="3200">
                <a:solidFill>
                  <a:schemeClr val="tx1">
                    <a:lumMod val="65000"/>
                    <a:lumOff val="35000"/>
                  </a:schemeClr>
                </a:solidFill>
              </a:rPr>
              <a:t>Domin</a:t>
            </a:r>
            <a:r xmlns:a="http://schemas.openxmlformats.org/drawingml/2006/main">
              <a:rPr lang="ha" altLang="en-US" sz="3200">
                <a:solidFill>
                  <a:schemeClr val="tx1">
                    <a:lumMod val="65000"/>
                    <a:lumOff val="35000"/>
                  </a:schemeClr>
                </a:solidFill>
              </a:rPr>
              <a:t> </a:t>
            </a:r>
            <a:r xmlns:a="http://schemas.openxmlformats.org/drawingml/2006/main">
              <a:rPr lang="ha" altLang="ko-KR" sz="3200">
                <a:solidFill>
                  <a:schemeClr val="tx1">
                    <a:lumMod val="65000"/>
                    <a:lumOff val="35000"/>
                  </a:schemeClr>
                </a:solidFill>
              </a:rPr>
              <a:t>su</a:t>
            </a:r>
            <a:r xmlns:a="http://schemas.openxmlformats.org/drawingml/2006/main">
              <a:rPr lang="ha" altLang="en-US" sz="3200">
                <a:solidFill>
                  <a:schemeClr val="tx1">
                    <a:lumMod val="65000"/>
                    <a:lumOff val="35000"/>
                  </a:schemeClr>
                </a:solidFill>
              </a:rPr>
              <a:t> </a:t>
            </a:r>
            <a:r xmlns:a="http://schemas.openxmlformats.org/drawingml/2006/main">
              <a:rPr lang="ha" altLang="ko-KR" sz="3200">
                <a:solidFill>
                  <a:schemeClr val="tx1">
                    <a:lumMod val="65000"/>
                    <a:lumOff val="35000"/>
                  </a:schemeClr>
                </a:solidFill>
              </a:rPr>
              <a:t>da</a:t>
            </a:r>
            <a:r xmlns:a="http://schemas.openxmlformats.org/drawingml/2006/main">
              <a:rPr lang="ha" altLang="en-US" sz="3200">
                <a:solidFill>
                  <a:schemeClr val="tx1">
                    <a:lumMod val="65000"/>
                    <a:lumOff val="35000"/>
                  </a:schemeClr>
                </a:solidFill>
              </a:rPr>
              <a:t> </a:t>
            </a:r>
            <a:r xmlns:a="http://schemas.openxmlformats.org/drawingml/2006/main">
              <a:rPr lang="ha" altLang="ko-KR" sz="3200">
                <a:solidFill>
                  <a:schemeClr val="tx1">
                    <a:lumMod val="65000"/>
                    <a:lumOff val="35000"/>
                  </a:schemeClr>
                </a:solidFill>
              </a:rPr>
              <a:t>a'a</a:t>
            </a:r>
            <a:r xmlns:a="http://schemas.openxmlformats.org/drawingml/2006/main">
              <a:rPr lang="ha" altLang="en-US" sz="3200">
                <a:solidFill>
                  <a:schemeClr val="tx1">
                    <a:lumMod val="65000"/>
                    <a:lumOff val="35000"/>
                  </a:schemeClr>
                </a:solidFill>
              </a:rPr>
              <a:t> </a:t>
            </a:r>
            <a:r xmlns:a="http://schemas.openxmlformats.org/drawingml/2006/main">
              <a:rPr lang="ha" altLang="ko-KR" sz="3200">
                <a:solidFill>
                  <a:schemeClr val="tx1">
                    <a:lumMod val="65000"/>
                    <a:lumOff val="35000"/>
                  </a:schemeClr>
                </a:solidFill>
              </a:rPr>
              <a:t>iko.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a" altLang="ko-KR" sz="3200">
                <a:solidFill>
                  <a:schemeClr val="tx1">
                    <a:lumMod val="65000"/>
                    <a:lumOff val="35000"/>
                  </a:schemeClr>
                </a:solidFill>
              </a:rPr>
              <a:t>Allah madaukakin sarki.</a:t>
            </a:r>
          </a:p>
          <a:p>
            <a:pPr xmlns:a="http://schemas.openxmlformats.org/drawingml/2006/main" algn="ctr"/>
            <a:r xmlns:a="http://schemas.openxmlformats.org/drawingml/2006/main">
              <a:rPr lang="ha" altLang="ko-KR" sz="3200">
                <a:solidFill>
                  <a:schemeClr val="tx1">
                    <a:lumMod val="65000"/>
                    <a:lumOff val="35000"/>
                  </a:schemeClr>
                </a:solidFill>
              </a:rPr>
              <a:t>Za mu iya dandana mu'ujjizansa masu ban mamaki lokacin da muka dogara gareshi kuma muka gaskanta gareshi.</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ha" altLang="ko-KR" sz="3200"/>
              <a:t>Wanene Allah?</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a" altLang="ko-KR" sz="3600">
                <a:solidFill>
                  <a:srgbClr val="C00000"/>
                </a:solidFill>
              </a:rPr>
              <a:t>Allah kasa..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ha" altLang="ko-KR" sz="3600">
                <a:solidFill>
                  <a:schemeClr val="tx1">
                    <a:lumMod val="65000"/>
                    <a:lumOff val="35000"/>
                  </a:schemeClr>
                </a:solidFill>
              </a:rPr>
              <a:t>Shi ne Allah na ainihi, mai rai, mai aiki wanda ya bambanta da gumaka na ƙarya.</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ha" altLang="ko-KR" sz="4000">
                <a:solidFill>
                  <a:srgbClr val="FF0000"/>
                </a:solidFill>
              </a:rPr>
              <a:t>Tambayoyi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ha" altLang="ko-KR" sz="3200">
                <a:solidFill>
                  <a:schemeClr val="tx1">
                    <a:lumMod val="65000"/>
                    <a:lumOff val="35000"/>
                  </a:schemeClr>
                </a:solidFill>
              </a:rPr>
              <a:t>Menene ya faɗo daga sama sa’ad da Iliya ya yi addu’a?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ha" altLang="en-US" sz="2800">
                <a:solidFill>
                  <a:schemeClr val="tx1">
                    <a:lumMod val="65000"/>
                    <a:lumOff val="35000"/>
                  </a:schemeClr>
                </a:solidFill>
              </a:rPr>
              <a:t>① </a:t>
            </a:r>
            <a:r xmlns:a="http://schemas.openxmlformats.org/drawingml/2006/main">
              <a:rPr lang="ha" altLang="ko-KR" sz="2800">
                <a:solidFill>
                  <a:schemeClr val="tx1">
                    <a:lumMod val="65000"/>
                    <a:lumOff val="35000"/>
                  </a:schemeClr>
                </a:solidFill>
              </a:rPr>
              <a:t>dusar ƙanƙara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ha" altLang="en-US" sz="2800">
                <a:solidFill>
                  <a:schemeClr val="tx1">
                    <a:lumMod val="65000"/>
                    <a:lumOff val="35000"/>
                  </a:schemeClr>
                </a:solidFill>
              </a:rPr>
              <a:t>② </a:t>
            </a:r>
            <a:r xmlns:a="http://schemas.openxmlformats.org/drawingml/2006/main">
              <a:rPr lang="ha" altLang="ko-KR" sz="2800">
                <a:solidFill>
                  <a:schemeClr val="tx1">
                    <a:lumMod val="65000"/>
                    <a:lumOff val="35000"/>
                  </a:schemeClr>
                </a:solidFill>
              </a:rPr>
              <a:t>ruwan sama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ha" altLang="en-US" sz="2800">
                <a:solidFill>
                  <a:schemeClr val="tx1">
                    <a:lumMod val="65000"/>
                    <a:lumOff val="35000"/>
                  </a:schemeClr>
                </a:solidFill>
              </a:rPr>
              <a:t>③ </a:t>
            </a:r>
            <a:r xmlns:a="http://schemas.openxmlformats.org/drawingml/2006/main">
              <a:rPr lang="ha" altLang="ko-KR" sz="2800">
                <a:solidFill>
                  <a:schemeClr val="tx1">
                    <a:lumMod val="65000"/>
                    <a:lumOff val="35000"/>
                  </a:schemeClr>
                </a:solidFill>
              </a:rPr>
              <a:t>dutse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ha" altLang="en-US" sz="2800">
                <a:solidFill>
                  <a:schemeClr val="tx1">
                    <a:lumMod val="65000"/>
                    <a:lumOff val="35000"/>
                  </a:schemeClr>
                </a:solidFill>
              </a:rPr>
              <a:t>④ </a:t>
            </a:r>
            <a:r xmlns:a="http://schemas.openxmlformats.org/drawingml/2006/main">
              <a:rPr lang="ha" altLang="ko-KR" sz="2800">
                <a:solidFill>
                  <a:schemeClr val="tx1">
                    <a:lumMod val="65000"/>
                    <a:lumOff val="35000"/>
                  </a:schemeClr>
                </a:solidFill>
              </a:rPr>
              <a:t>wuta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ha" altLang="en-US" sz="2800">
                <a:solidFill>
                  <a:srgbClr val="FF0000"/>
                </a:solidFill>
              </a:rPr>
              <a:t>④ </a:t>
            </a:r>
            <a:r xmlns:a="http://schemas.openxmlformats.org/drawingml/2006/main">
              <a:rPr lang="ha" altLang="ko-KR" sz="2800">
                <a:solidFill>
                  <a:srgbClr val="FF0000"/>
                </a:solidFill>
              </a:rPr>
              <a:t>wuta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a" altLang="ko-KR" sz="3600">
                <a:solidFill>
                  <a:schemeClr val="tx1">
                    <a:lumMod val="65000"/>
                    <a:lumOff val="35000"/>
                  </a:schemeClr>
                </a:solidFill>
              </a:rPr>
              <a:t>Wutar Ubangiji kuwa ta fāɗi, ta ƙone hadaya, da itacen, da duwatsun, da ƙasa, ta kuma lasa ruwan da ke cikin ramin.</a:t>
            </a:r>
            <a:r xmlns:a="http://schemas.openxmlformats.org/drawingml/2006/main">
              <a:rPr lang="h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a" altLang="ko-KR" sz="2800">
                <a:solidFill>
                  <a:schemeClr val="tx1">
                    <a:lumMod val="65000"/>
                    <a:lumOff val="35000"/>
                  </a:schemeClr>
                </a:solidFill>
              </a:rPr>
              <a:t>1 sarakuna</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b="1">
                <a:solidFill>
                  <a:schemeClr val="tx1">
                    <a:lumMod val="50000"/>
                    <a:lumOff val="50000"/>
                  </a:schemeClr>
                </a:solidFill>
              </a:rPr>
              <a:t>A'A. 37 Maganar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400"/>
              <a:t>Na'aman Ya Warkar da Kuturta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Sai ya gangara ya tsoma kansa a cikin Urdun har sau bakwai kamar yadda annabin Allah ya faɗa masa.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2 Sarakuna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400">
                <a:solidFill>
                  <a:schemeClr val="tx1">
                    <a:lumMod val="65000"/>
                    <a:lumOff val="35000"/>
                  </a:schemeClr>
                </a:solidFill>
              </a:rPr>
              <a:t>Na'aman shi ne shugaban sojojin Sarkin Suriya, amma yana da kuturta. Ya tafi wurin Elisha wanda shi ne annabin Isra'ila don ya mai da shi.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ha" altLang="ko-KR" sz="2600">
                <a:solidFill>
                  <a:schemeClr val="tx1">
                    <a:lumMod val="65000"/>
                    <a:lumOff val="35000"/>
                  </a:schemeClr>
                </a:solidFill>
              </a:rPr>
              <a:t>Dauda ya kasance cikin yanayi mai haɗari har ya mutu sau da yawa, domin sarki Saul ya yi ƙoƙari ya kashe shi. Duk da haka, zai iya tserewa daga waɗannan haɗari da taimakon Jonathan.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Elisha bai tarye shi ba, amma ya ce, “Tafi, ka yi wanka sau bakwai a cikin Kogin Urdun.”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Na’aman ya yi fushi da maganar Elisha. Amma barorinsa suka ce masa, “Ka tafi rafi, ka tsoma jikinka, ina roƙonka.”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Na'aman ya nutsa cikin Urdun har sau bakwai kamar yadda Elisha da fādawansa suka faɗa.</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500">
                <a:solidFill>
                  <a:schemeClr val="tx1">
                    <a:lumMod val="65000"/>
                    <a:lumOff val="35000"/>
                  </a:schemeClr>
                </a:solidFill>
              </a:rPr>
              <a:t>Bayan haka, abin mamaki, namansa ya dawo kuma ya tsarkaka.</a:t>
            </a:r>
          </a:p>
          <a:p>
            <a:r xmlns:a="http://schemas.openxmlformats.org/drawingml/2006/main">
              <a:rPr lang="ha" altLang="ko-KR" sz="2500">
                <a:solidFill>
                  <a:schemeClr val="tx1">
                    <a:lumMod val="65000"/>
                    <a:lumOff val="35000"/>
                  </a:schemeClr>
                </a:solidFill>
              </a:rPr>
              <a:t>Na'aman ya koma wurin Elisha ya ɗaukaka Allah.</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solidFill>
                  <a:schemeClr val="tx1">
                    <a:lumMod val="65000"/>
                    <a:lumOff val="35000"/>
                  </a:schemeClr>
                </a:solidFill>
              </a:rPr>
              <a:t>Sa'ad da Na'aman ya ji Elisha wanda shi ne mutumin Allah kuma ya yi biyayya da maganarsa, ya sami albarka don ya tsarkaka daga kuturtarsa.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a" altLang="ko-KR" sz="3200">
                <a:solidFill>
                  <a:schemeClr val="tx1">
                    <a:lumMod val="65000"/>
                    <a:lumOff val="35000"/>
                  </a:schemeClr>
                </a:solidFill>
              </a:rPr>
              <a:t>Bai kamata mu yi rayuwa da son rai ba.</a:t>
            </a:r>
          </a:p>
          <a:p>
            <a:pPr xmlns:a="http://schemas.openxmlformats.org/drawingml/2006/main" algn="ctr"/>
            <a:r xmlns:a="http://schemas.openxmlformats.org/drawingml/2006/main">
              <a:rPr lang="ha" altLang="ko-KR" sz="3200">
                <a:solidFill>
                  <a:schemeClr val="tx1">
                    <a:lumMod val="65000"/>
                    <a:lumOff val="35000"/>
                  </a:schemeClr>
                </a:solidFill>
              </a:rPr>
              <a:t>amma da yardar Allah.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a" altLang="ko-KR" sz="3200">
                <a:solidFill>
                  <a:schemeClr val="tx1">
                    <a:lumMod val="65000"/>
                    <a:lumOff val="35000"/>
                  </a:schemeClr>
                </a:solidFill>
              </a:rPr>
              <a:t>Lokacin da muke rayuwa kuma muka yi biyayya da maganar Allah,</a:t>
            </a:r>
          </a:p>
          <a:p>
            <a:pPr xmlns:a="http://schemas.openxmlformats.org/drawingml/2006/main" algn="ctr"/>
            <a:r xmlns:a="http://schemas.openxmlformats.org/drawingml/2006/main">
              <a:rPr lang="ha" altLang="ko-KR" sz="3200">
                <a:solidFill>
                  <a:schemeClr val="tx1">
                    <a:lumMod val="65000"/>
                    <a:lumOff val="35000"/>
                  </a:schemeClr>
                </a:solidFill>
              </a:rPr>
              <a:t>Za mu iya samun albarka da yalwar albarkar da Allah zai azurta mu.</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solidFill>
                  <a:srgbClr val="FF0000"/>
                </a:solidFill>
              </a:rPr>
              <a:t>Allah?</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rgbClr val="C00000"/>
                </a:solidFill>
              </a:rPr>
              <a:t>Allah kasa..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Allah shi ne mai warkar da kowace cuta. Shi ne Allah Madaukakin Sarki wanda zai iya warkar da mu.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Tambayoyi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Sau nawa Na'aman ya tsoma kansa cikin Kogin Urdun?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① </a:t>
            </a:r>
            <a:r xmlns:a="http://schemas.openxmlformats.org/drawingml/2006/main">
              <a:rPr lang="ha" altLang="ko-KR" sz="2800">
                <a:solidFill>
                  <a:schemeClr val="tx1">
                    <a:lumMod val="65000"/>
                    <a:lumOff val="35000"/>
                  </a:schemeClr>
                </a:solidFill>
              </a:rPr>
              <a:t>sau uku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② </a:t>
            </a:r>
            <a:r xmlns:a="http://schemas.openxmlformats.org/drawingml/2006/main">
              <a:rPr lang="ha" altLang="ko-KR" sz="2800">
                <a:solidFill>
                  <a:schemeClr val="tx1">
                    <a:lumMod val="65000"/>
                    <a:lumOff val="35000"/>
                  </a:schemeClr>
                </a:solidFill>
              </a:rPr>
              <a:t>sau ɗaya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③ </a:t>
            </a:r>
            <a:r xmlns:a="http://schemas.openxmlformats.org/drawingml/2006/main">
              <a:rPr lang="ha" altLang="ko-KR" sz="2800">
                <a:solidFill>
                  <a:schemeClr val="tx1">
                    <a:lumMod val="65000"/>
                    <a:lumOff val="35000"/>
                  </a:schemeClr>
                </a:solidFill>
              </a:rPr>
              <a:t>sau biyar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④ </a:t>
            </a:r>
            <a:r xmlns:a="http://schemas.openxmlformats.org/drawingml/2006/main">
              <a:rPr lang="ha" altLang="ko-KR" sz="2800">
                <a:solidFill>
                  <a:schemeClr val="tx1">
                    <a:lumMod val="65000"/>
                    <a:lumOff val="35000"/>
                  </a:schemeClr>
                </a:solidFill>
              </a:rPr>
              <a:t>bakwai</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sau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rgbClr val="FF0000"/>
                </a:solidFill>
              </a:rPr>
              <a:t>④ </a:t>
            </a:r>
            <a:r xmlns:a="http://schemas.openxmlformats.org/drawingml/2006/main">
              <a:rPr lang="ha" altLang="ko-KR" sz="2800">
                <a:solidFill>
                  <a:srgbClr val="FF0000"/>
                </a:solidFill>
              </a:rPr>
              <a:t>sau bakwai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Sai ya gangara ya tsoma kansa a cikin Urdun har sau bakwai kamar yadda annabin Allah ya faɗa masa.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2 Sarakuna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b="1">
                <a:solidFill>
                  <a:schemeClr val="tx1">
                    <a:lumMod val="50000"/>
                    <a:lumOff val="50000"/>
                  </a:schemeClr>
                </a:solidFill>
              </a:rPr>
              <a:t>Na 38 Kalmar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400"/>
              <a:t>Gyara Haikalin Allah</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bg1">
                    <a:lumMod val="50000"/>
                  </a:schemeClr>
                </a:solidFill>
              </a:rPr>
              <a:t>Saboda haka sarki Yowash ya kirawo Yehoyada, firist, da sauran firistoci, ya ce musu, “Me ya sa ba ku gyara ɓarnar da aka yi wa Haikalin ba?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2 Sarakuna</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ha" altLang="ko-KR" sz="3200">
                <a:solidFill>
                  <a:schemeClr val="tx1">
                    <a:lumMod val="65000"/>
                    <a:lumOff val="35000"/>
                  </a:schemeClr>
                </a:solidFill>
              </a:rPr>
              <a:t>Jonathan bai zaɓi son kai ba, amma abokinsa, Dauda.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a" altLang="ko-KR" sz="3200">
                <a:solidFill>
                  <a:schemeClr val="tx1">
                    <a:lumMod val="65000"/>
                    <a:lumOff val="35000"/>
                  </a:schemeClr>
                </a:solidFill>
              </a:rPr>
              <a:t>Kamar Jonathan,</a:t>
            </a:r>
          </a:p>
          <a:p>
            <a:pPr xmlns:a="http://schemas.openxmlformats.org/drawingml/2006/main" algn="ctr"/>
            <a:r xmlns:a="http://schemas.openxmlformats.org/drawingml/2006/main">
              <a:rPr lang="ha" altLang="ko-KR" sz="3200">
                <a:solidFill>
                  <a:schemeClr val="tx1">
                    <a:lumMod val="65000"/>
                    <a:lumOff val="35000"/>
                  </a:schemeClr>
                </a:solidFill>
              </a:rPr>
              <a:t>mu zama aboki nagari ga abokinmu.</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err="1">
                <a:solidFill>
                  <a:schemeClr val="tx1">
                    <a:lumMod val="65000"/>
                    <a:lumOff val="35000"/>
                  </a:schemeClr>
                </a:solidFill>
              </a:rPr>
              <a:t>Yowash, Sarkin Yahuza, yana da niyyar gyara Haikalin Allah wanda ya lalace.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Duk da haka, kasafin kuɗin bai isa a gyara haikalin ba. Yowash kuwa ya yanke shawarar ba da hadaya don gyara Haikalin Allah.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Mutanen da suke ƙaunar Allah da gaske sun ba da kuɗi don gyara haikalin.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An ba da kuɗin da aka tara don gyaran Haikali ga ma'aikatan, kuma sun gyara haikalin da gaskiya.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“Kai! Wane kyakkyawan haikali ne!” Yowash ya yi farin ciki da tunanin Allah zai ji daɗi.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600" err="1">
                <a:solidFill>
                  <a:schemeClr val="tx1">
                    <a:lumMod val="65000"/>
                    <a:lumOff val="35000"/>
                  </a:schemeClr>
                </a:solidFill>
              </a:rPr>
              <a:t>Yowash ya ɗauki Haikalin Allah a matsayin wuri mai daraja, inda mutane suke bauta wa Allah.</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a" altLang="ko-KR" sz="3600">
                <a:solidFill>
                  <a:schemeClr val="tx1">
                    <a:lumMod val="65000"/>
                    <a:lumOff val="35000"/>
                  </a:schemeClr>
                </a:solidFill>
              </a:rPr>
              <a:t>Coci shine wurin da Allah yake wurin sa’ad da muke bauta masa.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a" altLang="ko-KR" sz="3600">
                <a:solidFill>
                  <a:schemeClr val="tx1">
                    <a:lumMod val="65000"/>
                    <a:lumOff val="35000"/>
                  </a:schemeClr>
                </a:solidFill>
              </a:rPr>
              <a:t>Don haka, dole ne mu ƙaunaci coci kuma mu ɗauke ta da tamani sosai.</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solidFill>
                  <a:srgbClr val="FF0000"/>
                </a:solidFill>
              </a:rPr>
              <a:t>Allah?</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rgbClr val="C00000"/>
                </a:solidFill>
              </a:rPr>
              <a:t>Allah yasa...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Allah ya sa kowannenmu ya zama Haikalinsa mai tsarki.</a:t>
            </a:r>
          </a:p>
          <a:p>
            <a:endParaRPr lang="en-US" altLang="ko-KR" sz="3600">
              <a:solidFill>
                <a:schemeClr val="tx1">
                  <a:lumMod val="65000"/>
                  <a:lumOff val="35000"/>
                </a:schemeClr>
              </a:solidFill>
            </a:endParaRPr>
          </a:p>
          <a:p>
            <a:r xmlns:a="http://schemas.openxmlformats.org/drawingml/2006/main">
              <a:rPr lang="ha" altLang="ko-KR" sz="3600">
                <a:solidFill>
                  <a:schemeClr val="tx1">
                    <a:lumMod val="65000"/>
                    <a:lumOff val="35000"/>
                  </a:schemeClr>
                </a:solidFill>
              </a:rPr>
              <a:t>Kuma Allah Yana haɗuwa da waɗanda suke bauta masa.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Tambayoyi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Menene Joash ya yanke shawarar gyarawa?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① </a:t>
            </a:r>
            <a:r xmlns:a="http://schemas.openxmlformats.org/drawingml/2006/main">
              <a:rPr lang="ha" altLang="ko-KR" sz="2800">
                <a:solidFill>
                  <a:schemeClr val="tx1">
                    <a:lumMod val="65000"/>
                    <a:lumOff val="35000"/>
                  </a:schemeClr>
                </a:solidFill>
              </a:rPr>
              <a:t>fadar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② </a:t>
            </a:r>
            <a:r xmlns:a="http://schemas.openxmlformats.org/drawingml/2006/main">
              <a:rPr lang="ha" altLang="ko-KR" sz="2800">
                <a:solidFill>
                  <a:schemeClr val="tx1">
                    <a:lumMod val="65000"/>
                    <a:lumOff val="35000"/>
                  </a:schemeClr>
                </a:solidFill>
              </a:rPr>
              <a:t>shi</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dakin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③ </a:t>
            </a:r>
            <a:r xmlns:a="http://schemas.openxmlformats.org/drawingml/2006/main">
              <a:rPr lang="ha" altLang="ko-KR" sz="2800">
                <a:solidFill>
                  <a:schemeClr val="tx1">
                    <a:lumMod val="65000"/>
                    <a:lumOff val="35000"/>
                  </a:schemeClr>
                </a:solidFill>
              </a:rPr>
              <a:t>makaranta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④ </a:t>
            </a:r>
            <a:r xmlns:a="http://schemas.openxmlformats.org/drawingml/2006/main">
              <a:rPr lang="ha" altLang="ko-KR" sz="2800">
                <a:solidFill>
                  <a:schemeClr val="tx1">
                    <a:lumMod val="65000"/>
                    <a:lumOff val="35000"/>
                  </a:schemeClr>
                </a:solidFill>
              </a:rPr>
              <a:t>Haikali Mai Tsarki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rgbClr val="FF0000"/>
                </a:solidFill>
              </a:rPr>
              <a:t>④ </a:t>
            </a:r>
            <a:r xmlns:a="http://schemas.openxmlformats.org/drawingml/2006/main">
              <a:rPr lang="ha" altLang="ko-KR" sz="2800">
                <a:solidFill>
                  <a:srgbClr val="FF0000"/>
                </a:solidFill>
              </a:rPr>
              <a:t>Haikali Mai Tsarki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bg1">
                    <a:lumMod val="50000"/>
                  </a:schemeClr>
                </a:solidFill>
              </a:rPr>
              <a:t>Saboda haka sarki Yowash ya kirawo Yehoyada, firist, da sauran firistoci, ya ce musu, “Me ya sa ba ku gyara ɓarnar da aka yi wa Haikalin ba?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2 Sarakuna</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b="1">
                <a:solidFill>
                  <a:schemeClr val="tx1">
                    <a:lumMod val="50000"/>
                    <a:lumOff val="50000"/>
                  </a:schemeClr>
                </a:solidFill>
              </a:rPr>
              <a:t>Na 39 Kalmar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600"/>
              <a:t>Nehemiah, wanda ya sake gina garun Urushalima</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ha" altLang="ko-KR" sz="3200"/>
              <a:t>Allah?</a:t>
            </a:r>
            <a:r xmlns:a="http://schemas.openxmlformats.org/drawingml/2006/main">
              <a:rPr lang="h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a" altLang="ko-KR" sz="3600">
                <a:solidFill>
                  <a:srgbClr val="C00000"/>
                </a:solidFill>
              </a:rPr>
              <a:t>Allah..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ha" altLang="ko-KR" sz="3600">
                <a:solidFill>
                  <a:schemeClr val="tx1">
                    <a:lumMod val="65000"/>
                    <a:lumOff val="35000"/>
                  </a:schemeClr>
                </a:solidFill>
              </a:rPr>
              <a:t>Shi ne yake ba mu abokai nagari.</a:t>
            </a:r>
          </a:p>
          <a:p>
            <a:endParaRPr lang="en-US" altLang="ko-KR" sz="3600">
              <a:solidFill>
                <a:schemeClr val="tx1">
                  <a:lumMod val="65000"/>
                  <a:lumOff val="35000"/>
                </a:schemeClr>
              </a:solidFill>
            </a:endParaRPr>
          </a:p>
          <a:p>
            <a:r xmlns:a="http://schemas.openxmlformats.org/drawingml/2006/main">
              <a:rPr lang="ha" altLang="ko-KR" sz="3600">
                <a:solidFill>
                  <a:schemeClr val="tx1">
                    <a:lumMod val="65000"/>
                    <a:lumOff val="35000"/>
                  </a:schemeClr>
                </a:solidFill>
              </a:rPr>
              <a:t>Mu godewa Allah da ya bamu abokai na gari!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bg1">
                    <a:lumMod val="50000"/>
                  </a:schemeClr>
                </a:solidFill>
              </a:rPr>
              <a:t>Na ce wa sarki, “Idan sarki ya yarda, idan kuma baranka ya sami tagomashi a wurinsa, bari ya aike ni birnin Yahudiya inda aka binne kakannina, in sāke gina shi.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Nehemiah</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Sarkin Farisa ya ba da izinin Nehemiya mai shayarwa ya sake gina birnin da kagara da ta lalace.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Nehemiah</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Suka komo Urushalima da Isra'ilawa da yawa, suka sāke gina garun Urushalima tare da su.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600">
                <a:solidFill>
                  <a:schemeClr val="tx1">
                    <a:lumMod val="65000"/>
                    <a:lumOff val="35000"/>
                  </a:schemeClr>
                </a:solidFill>
              </a:rPr>
              <a:t>Amma, wasu ƙabilun da ba sa son farfaɗowar Ba’isra’ile sun damu da su. Ƙari ga haka, Isra’ilawa da yawa sun fashe da gunaguni.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Nehemiya ya roƙi taimako ga Allah. Allah ya ba shi ikon yin aikin.</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2800">
                <a:solidFill>
                  <a:schemeClr val="tx1">
                    <a:lumMod val="65000"/>
                    <a:lumOff val="35000"/>
                  </a:schemeClr>
                </a:solidFill>
              </a:rPr>
              <a:t>A ƙarshe, Nehemiya ya gama gina garun Urushalima da Isra’ilawa. Bayan ya gama garun, shi da mutanensa suka bauta wa Allah da farin ciki.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Darasi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600">
                <a:solidFill>
                  <a:schemeClr val="tx1">
                    <a:lumMod val="65000"/>
                    <a:lumOff val="35000"/>
                  </a:schemeClr>
                </a:solidFill>
              </a:rPr>
              <a:t>Nehemiya ya gama sake gina garun da taimakon Allah ko da yake an sami hargitsi da yawa.</a:t>
            </a:r>
          </a:p>
          <a:p>
            <a:pPr xmlns:a="http://schemas.openxmlformats.org/drawingml/2006/main" algn="ctr"/>
            <a:r xmlns:a="http://schemas.openxmlformats.org/drawingml/2006/main">
              <a:rPr lang="ha" altLang="ko-KR" sz="3600">
                <a:solidFill>
                  <a:schemeClr val="tx1">
                    <a:lumMod val="65000"/>
                    <a:lumOff val="35000"/>
                  </a:schemeClr>
                </a:solidFill>
              </a:rPr>
              <a:t>Idan muka yi aikin Allah za mu iya fuskantar yanayi mai wuyar gaske.</a:t>
            </a:r>
          </a:p>
          <a:p>
            <a:pPr xmlns:a="http://schemas.openxmlformats.org/drawingml/2006/main" algn="ctr"/>
            <a:r xmlns:a="http://schemas.openxmlformats.org/drawingml/2006/main">
              <a:rPr lang="ha" altLang="ko-KR" sz="3600">
                <a:solidFill>
                  <a:schemeClr val="tx1">
                    <a:lumMod val="65000"/>
                    <a:lumOff val="35000"/>
                  </a:schemeClr>
                </a:solidFill>
              </a:rPr>
              <a:t>Duk da haka, idan Allah yana tare da mu kuma muna tare da shi, za mu iya shawo kan duk waɗannan matsalolin.</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3200"/>
              <a:t>Allah?</a:t>
            </a:r>
            <a:r xmlns:a="http://schemas.openxmlformats.org/drawingml/2006/main">
              <a:rPr lang="h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rgbClr val="C00000"/>
                </a:solidFill>
              </a:rPr>
              <a:t>Allah kasa..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Allah shine wanda yake taimakonmu kuma ya bamu iko da ƙarfin hali idan muka yi addu'a da neman taimako a cikin mawuyacin hali.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Tambayoyi na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tx1">
                    <a:lumMod val="65000"/>
                    <a:lumOff val="35000"/>
                  </a:schemeClr>
                </a:solidFill>
              </a:rPr>
              <a:t>Me ya sa Nehemiya ya koma garinsu?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① </a:t>
            </a:r>
            <a:r xmlns:a="http://schemas.openxmlformats.org/drawingml/2006/main">
              <a:rPr lang="ha" altLang="ko-KR" sz="2800">
                <a:solidFill>
                  <a:schemeClr val="tx1">
                    <a:lumMod val="65000"/>
                    <a:lumOff val="35000"/>
                  </a:schemeClr>
                </a:solidFill>
              </a:rPr>
              <a:t>tafiya..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② </a:t>
            </a:r>
            <a:r xmlns:a="http://schemas.openxmlformats.org/drawingml/2006/main">
              <a:rPr lang="ha" altLang="ko-KR" sz="2800">
                <a:solidFill>
                  <a:schemeClr val="tx1">
                    <a:lumMod val="65000"/>
                    <a:lumOff val="35000"/>
                  </a:schemeClr>
                </a:solidFill>
              </a:rPr>
              <a:t>zuwa makaranta..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③ </a:t>
            </a:r>
            <a:r xmlns:a="http://schemas.openxmlformats.org/drawingml/2006/main">
              <a:rPr lang="ha" altLang="ko-KR" sz="2800">
                <a:solidFill>
                  <a:schemeClr val="tx1">
                    <a:lumMod val="65000"/>
                    <a:lumOff val="35000"/>
                  </a:schemeClr>
                </a:solidFill>
              </a:rPr>
              <a:t>yin ibada..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chemeClr val="tx1">
                    <a:lumMod val="65000"/>
                    <a:lumOff val="35000"/>
                  </a:schemeClr>
                </a:solidFill>
              </a:rPr>
              <a:t>④ </a:t>
            </a:r>
            <a:r xmlns:a="http://schemas.openxmlformats.org/drawingml/2006/main">
              <a:rPr lang="ha" altLang="ko-KR" sz="2800">
                <a:solidFill>
                  <a:schemeClr val="tx1">
                    <a:lumMod val="65000"/>
                    <a:lumOff val="35000"/>
                  </a:schemeClr>
                </a:solidFill>
              </a:rPr>
              <a:t>don sake gina garun Urushalima.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en-US" sz="2800">
                <a:solidFill>
                  <a:srgbClr val="FF0000"/>
                </a:solidFill>
              </a:rPr>
              <a:t>④ </a:t>
            </a:r>
            <a:r xmlns:a="http://schemas.openxmlformats.org/drawingml/2006/main">
              <a:rPr lang="ha" altLang="ko-KR" sz="2800">
                <a:solidFill>
                  <a:srgbClr val="FF0000"/>
                </a:solidFill>
              </a:rPr>
              <a:t>don sake gina garun Urushalima.</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a" altLang="ko-KR" sz="4000">
                <a:solidFill>
                  <a:srgbClr val="FF0000"/>
                </a:solidFill>
              </a:rPr>
              <a:t>Maganar Yau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a" altLang="ko-KR" sz="3600">
                <a:solidFill>
                  <a:schemeClr val="bg1">
                    <a:lumMod val="50000"/>
                  </a:schemeClr>
                </a:solidFill>
              </a:rPr>
              <a:t>Na ce wa sarki, “Idan sarki ya yarda, idan kuma baranka ya sami tagomashi a wurinsa, bari ya aike ni birnin Yahudiya inda aka binne kakannina, in sāke gina shi.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a" altLang="ko-KR" sz="2800">
                <a:solidFill>
                  <a:schemeClr val="tx1">
                    <a:lumMod val="65000"/>
                    <a:lumOff val="35000"/>
                  </a:schemeClr>
                </a:solidFill>
              </a:rPr>
              <a:t>Nehemiah</a:t>
            </a:r>
            <a:r xmlns:a="http://schemas.openxmlformats.org/drawingml/2006/main">
              <a:rPr lang="ha" altLang="en-US" sz="2800">
                <a:solidFill>
                  <a:schemeClr val="tx1">
                    <a:lumMod val="65000"/>
                    <a:lumOff val="35000"/>
                  </a:schemeClr>
                </a:solidFill>
              </a:rPr>
              <a:t> </a:t>
            </a:r>
            <a:r xmlns:a="http://schemas.openxmlformats.org/drawingml/2006/main">
              <a:rPr lang="h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