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iw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מס' 1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ה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מִלָה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שֶׁל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400"/>
              <a:t>אלוהים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400"/>
              <a:t>עָשׂוּי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400"/>
              <a:t>העולם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של היום</a:t>
            </a:r>
            <a:r xmlns:a="http://schemas.openxmlformats.org/drawingml/2006/main">
              <a:rPr lang="i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מִלָה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 ברא אלוהים</a:t>
            </a:r>
          </a:p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השמים והארץ.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 א:א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אשתו של יצחק, רבקה ילדה תאומים. שמו של הבן הראשון היה עשו והשני היה יעקב.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עשו אהב לצוד. אז הוא אהב פעילויות חוצות. אבל, יעקב היה איש שקט, שנשאר בבית.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יום אחד, כשיעקב בישל תבשיל, עשו חזר הביתה רעב לאחר ציד.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"תן לי תבשיל!", "קודם כל תמכור לי את הבכורה שלך. אז אני אתן לך קצת." עשיו היה כל כך רעב שמכר את הבכורה שלו תמורת קערה אחת של תבשיל אדום.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בסופו של דבר, יעקב הונה את אביו כדי לקבל את הברכה. סוף סוף קיבל את הברכה. כל הדברים האלה התרחשו בהשגחת אלוהים.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rgbClr val="ff0000"/>
                </a:solidFill>
              </a:rPr>
              <a:t>השיעור של היום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עשו חשב שפתרון בעיית רעב חשוב יותר מאשר קבלת הברכה הרוחנית.</a:t>
            </a:r>
            <a:r xmlns:a="http://schemas.openxmlformats.org/drawingml/2006/main">
              <a:rPr lang="i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סוף כל סוף,</a:t>
            </a:r>
            <a:r xmlns:a="http://schemas.openxmlformats.org/drawingml/2006/main">
              <a:rPr lang="i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יעקב</a:t>
            </a:r>
            <a:r xmlns:a="http://schemas.openxmlformats.org/drawingml/2006/main">
              <a:rPr lang="i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הפכתי</a:t>
            </a:r>
            <a:r xmlns:a="http://schemas.openxmlformats.org/drawingml/2006/main">
              <a:rPr lang="i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</a:t>
            </a:r>
            <a:r xmlns:a="http://schemas.openxmlformats.org/drawingml/2006/main">
              <a:rPr lang="i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האב הקדמון של בני ישראל.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מה לדעתך יותר חשוב?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הברכה להיות ילדי אלוהים לא יכולה להיות תחליף לשום דבר.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/>
              <a:t>אלוהים הוא?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אלוהים</a:t>
            </a:r>
            <a:r xmlns:a="http://schemas.openxmlformats.org/drawingml/2006/main">
              <a:rPr lang="iw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הוא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מגשים את רצונו למרות שגיאות ושקר של בני אדם.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של היום</a:t>
            </a:r>
            <a:r xmlns:a="http://schemas.openxmlformats.org/drawingml/2006/main">
              <a:rPr lang="i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חִידוֹן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בשביל מה מכר עשיו את הבכורה שלו?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אטריות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לחם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בשר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dk1"/>
                </a:solidFill>
              </a:rPr>
              <a:t>תבשיל אדום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תבשיל אדום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של היום</a:t>
            </a:r>
            <a:r xmlns:a="http://schemas.openxmlformats.org/drawingml/2006/main">
              <a:rPr lang="i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מִלָה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אז נתן יעקב לעשיו לחם ותבשיל עדשים.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הוא אכל ושתה, ואחר כך קם והלך.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לכן, עשיו בז לבכורה שלו.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 כ"ה:34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מס' 11 דבר 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400"/>
              <a:t>חלומו של יעקב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ילדי התנ"ך מס' 2 דבר 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000"/>
              <a:t>הם אכלו את הפרי האסור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/>
              <a:t>חלם חלום שבו ראה מדרגות מונחות על הארץ, שראשו מגיע לשמים, ומלאכי אלוהים עולים ויורדים עליו.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יעקב רימה את אחיו בשקר. הוא פחד להיהרג. אז, הוא ברח מהבית אל דודו בחרן.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בלילה, לקח לשם אבן, הוא ישן והניח אותה מתחת לראשו ככר. הוא היה שם לבד בלי משפחה. אז הוא פחד והרגיש בודד.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יעקב ראה את מלאכי אלוהים עולים ויורדים במדרגות על הארץ לשמים.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הוא שמע את קולו של אלוהים, "אני איתך ואשמור עליך בכל אשר תלכי".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כשהתעורר בבוקר, סגד לאלוהים שהבטיח שהוא יהיה איתו, ונתן כבוד לאלוהים.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השיעור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כמו שאלוהים היה עם יעקב שפחד להיות לבד,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אבינו אלוהים גם דואג לנו כשאנחנו לבד.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כמו יעקב, עלינו לכבד ולהעניק כבוד לאלוהים אשר איתנו תמיד.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/>
              <a:t>אלוהים הוא?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אלוהים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איתנו בכל מקום ובכל זמן.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דואג לנו תמיד.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של היום</a:t>
            </a:r>
            <a:r xmlns:a="http://schemas.openxmlformats.org/drawingml/2006/main">
              <a:rPr lang="i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חִידוֹן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כשיעקב ישן, מה הוא לקח ככר?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עץ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dk1"/>
                </a:solidFill>
              </a:rPr>
              <a:t>אבן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תיק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עור של חיה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אבן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/>
              <a:t>חלם חלום שבו ראה מדרגות מונחות על הארץ, שראשו מגיע לשמים, ומלאכי אלוהים עולים ויורדים עליו.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ברא את האדם בצלמו, בצלם אלוהים ברא אותו;</a:t>
            </a:r>
          </a:p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זכר ונקבה ברא אותם.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מס' 12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ה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מִלָה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שֶׁל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400"/>
              <a:t>יוסף נמכר על ידי אחיו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"בוא עכשיו, בוא נהרוג אותו ונזרוק אותו לאחד מבורות המים האלה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ואומר שחיה אכזרית אכלה אותו.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ואז נראה מה ייצא מהחלומות שלו".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(בראשית ל"ז: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ליעקב היו שנים עשר בנים. הוא אהב את יוסף יותר מכל בניו האחרים. אז הוא הכין ליוסף בד יפה ועשיר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אחיו שנאו אותו מאוד כי אביהם אהב אותו במיוחד. "בוא נמכור את יוסף. בוא נספר לאבא שהוא מת.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הם מכרו את יוסף כעבד לסוחרים שהגיעו.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לשמע זאת, יעקב היה עצוב מאוד.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יוסף חי חיים קשים כעבד. עם זאת, הוא האמין וסמך על אלוהים מבלי לחטוא כל חטא.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יוסף נשלח לכלא באשמת שווא.</a:t>
            </a:r>
            <a:r xmlns:a="http://schemas.openxmlformats.org/drawingml/2006/main">
              <a:rPr lang="iw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עם זאת, הוא ניסה להיות צדיק לפני אלוהים אפילו בכלא. אלוהים לא שכח את יוסף ולאלוהים היו תוכניות מדהימות עבורו.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השיעור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יוסף היה שנוא ונמכר כעבד על ידי אחיו שלו. הוא גם הוכנס לכלא באשמת שווא.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אולם הוא סמך על אלוהים והשתדל שלא לחטוא כל חטא על אחת כמה וכמה.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אנו עשויים להתמודד עם כמה קשיים.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בואו לא נחטא שום חטא ונבקש עזרה לאבינו ה' שמקשיב ברצון לתפילתנו.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/>
              <a:t>אלוהים הוא?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אבינו אלוהים..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לאבינו אלוהים יש תוכניות מדהימות עבורנו גם בזמנים קשים.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החידון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מה נתן יעקב רק ליוסף מבין שנים עשר בניו?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צעצועים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תנ"ך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בד עשיר ויפה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כסף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בד עשיר ויפה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אדם וחווה היו היצורים הטובים ביותר מבין יצוריו של אלוהים.</a:t>
            </a:r>
          </a:p>
          <a:p>
            <a:r xmlns:a="http://schemas.openxmlformats.org/drawingml/2006/main">
              <a:rPr lang="i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כי הם נבראו על פי צלם אלוהים.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"בוא עכשיו, בוא נהרוג אותו ונזרוק אותו לאחד מבורות המים האלה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ואומר שחיה אכזרית אכלה אותו.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ואז נראה מה ייצא מהחלומות שלו".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(בראשית ל"ז: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מס' 13 דבר 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400"/>
              <a:t>יוסף הפך לראש ממשלה במצרים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/>
              <a:t>וַיֹּאמֶר פַּרְעֹה אֶל יוֹסֵף: "מִשְׁמִיתִי אֶתְכֶם בְּזֹאת עַל כָּל אֶרֶץ מִצְרַיִם."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פרעה מלך מצרים חלם חלום. 7 פרות שמנות ואחרי זה יצאו 7 פרות מכוערות. 7 פרות מכוערות אכלו 7 פרות שמנות. זה היה חלום מאוד מוזר.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איש לא יכול היה לפרש את חלומו בארמון. ראש הכוסות שנעזר על ידי יוסף הציג אותו בפני המלך.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נתן ליוסף חוכמה. אז הוא יכול היה לפרש את משמעות החלום ולספר אותו למלך.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פרעה התרגש עד כדי כך שהוא מינה את יוסף שהיה אסיר לתפקיד השני בגובהו של הארץ.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יוסף הפך לראש ממשלת מצרים ושלט על הארץ היטב בחוכמה שנתן לו אלוהים.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/>
              <a:t>השיעור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לאלוהים היו התוכניות המדהימות עבור יוסף.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כשאנחנו מתמודדים עם כמה קשיים, אנחנו גם לא צריכים להתאכזב,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אבל צריך לצפות לתוכניות המדהימות של אלוהים עבורנו ולהאמין באלוהים..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/>
              <a:t>אלוהים הוא?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אלוהים עושה על פי רצונו.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השפלים יתנשאו והנעלים יורדו.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אמר לאיש,</a:t>
            </a:r>
            <a:r xmlns:a="http://schemas.openxmlformats.org/drawingml/2006/main">
              <a:rPr lang="iw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"אתם חופשיים לאכול מכל עץ בגן, אבל </a:t>
            </a:r>
            <a:r xmlns:a="http://schemas.openxmlformats.org/drawingml/2006/main">
              <a:rPr lang="iw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אסור לכם לאכול מעץ הדעת טוב ורע, כי כאשר תאכלו ממנו בוודאי תמות </a:t>
            </a:r>
            <a:r xmlns:a="http://schemas.openxmlformats.org/drawingml/2006/main">
              <a:rPr lang="iw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החידון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אילו חיות הופיעו בחלומו של פרעה?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ציפור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כלב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סוס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פרה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פרה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/>
              <a:t>אז אמר פרעה ליוסף: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/>
              <a:t>"אני מעמיד אותך בזאת בראש כל ארץ מצרים."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לא.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דבר 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400"/>
              <a:t>יוסף פגש שוב את אחיו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למרות שיוסף זיהה את אחיו, הם לא זיהו אותו.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פרעה מינה את יוסף לראש ממשלת מצרים. יוסף שלט בתבונה במשך 7 השנים ברעב הקשה.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אולם, לא היה תבואה בכנען בגלל הרעב. הם היו צריכים לרדת למצרים כדי להביא תבואה לאכול. אחיו של יוסף הלכו למצרים לקנות אוכל.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למרות שיוסף זיהה את אחיו, הם לא זיהו אותו.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יוסף סיפר להם מי הוא. הם נבהלו והביטו בו וחשו פחד ממנו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יוסף זיהה מדוע שלח אותו אלוהים למצרים. הוא סלח לאחיו ולקח את כל משפחתו למצרים ודאג להם בבטחה.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השיעור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יוסף סלח לאחיו שהתנהגו אליו רע ואהב אותם על פי רצון ה'.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עלינו לסלוח למשפחה ולחברים שלנו ולאהוב אותם.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אבל, השטן שהתחפש לנחש פיתה את חוה.</a:t>
            </a:r>
          </a:p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לבסוף, חוה אכלה את הפירות.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/>
              <a:t>אלוהים הוא?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אלוהים..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סולח לנו ואוהב אותנו.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החידון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איזה ראש ממשלה של מדינה הפך יוסף?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מצרים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ישראל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פרס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בבל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מצרים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למרות שיוסף זיהה את אחיו, הם לא זיהו אותו.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מס' 15 דבר 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400"/>
              <a:t>ילד שניצל מהמים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כשהילד גדל, היא לקחה אותו לבת פרעה והוא הפך לבנה. היא קראה לו משה, ואמרה: "הוצאתי אותו מהמים".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סֵפֶר שֵׁמוֹת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מלך מצרים, פרעה, הורה להשליך את כל הבנים הנולדים בני ישראל לנהר הנילוס ולתת להם להיהרג.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ליוכבד, אמו של משה, לא הייתה ברירה אלא לתת לבנה להיסחף על נהר הנילוס.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באותו זמן, נסיכת מצרים ראתה במקרה את התינוק בזמן שהתרחצה בנהר. היא התכוונה לגדל את הילד.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אחותו ראתה את הנסיכה מוציאה את התינוק מהסל. היא הציגה את אמו האמיתית, יוכבד, שתניק עבורה את התינוק.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כשהילד גדל, הוא נלקח חזרה לנסיכה כדי להפוך לבנה. היא קראה לו משה, ואמרה: "הוצאתי אותו מהמים. משה רבנו גדל במצרים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אַרְמוֹן.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וחוה נתנה אחר לאדם.</a:t>
            </a:r>
          </a:p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גם אדם אכל את זה.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השיעור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הציל את משה.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הציל אותנו בחוכמתו ובכוחו המדהימים (השגחה).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בואו נאמין שתוכניותיו של אלוהים גדולות ומושלמות יותר משלי תמיד.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/>
              <a:t>מי זה אלוהים?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אלוהים..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הוא האל הכל יכול שמגשים את רצונו למרות כל מכשול.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החידון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מה קרה לילד שנסחף במים?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הוא הוטבע ונאכל על ידי דגים.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ציפורים הצילו את הילד.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הציל את הילד מהשמיים.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נסיכת מצרים ראתה והצילה אותו.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נסיכת מצרים ראתה והצילה אותו.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כשהילד גדל, היא לקחה אותו לבת פרעה והוא הפך לבנה. היא קראה לו משה, ואמרה: "הוצאתי אותו מהמים".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סֵפֶר שֵׁמוֹת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גירש אותם מעדן כי הם לא הקשיבו לאלוהים.</a:t>
            </a:r>
          </a:p>
          <a:p>
            <a:r xmlns:a="http://schemas.openxmlformats.org/drawingml/2006/main">
              <a:rPr lang="i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מאותו זמן הגיע החטא לעולם.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2800" b="1"/>
              <a:t>השיעור </a:t>
            </a:r>
            <a:endParaRPr xmlns:a="http://schemas.openxmlformats.org/drawingml/2006/main" lang="en-US" altLang="ko-KR" sz="4000" b="1"/>
            <a:r xmlns:a="http://schemas.openxmlformats.org/drawingml/2006/main">
              <a:rPr lang="iw" altLang="ko-KR" sz="4000"/>
              <a:t>של היום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החטא הגיע לעולם כי אדם וחוה לא צייתו לצו אלוהים.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האם אני מציית לדברי אלוהים?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אם אני מאמין באלוהים, אני חייב לציית לדברי אלוהים.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/>
              <a:t>אלוהים הוא?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אלוהים..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לא אוהב אי ציות.</a:t>
            </a:r>
          </a:p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מברך את האיש שמציית לדבריו.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000"/>
              <a:t>של היום</a:t>
            </a:r>
            <a:r xmlns:a="http://schemas.openxmlformats.org/drawingml/2006/main">
              <a:rPr lang="iw" altLang="en-US" sz="4000"/>
              <a:t> </a:t>
            </a:r>
            <a:r xmlns:a="http://schemas.openxmlformats.org/drawingml/2006/main">
              <a:rPr lang="iw" altLang="ko-KR" sz="4000"/>
              <a:t>מִלָה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 ברא אלוהים</a:t>
            </a:r>
          </a:p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השמים והארץ.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 א:א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החידון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מה אמר אלוהים לא לאכול לאנושות?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פרי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בשר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ירק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dk1"/>
                </a:solidFill>
              </a:rPr>
              <a:t>פרי ידיעת טוב ורע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פרי ידיעת טוב ורע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ברא את האדם בצלמו, בצלם אלוהים ברא אותו;</a:t>
            </a:r>
          </a:p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זכר ונקבה ברא אותם.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מס' 3 דבר 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000"/>
              <a:t>נח עשה ספינה גדולה (תיבה) על ההר הגבוה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000"/>
              <a:t>של היום</a:t>
            </a:r>
            <a:r xmlns:a="http://schemas.openxmlformats.org/drawingml/2006/main">
              <a:rPr lang="iw" altLang="en-US" sz="4000"/>
              <a:t> </a:t>
            </a:r>
            <a:r xmlns:a="http://schemas.openxmlformats.org/drawingml/2006/main">
              <a:rPr lang="iw" altLang="ko-KR" sz="4000"/>
              <a:t>מִלָה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אז אמר ה' אל נח: "לך לתיבה אתה וכל משפחתך כי מצאתי אותך צדיק בדור הזה.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(בראשית ז, א)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ראה שכל האנשים עלי אדמות השחיתו את דרכיהם. אלוהים אמר לנח: "אני אשמיד גם את האנשים וגם את הארץ. לעשות ספינה גדולה על ההר!"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נח התחיל לעשות ספינה על ההר בדיוק כפי שציווה אותו אלוהים. אנשים חשבו שהוא כועס.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נח נתן לכל סוג של יצור להיכנס לספינה עם 8 בני משפחתו של נח כפי שציווה אלוהים.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הגשם המשיך לעלות על כדור הארץ במשך 40 יום כפי שאלוהים אמר.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בסופו של דבר, הארץ הייתה מכוסה במים. כל יצור חי שזז על פני האדמה מת. רק נח נשאר, ואלה איתו בתיבה.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>
                <a:solidFill>
                  <a:srgbClr val="FF0000"/>
                </a:solidFill>
              </a:rPr>
              <a:t>השיעור של היום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אנשים לא הקשיבו לנח שנתן להם הזדמנות להינצל ממבול גדול.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הם רק אמרו שנוח השתגע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כאשר אתה מעביר את הבשורה לחברים, ייתכן שהם לא יקשיבו לך טוב.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אבל, בסופו של דבר, הם הולכים לדעת שדבר אלוהים הוא אמת.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בהתחלה, חושך היה על פני השטח.</a:t>
            </a:r>
          </a:p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לא היה אדם, לא היה אור. לא היה כלום.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/>
              <a:t>אלוהים 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אלוהים..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שונא את החטא ושופט את החטא.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/>
              <a:t>החידון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מה אמר אלוהים לנח להכין?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dk1"/>
                </a:solidFill>
              </a:rPr>
              <a:t>ספינה (תיבה)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מכונית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בית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אופניים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ספינה (תיבה)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000"/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אז אמר ה' אל נח: "לך לתיבה אתה וכל משפחתך כי מצאתי אותך צדיק בדור הזה.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 ז, א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מס' 4 דבר 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000"/>
              <a:t>הקשת הייתה ברית האל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600">
                <a:solidFill>
                  <a:srgbClr val="FF0000"/>
                </a:solidFill>
              </a:rPr>
              <a:t>של היום</a:t>
            </a: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w" altLang="ko-KR" sz="3600">
                <a:solidFill>
                  <a:srgbClr val="FF0000"/>
                </a:solidFill>
              </a:rPr>
              <a:t>מִלָה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בכל פעם שהקשת תופיע בעננים, אראה אותה ואזכור את ברית הנצח בין אלוהים לכל היצורים החיים מכל הסוגים על פני האדמה".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כל חי נמחק, נותרו רק נח ואלה שאיתו בתיבה.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הגשם המשיך לעלות על כדור הארץ במשך 40 יום.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לאחר שהגשם פסק, נח שלח יונה.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היונה חזרה אליו עם עלה זית טרי במקורה. נח ידע, "המים נסוגו מן הארץ!"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נח יצא עם משפחתו, ועבד את ה'. "תודה לך אלוהים שנתת לנו עולם חדש."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הראה לו קשת בענן כאות הברית והברכה. "חי באושר בעולם החדש!"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אמר: "יהי אור"</a:t>
            </a:r>
          </a:p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והיה אור.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>
                <a:solidFill>
                  <a:srgbClr val="FF0000"/>
                </a:solidFill>
              </a:rPr>
              <a:t>השיעור של היום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הציל את נח ומשפחתו.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הבטיח שהוא יברך אותם ויעשה דרכם עולם חדש.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הציל אותנו גם באמצעות ישוע.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עלינו להאמין שאלוהים ייצור דרכנו את עולמו החדש.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/>
              <a:t>יהוה אלוהים?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יהוה אלוהים..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יהוה אלוהים הוא אבינו המציל ומברך את ילדיו האהובים בשפע כאשר אנו מאמינים בו.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/>
              <a:t>החידון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מה שלח נח לראות שהאדמה יבשה?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נשר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דרור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dk1"/>
                </a:solidFill>
              </a:rPr>
              <a:t>יונה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ברווז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יונה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600"/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בכל פעם שהקשת תופיע בעננים, אראה אותה ואזכור את ברית הנצח בין אלוהים לכל היצורים החיים מכל הסוגים על פני האדמה".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מס' 5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ה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מִלָה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שֶׁל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600"/>
              <a:t>אנשים שבנו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600"/>
              <a:t>מגדל בבל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לכן נקראה בבל, כי שם בלבל יהוה</a:t>
            </a:r>
          </a:p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שפת העולם כולו. משם פיזר אותם ה'</a:t>
            </a:r>
          </a:p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על פני כל הארץ.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אנשים רצו להיות גדולים ומפורסמים יותר מאלוהים. אז הם התחילו לבנות מגדל גבוה.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לפיכך, הם בנו את המגדל לגמרי.</a:t>
            </a:r>
          </a:p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"בואו נראה את עצמנו לעולם. אנחנו כל כך מעולים!"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אולם כאשר אלוהים ראה את יהירותם, הוא בלבל את שפתם כך שהם לא יבינו זה את זה.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מכיוון שהם לא יכלו להבין אחד את השני, הם לא יכלו לעבוד יחד. לבסוף הם התפזרו על פני האדמה. עד כה שפות העולם שונות זו מזו.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ביום הראשון הפריד אלוהים בין האור לחושך. הוא ברא את כל העולם לשישה ימים.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>
              <a:bidi/>
            </a:pPr>
            <a:r xmlns:a="http://schemas.openxmlformats.org/drawingml/2006/main">
              <a:rPr lang="iw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>
              <a:bidi/>
            </a:pPr>
            <a:r xmlns:a="http://schemas.openxmlformats.org/drawingml/2006/main">
              <a:rPr lang="iw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>
              <a:bidi/>
            </a:pPr>
            <a:r xmlns:a="http://schemas.openxmlformats.org/drawingml/2006/main">
              <a:rPr lang="iw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>
              <a:bidi/>
            </a:pPr>
            <a:r xmlns:a="http://schemas.openxmlformats.org/drawingml/2006/main">
              <a:rPr lang="iw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>
              <a:bidi/>
            </a:pPr>
            <a:r xmlns:a="http://schemas.openxmlformats.org/drawingml/2006/main">
              <a:rPr lang="iw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>
              <a:bidi/>
            </a:pPr>
            <a:r xmlns:a="http://schemas.openxmlformats.org/drawingml/2006/main">
              <a:rPr lang="iw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/>
              <a:t>השיעור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אנשים רוצים להיות גדולים וגבוהים מאלוהים.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המוח הזה נקרא "יהירות".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שונא 'יהירות'.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ההפך ליהירות הוא 'ענווה'.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עלינו להיות 'צנועים' בפני אלוהים כדי לרצות אותו.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/>
              <a:t>יהוה אלוהים?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יהוה אלוהים..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יהוה אלוהים גדול וחכם מאיתנו.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איננו יכולים להיות חכמים יותר מאלוהים למרות שאנו משלבים את כל החוכמה שלנו יחד.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החידון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למה הם לא יכלו לסיים את המגדל?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גרם למבול כשהם עשו אותו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גרם לשריפה שפרצה כשהם הכינו אותה.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עשה רעידת אדמה כשהם עשו אותה.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dk1"/>
                </a:solidFill>
              </a:rPr>
              <a:t>אלוהים גרם להם לא להבין אחד את השני כשהם עשו זאת.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אלוהים גרם להם לא להבין אחד את השני כשהם עשו זאת.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של היום</a:t>
            </a:r>
            <a:r xmlns:a="http://schemas.openxmlformats.org/drawingml/2006/main">
              <a:rPr lang="i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מִלָה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לכן נקראה בבל, כי שם בלבל יהוה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שפת העולם כולו. משם פיזר אותם ה'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על פני כל הארץ.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מס' 6 דבר 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400"/>
              <a:t>אלוהים קרא לאברהם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אמר ה' לאברם: "עזוב את ארצך, את עמך ואתך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בית אב ולך אל הארץ אשר אראה לך.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 יב:א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אור של הכשדים הייתה העיר עובדת האלילים.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אברהם נולד וגר שם.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יום אחד אמר לו ה' אלוהים: "עזוב את ארצך ואני אברך אותך".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אף על פי שאברהם לא ידע לאן ללכת, הוא נשמע לדברי ה' ועזב כפי שאמר לו ה'.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הוא סבל מעניינים קשים רבים בזמן שנסע אך אלוהים הגן עליו בבטחה.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כל מיני בעלי חיים וצמחים, ציפורים ודגים מלאים על פני האדמה, בים ובשמים. אלוהים הסתכל על כל מה שהוא עשה ואמר, "טוב מאוד!."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לבסוף הגיע אברהם לארץ כנען. הוא גר שם. "תודה לך אלוהים."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של היום</a:t>
            </a:r>
            <a:r xmlns:a="http://schemas.openxmlformats.org/drawingml/2006/main">
              <a:rPr lang="i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שיעור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אברהם עזב את עיר הולדתו מתוך ציות לדבר אלוהים.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ככה, אנחנו</a:t>
            </a:r>
            <a:r xmlns:a="http://schemas.openxmlformats.org/drawingml/2006/main">
              <a:rPr lang="i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צריך להאמין באלוהים ולציית לדבריו.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צריך להיות לנו הרצון לציית לדבר אלוהים בכל עת.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/>
              <a:t>יהוה אלוהים הוא?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יהוה</a:t>
            </a:r>
            <a:r xmlns:a="http://schemas.openxmlformats.org/drawingml/2006/main">
              <a:rPr lang="iw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אלוהים….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הוא אבינו שמקיים את הבטחתו בכל מחיר.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החידון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היכן נולד אברהם?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כנען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הרן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ישראל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dk1"/>
                </a:solidFill>
              </a:rPr>
              <a:t>אור הכשדים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אור הכשדים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של היום</a:t>
            </a:r>
            <a:r xmlns:a="http://schemas.openxmlformats.org/drawingml/2006/main">
              <a:rPr lang="i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מִלָה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אמר ה' אלהים לאברם: "עזוב את ארצך ואת עמך ואת בית אביך ולך אל הארץ שאראה לך."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 יב:א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מס' 7 דבר 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4400"/>
              <a:t>יצחק, הבן המובטח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של היום</a:t>
            </a:r>
            <a:r xmlns:a="http://schemas.openxmlformats.org/drawingml/2006/main">
              <a:rPr lang="i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מִלָה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אברהם היה בן מאה כשנולד לו יצחק בנו.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הבטיח לאברהם שאלוהים יתן לו ילדים ככוכבים בשמי הלילה.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אבל, לא היה לו ילד עד גיל 100.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יום אחד, אלוהים הוציא את אברהם החוצה בלילה.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"הסתכל למעלה לשמים. אתה יכול לספור את הכוכבים?"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הבטיח לו לתת גם את הארץ היפה.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4000"/>
              <a:t>השיעור </a:t>
            </a:r>
            <a:endParaRPr xmlns:a="http://schemas.openxmlformats.org/drawingml/2006/main" lang="ko-KR" altLang="en-US" sz="4000"/>
            <a:r xmlns:a="http://schemas.openxmlformats.org/drawingml/2006/main">
              <a:rPr lang="iw" altLang="ko-KR" sz="3600"/>
              <a:t>של היום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מי ברא את העולם?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ברא את העולם.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מי שומר על סדר בעולם?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שומר על הסדר בעולם.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העולם לא נוצר מעצמו.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את העולם לא ניתן להזיז מעצמו.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עלינו לזכור שאלוהים ברא את כל העולם ועדיין שולט בכולם.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"הילדים שלך יהיו רבים כמו הכוכבים בשמים, והחולות בחוף הים." אברהם האמין בהבטחת ה'.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קיים את הבטחתו. שרה ילדה לאברהם בן. אברהם נתן את השם </a:t>
            </a:r>
            <a:r xmlns:a="http://schemas.openxmlformats.org/drawingml/2006/main">
              <a:rPr lang="iw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יצחק </a:t>
            </a:r>
            <a:r xmlns:a="http://schemas.openxmlformats.org/drawingml/2006/main">
              <a:rPr lang="i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שפירושו </a:t>
            </a:r>
            <a:r xmlns:a="http://schemas.openxmlformats.org/drawingml/2006/main">
              <a:rPr lang="iw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שמחה </a:t>
            </a:r>
            <a:r xmlns:a="http://schemas.openxmlformats.org/drawingml/2006/main">
              <a:rPr lang="i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של היום</a:t>
            </a:r>
            <a:r xmlns:a="http://schemas.openxmlformats.org/drawingml/2006/main">
              <a:rPr lang="i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שיעור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אברהם באמת האמין בהבטחת האל למרות שזה נראה לו בלתי אפשרי.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שמח מאוד כשראה את אמונתו של אברהם. אלוהים נתן לו את יצחק, הבן המובטח.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אלוהים בהחלט מקיים את הבטחתו, למרות שזה נראה בלתי אפשרי עבורנו.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/>
              <a:t>אלוהים הוא…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אלוהים הוא...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הכול יכול (יכול לעשות הכל)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החידון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בן כמה היה אברהם כשהיה לו את יצחק?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אברהם היה בן מאה כשנולד לו יצחק בנו.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(בראשית כא:5)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מס' 8 דבר 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900"/>
              <a:t>אברהם הציע את יצחק לאלוהים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ואז אמר אלוהים: "קח את בנך, בנך יחידך, את יצחק, אשר אתה אוהב,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וללכת לאזור מוריה. להקריב אותו שם כעולה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על אחד ההרים אספר לכם עליהם."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 כב:ב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יום אחד, אלוהים אמר לאברהם,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"הצע לי את בנך יחידך כקורבן"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אברהם אהב את יצחק עד כדי כך שהיה קשה כששמע מאלוהים. אבל הוא החליט לציית לאלוהים.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iw" altLang="ko-KR" sz="3200"/>
              <a:t>מי הוא אלוהים?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הוא...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הבורא שעשה את כל העולם כולל אותי.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אברהם קשר את יצחק והניח אותו על המזבח, והוא ניסה להרוג אותו. באותו רגע ממש,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"אברהם, אברהם, אל תהרוג אותו. אל תעשה לו כלום. עכשיו, אני יודע שאתה ירא ואוהב את אלוהים." זה היה המבחן שעשה אלוהים לאברהם.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"תודה לך אלוהים!" אלוהים קיבל את אמונתו של אברהם בשמחה. אלוהים עשה אותו לאב קדמון של כל המאמינים.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/>
              <a:t>השיעור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אברהם אהב את יצחק כל כך, אבל היה לו חשוב יותר לציית לדבר אלוהים.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אני צריך לאהוב את אלוהים יותר מכל דבר אחר, ויותר מכל אדם אחר בעולם.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/>
              <a:t>אלוהים הוא?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אלוהים הוא..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אבינו שמחזק את אמונתנו באמצעות מבחן.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/>
              <a:t>של היום</a:t>
            </a:r>
            <a:r xmlns:a="http://schemas.openxmlformats.org/drawingml/2006/main">
              <a:rPr lang="iw" altLang="en-US" sz="4000"/>
              <a:t> </a:t>
            </a:r>
            <a:r xmlns:a="http://schemas.openxmlformats.org/drawingml/2006/main">
              <a:rPr lang="iw" altLang="ko-KR" sz="4000"/>
              <a:t>חִידוֹן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מה אמר אלוהים לאברהם להקריב כעולה?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dk1"/>
                </a:solidFill>
              </a:rPr>
              <a:t>בן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אישה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כלב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כבשים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בן</a:t>
            </a: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ואז אמר אלוהים: "קח את בנך, בנך יחידך, את יצחק, אשר אתה אוהב,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וללכת לאזור מוריה. להקריב אותו שם כעולה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על אחד ההרים אספר לכם עליהם."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 כב:ב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מס' 9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ה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מִלָה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שֶׁל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400"/>
              <a:t>יצחק לא הסתכסך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הוא המשיך משם וחפר באר נוספת, ואף אחד לא רב על זה.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הוא קרא לה רחובות לאמר: "ועתה נתן לנו ה' מקום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ונפרח בארץ".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ה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בארות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היו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כך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חָשׁוּב,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כי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הֵם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הָיָה יָכוֹל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לקבל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טָרִי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מים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במדבר. ליצחק היו בארות בירושה לאביו.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החידון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במה ברא אלוהים את העולם?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אבן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מים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אבק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מילה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מילה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אולם הפלשתים קינאו בו. אז הם מילאו את הבארות באדמה.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אבל, יצחק לא רב איתם. הוא התרחק וחפר את הבאר. הוא גילה באר מים מתוקים.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בזמן הזה, שאר האנשים לקחו את הבאר מיצחק. אבל הוא גם לא הסתכסך איתם.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ה' ברך את יצחק. הוא חפר שוב באר נוספת. אלוהים נתן לו מים מתוקים משם. יצחק בנה אלטר ונתן מנחת תודה.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השיעור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יצחק לא הסתכסך עם אלה שלקחו לו את בארותיו.</a:t>
            </a:r>
            <a:r xmlns:a="http://schemas.openxmlformats.org/drawingml/2006/main">
              <a:rPr lang="i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ה' ברך את יצחק.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אנחנו גם לא צריכים לריב עם אחרים.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עלינו לאהוב ולסלוח לאחרים.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200"/>
              <a:t>אלוהים הוא??</a:t>
            </a:r>
            <a:r xmlns:a="http://schemas.openxmlformats.org/drawingml/2006/main">
              <a:rPr lang="i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rgbClr val="c00000"/>
                </a:solidFill>
              </a:rPr>
              <a:t>אלוהים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הוא שונא את אלה שמתקוטטים עם אחרים.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הוא אוהב את אלה שאוהבים זה את זה.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החידון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בגלל מה סבל יצחק בתקופה קשה?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בית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כבש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chemeClr val="dk1"/>
                </a:solidFill>
              </a:rPr>
              <a:t>טוב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משפחה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w" altLang="ko-KR" sz="2800">
                <a:solidFill>
                  <a:srgbClr val="ff0000"/>
                </a:solidFill>
              </a:rPr>
              <a:t>טוב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הוא המשיך משם וחפר באר נוספת, ואף אחד לא רב על זה.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הוא קרא לה רחובות לאמר: "ועתה נתן לנו ה' מקום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ונפרח בארץ".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בראשית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i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מס' 10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ה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מִלָה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שֶׁל</a:t>
            </a:r>
            <a:r xmlns:a="http://schemas.openxmlformats.org/drawingml/2006/main">
              <a:rPr lang="i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אלוהים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/>
              <a:t>עשו מכר את הבכורה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3600"/>
              <a:t>לקערה אחת של תבשיל אדום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iw" altLang="ko-KR" sz="4000">
                <a:solidFill>
                  <a:srgbClr val="ff0000"/>
                </a:solidFill>
              </a:rPr>
              <a:t>המילה של היום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אז נתן יעקב לעשיו לחם ותבשיל עדשים.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הוא אכל ושתה, ואחר כך קם והלך.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לכן, עשיו בז לבכורה שלו.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iw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iw" altLang="ko-KR" sz="2800">
                <a:solidFill>
                  <a:schemeClr val="bg1">
                    <a:lumMod val="50000"/>
                  </a:schemeClr>
                </a:solidFill>
              </a:rPr>
              <a:t>בראשית כ"ה:34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