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aveSubsetFonts="1">
  <p:sldMasterIdLst>
    <p:sldMasterId id="2147483739" r:id="rId1"/>
    <p:sldMasterId id="2147483740" r:id="rId2"/>
    <p:sldMasterId id="2147483741" r:id="rId3"/>
    <p:sldMasterId id="2147483742" r:id="rId4"/>
    <p:sldMasterId id="214748374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09" r:id="rId160"/>
    <p:sldId id="410" r:id="rId161"/>
    <p:sldId id="411" r:id="rId162"/>
    <p:sldId id="412" r:id="rId163"/>
    <p:sldId id="413" r:id="rId164"/>
    <p:sldId id="414" r:id="rId165"/>
    <p:sldId id="415" r:id="rId166"/>
    <p:sldId id="416" r:id="rId167"/>
    <p:sldId id="417" r:id="rId168"/>
    <p:sldId id="418" r:id="rId169"/>
  </p:sldIdLst>
  <p:sldSz cx="9144000" cy="6858000" type="screen4x3"/>
  <p:notesSz cx="6858000" cy="9144000"/>
  <p:defaultTextStyle>
    <a:defPPr>
      <a:defRPr lang="hmn"/>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showPr>
    <p:sldAll/>
    <p:penClr>
      <a:srgbClr val="ff0000"/>
    </p:penClr>
    <p:extLst>
      <p:ext uri="{2FDB2607-1784-4EEB-B798-7EB5836EED8A}">
        <p14:showMediaCtrls xmlns:p14="http://schemas.microsoft.com/office/powerpoint/2010/main" val="1"/>
      </p:ext>
    </p:extLst>
  </p:showPr>
  <p:extLst>
    <p:ext uri="ACF4677E-8BD2-47ae-8A1F-98590045965D">
      <hp:hncThemeShow xmlns:hp="http://schemas.haansoft.com/office/presentation/8.0" themeShowType="1" themeSkinType="1" themeTransitionType="1" useThemeTransition="1" byMouseClick="1" attrType="1" dur="2000"/>
    </p:ext>
  </p:extLst>
</p:presentationPr>
</file>

<file path=ppt/tableStyles.xml><?xml version="1.0" encoding="utf-8"?>
<a:tblStyleLst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def="{5C22544A-7EE6-4342-B048-85BDC9FD1C3A}"/>
</file>

<file path=ppt/viewProps.xml><?xml version="1.0" encoding="utf-8"?>
<p:view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normalViewPr>
    <p:restoredLeft sz="15620"/>
    <p:restoredTop sz="94660"/>
  </p:normalViewPr>
  <p:slideViewPr>
    <p:cSldViewPr>
      <p:cViewPr varScale="1">
        <p:scale>
          <a:sx n="100" d="100"/>
          <a:sy n="100" d="100"/>
        </p:scale>
        <p:origin x="512" y="48"/>
      </p:cViewPr>
      <p:guideLst>
        <p:guide orient="horz" pos="2159"/>
        <p:guide pos="2879"/>
      </p:guideLst>
    </p:cSldViewPr>
  </p:slideViewPr>
  <p:notesTextViewPr>
    <p:cViewPr>
      <p:scale>
        <a:sx n="100" d="100"/>
        <a:sy n="100" d="100"/>
      </p:scale>
      <p:origin x="0" y="0"/>
    </p:cViewPr>
  </p:notesTextViewPr>
  <p:notesViewPr>
    <p:cSldViewPr>
      <p:cViewPr>
        <p:scale>
          <a:sx n="1" d="100"/>
          <a:sy n="1" d="100"/>
        </p:scale>
        <p:origin x="0" y="0"/>
      </p:cViewPr>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4.xml"  /><Relationship Id="rId100" Type="http://schemas.openxmlformats.org/officeDocument/2006/relationships/slide" Target="slides/slide94.xml"  /><Relationship Id="rId101" Type="http://schemas.openxmlformats.org/officeDocument/2006/relationships/slide" Target="slides/slide95.xml"  /><Relationship Id="rId102" Type="http://schemas.openxmlformats.org/officeDocument/2006/relationships/slide" Target="slides/slide96.xml"  /><Relationship Id="rId103" Type="http://schemas.openxmlformats.org/officeDocument/2006/relationships/slide" Target="slides/slide97.xml"  /><Relationship Id="rId104" Type="http://schemas.openxmlformats.org/officeDocument/2006/relationships/slide" Target="slides/slide98.xml"  /><Relationship Id="rId105" Type="http://schemas.openxmlformats.org/officeDocument/2006/relationships/slide" Target="slides/slide99.xml"  /><Relationship Id="rId106" Type="http://schemas.openxmlformats.org/officeDocument/2006/relationships/slide" Target="slides/slide100.xml"  /><Relationship Id="rId107" Type="http://schemas.openxmlformats.org/officeDocument/2006/relationships/slide" Target="slides/slide101.xml"  /><Relationship Id="rId108" Type="http://schemas.openxmlformats.org/officeDocument/2006/relationships/slide" Target="slides/slide102.xml"  /><Relationship Id="rId109" Type="http://schemas.openxmlformats.org/officeDocument/2006/relationships/slide" Target="slides/slide103.xml"  /><Relationship Id="rId11" Type="http://schemas.openxmlformats.org/officeDocument/2006/relationships/slide" Target="slides/slide5.xml"  /><Relationship Id="rId110" Type="http://schemas.openxmlformats.org/officeDocument/2006/relationships/slide" Target="slides/slide104.xml"  /><Relationship Id="rId111" Type="http://schemas.openxmlformats.org/officeDocument/2006/relationships/slide" Target="slides/slide105.xml"  /><Relationship Id="rId112" Type="http://schemas.openxmlformats.org/officeDocument/2006/relationships/slide" Target="slides/slide106.xml"  /><Relationship Id="rId113" Type="http://schemas.openxmlformats.org/officeDocument/2006/relationships/slide" Target="slides/slide107.xml"  /><Relationship Id="rId114" Type="http://schemas.openxmlformats.org/officeDocument/2006/relationships/slide" Target="slides/slide108.xml"  /><Relationship Id="rId115" Type="http://schemas.openxmlformats.org/officeDocument/2006/relationships/slide" Target="slides/slide109.xml"  /><Relationship Id="rId116" Type="http://schemas.openxmlformats.org/officeDocument/2006/relationships/slide" Target="slides/slide110.xml"  /><Relationship Id="rId117" Type="http://schemas.openxmlformats.org/officeDocument/2006/relationships/slide" Target="slides/slide111.xml"  /><Relationship Id="rId118" Type="http://schemas.openxmlformats.org/officeDocument/2006/relationships/slide" Target="slides/slide112.xml"  /><Relationship Id="rId119" Type="http://schemas.openxmlformats.org/officeDocument/2006/relationships/slide" Target="slides/slide113.xml"  /><Relationship Id="rId12" Type="http://schemas.openxmlformats.org/officeDocument/2006/relationships/slide" Target="slides/slide6.xml"  /><Relationship Id="rId120" Type="http://schemas.openxmlformats.org/officeDocument/2006/relationships/slide" Target="slides/slide114.xml"  /><Relationship Id="rId121" Type="http://schemas.openxmlformats.org/officeDocument/2006/relationships/slide" Target="slides/slide115.xml"  /><Relationship Id="rId122" Type="http://schemas.openxmlformats.org/officeDocument/2006/relationships/slide" Target="slides/slide116.xml"  /><Relationship Id="rId123" Type="http://schemas.openxmlformats.org/officeDocument/2006/relationships/slide" Target="slides/slide117.xml"  /><Relationship Id="rId124" Type="http://schemas.openxmlformats.org/officeDocument/2006/relationships/slide" Target="slides/slide118.xml"  /><Relationship Id="rId125" Type="http://schemas.openxmlformats.org/officeDocument/2006/relationships/slide" Target="slides/slide119.xml"  /><Relationship Id="rId126" Type="http://schemas.openxmlformats.org/officeDocument/2006/relationships/slide" Target="slides/slide120.xml"  /><Relationship Id="rId127" Type="http://schemas.openxmlformats.org/officeDocument/2006/relationships/slide" Target="slides/slide121.xml"  /><Relationship Id="rId128" Type="http://schemas.openxmlformats.org/officeDocument/2006/relationships/slide" Target="slides/slide122.xml"  /><Relationship Id="rId129" Type="http://schemas.openxmlformats.org/officeDocument/2006/relationships/slide" Target="slides/slide123.xml"  /><Relationship Id="rId13" Type="http://schemas.openxmlformats.org/officeDocument/2006/relationships/slide" Target="slides/slide7.xml"  /><Relationship Id="rId130" Type="http://schemas.openxmlformats.org/officeDocument/2006/relationships/slide" Target="slides/slide124.xml"  /><Relationship Id="rId131" Type="http://schemas.openxmlformats.org/officeDocument/2006/relationships/slide" Target="slides/slide125.xml"  /><Relationship Id="rId132" Type="http://schemas.openxmlformats.org/officeDocument/2006/relationships/slide" Target="slides/slide126.xml"  /><Relationship Id="rId133" Type="http://schemas.openxmlformats.org/officeDocument/2006/relationships/slide" Target="slides/slide127.xml"  /><Relationship Id="rId134" Type="http://schemas.openxmlformats.org/officeDocument/2006/relationships/slide" Target="slides/slide128.xml"  /><Relationship Id="rId135" Type="http://schemas.openxmlformats.org/officeDocument/2006/relationships/slide" Target="slides/slide129.xml"  /><Relationship Id="rId136" Type="http://schemas.openxmlformats.org/officeDocument/2006/relationships/slide" Target="slides/slide130.xml"  /><Relationship Id="rId137" Type="http://schemas.openxmlformats.org/officeDocument/2006/relationships/slide" Target="slides/slide131.xml"  /><Relationship Id="rId138" Type="http://schemas.openxmlformats.org/officeDocument/2006/relationships/slide" Target="slides/slide132.xml"  /><Relationship Id="rId139" Type="http://schemas.openxmlformats.org/officeDocument/2006/relationships/slide" Target="slides/slide133.xml"  /><Relationship Id="rId14" Type="http://schemas.openxmlformats.org/officeDocument/2006/relationships/slide" Target="slides/slide8.xml"  /><Relationship Id="rId140" Type="http://schemas.openxmlformats.org/officeDocument/2006/relationships/slide" Target="slides/slide134.xml"  /><Relationship Id="rId141" Type="http://schemas.openxmlformats.org/officeDocument/2006/relationships/slide" Target="slides/slide135.xml"  /><Relationship Id="rId142" Type="http://schemas.openxmlformats.org/officeDocument/2006/relationships/slide" Target="slides/slide136.xml"  /><Relationship Id="rId143" Type="http://schemas.openxmlformats.org/officeDocument/2006/relationships/slide" Target="slides/slide137.xml"  /><Relationship Id="rId144" Type="http://schemas.openxmlformats.org/officeDocument/2006/relationships/slide" Target="slides/slide138.xml"  /><Relationship Id="rId145" Type="http://schemas.openxmlformats.org/officeDocument/2006/relationships/slide" Target="slides/slide139.xml"  /><Relationship Id="rId146" Type="http://schemas.openxmlformats.org/officeDocument/2006/relationships/slide" Target="slides/slide140.xml"  /><Relationship Id="rId147" Type="http://schemas.openxmlformats.org/officeDocument/2006/relationships/slide" Target="slides/slide141.xml"  /><Relationship Id="rId148" Type="http://schemas.openxmlformats.org/officeDocument/2006/relationships/slide" Target="slides/slide142.xml"  /><Relationship Id="rId149" Type="http://schemas.openxmlformats.org/officeDocument/2006/relationships/slide" Target="slides/slide143.xml"  /><Relationship Id="rId15" Type="http://schemas.openxmlformats.org/officeDocument/2006/relationships/slide" Target="slides/slide9.xml"  /><Relationship Id="rId150" Type="http://schemas.openxmlformats.org/officeDocument/2006/relationships/slide" Target="slides/slide144.xml"  /><Relationship Id="rId151" Type="http://schemas.openxmlformats.org/officeDocument/2006/relationships/slide" Target="slides/slide145.xml"  /><Relationship Id="rId152" Type="http://schemas.openxmlformats.org/officeDocument/2006/relationships/slide" Target="slides/slide146.xml"  /><Relationship Id="rId153" Type="http://schemas.openxmlformats.org/officeDocument/2006/relationships/slide" Target="slides/slide147.xml"  /><Relationship Id="rId154" Type="http://schemas.openxmlformats.org/officeDocument/2006/relationships/slide" Target="slides/slide148.xml"  /><Relationship Id="rId155" Type="http://schemas.openxmlformats.org/officeDocument/2006/relationships/slide" Target="slides/slide149.xml"  /><Relationship Id="rId156" Type="http://schemas.openxmlformats.org/officeDocument/2006/relationships/slide" Target="slides/slide150.xml"  /><Relationship Id="rId157" Type="http://schemas.openxmlformats.org/officeDocument/2006/relationships/slide" Target="slides/slide151.xml"  /><Relationship Id="rId158" Type="http://schemas.openxmlformats.org/officeDocument/2006/relationships/slide" Target="slides/slide152.xml"  /><Relationship Id="rId159" Type="http://schemas.openxmlformats.org/officeDocument/2006/relationships/slide" Target="slides/slide153.xml"  /><Relationship Id="rId16" Type="http://schemas.openxmlformats.org/officeDocument/2006/relationships/slide" Target="slides/slide10.xml"  /><Relationship Id="rId160" Type="http://schemas.openxmlformats.org/officeDocument/2006/relationships/slide" Target="slides/slide154.xml"  /><Relationship Id="rId161" Type="http://schemas.openxmlformats.org/officeDocument/2006/relationships/slide" Target="slides/slide155.xml"  /><Relationship Id="rId162" Type="http://schemas.openxmlformats.org/officeDocument/2006/relationships/slide" Target="slides/slide156.xml"  /><Relationship Id="rId163" Type="http://schemas.openxmlformats.org/officeDocument/2006/relationships/slide" Target="slides/slide157.xml"  /><Relationship Id="rId164" Type="http://schemas.openxmlformats.org/officeDocument/2006/relationships/slide" Target="slides/slide158.xml"  /><Relationship Id="rId165" Type="http://schemas.openxmlformats.org/officeDocument/2006/relationships/slide" Target="slides/slide159.xml"  /><Relationship Id="rId166" Type="http://schemas.openxmlformats.org/officeDocument/2006/relationships/slide" Target="slides/slide160.xml"  /><Relationship Id="rId167" Type="http://schemas.openxmlformats.org/officeDocument/2006/relationships/slide" Target="slides/slide161.xml"  /><Relationship Id="rId168" Type="http://schemas.openxmlformats.org/officeDocument/2006/relationships/slide" Target="slides/slide162.xml"  /><Relationship Id="rId169" Type="http://schemas.openxmlformats.org/officeDocument/2006/relationships/slide" Target="slides/slide163.xml"  /><Relationship Id="rId17" Type="http://schemas.openxmlformats.org/officeDocument/2006/relationships/slide" Target="slides/slide11.xml"  /><Relationship Id="rId170" Type="http://schemas.openxmlformats.org/officeDocument/2006/relationships/presProps" Target="presProps.xml"  /><Relationship Id="rId171" Type="http://schemas.openxmlformats.org/officeDocument/2006/relationships/viewProps" Target="viewProps.xml"  /><Relationship Id="rId172" Type="http://schemas.openxmlformats.org/officeDocument/2006/relationships/theme" Target="theme/theme1.xml"  /><Relationship Id="rId173" Type="http://schemas.openxmlformats.org/officeDocument/2006/relationships/tableStyles" Target="tableStyles.xml"  /><Relationship Id="rId18" Type="http://schemas.openxmlformats.org/officeDocument/2006/relationships/slide" Target="slides/slide12.xml"  /><Relationship Id="rId19" Type="http://schemas.openxmlformats.org/officeDocument/2006/relationships/slide" Target="slides/slide13.xml"  /><Relationship Id="rId2" Type="http://schemas.openxmlformats.org/officeDocument/2006/relationships/slideMaster" Target="slideMasters/slideMaster2.xml"  /><Relationship Id="rId20" Type="http://schemas.openxmlformats.org/officeDocument/2006/relationships/slide" Target="slides/slide14.xml"  /><Relationship Id="rId21" Type="http://schemas.openxmlformats.org/officeDocument/2006/relationships/slide" Target="slides/slide15.xml"  /><Relationship Id="rId22" Type="http://schemas.openxmlformats.org/officeDocument/2006/relationships/slide" Target="slides/slide16.xml"  /><Relationship Id="rId23" Type="http://schemas.openxmlformats.org/officeDocument/2006/relationships/slide" Target="slides/slide17.xml"  /><Relationship Id="rId24" Type="http://schemas.openxmlformats.org/officeDocument/2006/relationships/slide" Target="slides/slide18.xml"  /><Relationship Id="rId25" Type="http://schemas.openxmlformats.org/officeDocument/2006/relationships/slide" Target="slides/slide19.xml"  /><Relationship Id="rId26" Type="http://schemas.openxmlformats.org/officeDocument/2006/relationships/slide" Target="slides/slide20.xml"  /><Relationship Id="rId27" Type="http://schemas.openxmlformats.org/officeDocument/2006/relationships/slide" Target="slides/slide21.xml"  /><Relationship Id="rId28" Type="http://schemas.openxmlformats.org/officeDocument/2006/relationships/slide" Target="slides/slide22.xml"  /><Relationship Id="rId29" Type="http://schemas.openxmlformats.org/officeDocument/2006/relationships/slide" Target="slides/slide23.xml"  /><Relationship Id="rId3" Type="http://schemas.openxmlformats.org/officeDocument/2006/relationships/slideMaster" Target="slideMasters/slideMaster3.xml"  /><Relationship Id="rId30" Type="http://schemas.openxmlformats.org/officeDocument/2006/relationships/slide" Target="slides/slide24.xml"  /><Relationship Id="rId31" Type="http://schemas.openxmlformats.org/officeDocument/2006/relationships/slide" Target="slides/slide25.xml"  /><Relationship Id="rId32" Type="http://schemas.openxmlformats.org/officeDocument/2006/relationships/slide" Target="slides/slide26.xml"  /><Relationship Id="rId33" Type="http://schemas.openxmlformats.org/officeDocument/2006/relationships/slide" Target="slides/slide27.xml"  /><Relationship Id="rId34" Type="http://schemas.openxmlformats.org/officeDocument/2006/relationships/slide" Target="slides/slide28.xml"  /><Relationship Id="rId35" Type="http://schemas.openxmlformats.org/officeDocument/2006/relationships/slide" Target="slides/slide29.xml"  /><Relationship Id="rId36" Type="http://schemas.openxmlformats.org/officeDocument/2006/relationships/slide" Target="slides/slide30.xml"  /><Relationship Id="rId37" Type="http://schemas.openxmlformats.org/officeDocument/2006/relationships/slide" Target="slides/slide31.xml"  /><Relationship Id="rId38" Type="http://schemas.openxmlformats.org/officeDocument/2006/relationships/slide" Target="slides/slide32.xml"  /><Relationship Id="rId39" Type="http://schemas.openxmlformats.org/officeDocument/2006/relationships/slide" Target="slides/slide33.xml"  /><Relationship Id="rId4" Type="http://schemas.openxmlformats.org/officeDocument/2006/relationships/slideMaster" Target="slideMasters/slideMaster4.xml"  /><Relationship Id="rId40" Type="http://schemas.openxmlformats.org/officeDocument/2006/relationships/slide" Target="slides/slide34.xml"  /><Relationship Id="rId41" Type="http://schemas.openxmlformats.org/officeDocument/2006/relationships/slide" Target="slides/slide35.xml"  /><Relationship Id="rId42" Type="http://schemas.openxmlformats.org/officeDocument/2006/relationships/slide" Target="slides/slide36.xml"  /><Relationship Id="rId43" Type="http://schemas.openxmlformats.org/officeDocument/2006/relationships/slide" Target="slides/slide37.xml"  /><Relationship Id="rId44" Type="http://schemas.openxmlformats.org/officeDocument/2006/relationships/slide" Target="slides/slide38.xml"  /><Relationship Id="rId45" Type="http://schemas.openxmlformats.org/officeDocument/2006/relationships/slide" Target="slides/slide39.xml"  /><Relationship Id="rId46" Type="http://schemas.openxmlformats.org/officeDocument/2006/relationships/slide" Target="slides/slide40.xml"  /><Relationship Id="rId47" Type="http://schemas.openxmlformats.org/officeDocument/2006/relationships/slide" Target="slides/slide41.xml"  /><Relationship Id="rId48" Type="http://schemas.openxmlformats.org/officeDocument/2006/relationships/slide" Target="slides/slide42.xml"  /><Relationship Id="rId49" Type="http://schemas.openxmlformats.org/officeDocument/2006/relationships/slide" Target="slides/slide43.xml"  /><Relationship Id="rId5" Type="http://schemas.openxmlformats.org/officeDocument/2006/relationships/slideMaster" Target="slideMasters/slideMaster5.xml"  /><Relationship Id="rId50" Type="http://schemas.openxmlformats.org/officeDocument/2006/relationships/slide" Target="slides/slide44.xml"  /><Relationship Id="rId51" Type="http://schemas.openxmlformats.org/officeDocument/2006/relationships/slide" Target="slides/slide45.xml"  /><Relationship Id="rId52" Type="http://schemas.openxmlformats.org/officeDocument/2006/relationships/slide" Target="slides/slide46.xml"  /><Relationship Id="rId53" Type="http://schemas.openxmlformats.org/officeDocument/2006/relationships/slide" Target="slides/slide47.xml"  /><Relationship Id="rId54" Type="http://schemas.openxmlformats.org/officeDocument/2006/relationships/slide" Target="slides/slide48.xml"  /><Relationship Id="rId55" Type="http://schemas.openxmlformats.org/officeDocument/2006/relationships/slide" Target="slides/slide49.xml"  /><Relationship Id="rId56" Type="http://schemas.openxmlformats.org/officeDocument/2006/relationships/slide" Target="slides/slide50.xml"  /><Relationship Id="rId57" Type="http://schemas.openxmlformats.org/officeDocument/2006/relationships/slide" Target="slides/slide51.xml"  /><Relationship Id="rId58" Type="http://schemas.openxmlformats.org/officeDocument/2006/relationships/slide" Target="slides/slide52.xml"  /><Relationship Id="rId59" Type="http://schemas.openxmlformats.org/officeDocument/2006/relationships/slide" Target="slides/slide53.xml"  /><Relationship Id="rId6" Type="http://schemas.openxmlformats.org/officeDocument/2006/relationships/notesMaster" Target="notesMasters/notesMaster1.xml"  /><Relationship Id="rId60" Type="http://schemas.openxmlformats.org/officeDocument/2006/relationships/slide" Target="slides/slide54.xml"  /><Relationship Id="rId61" Type="http://schemas.openxmlformats.org/officeDocument/2006/relationships/slide" Target="slides/slide55.xml"  /><Relationship Id="rId62" Type="http://schemas.openxmlformats.org/officeDocument/2006/relationships/slide" Target="slides/slide56.xml"  /><Relationship Id="rId63" Type="http://schemas.openxmlformats.org/officeDocument/2006/relationships/slide" Target="slides/slide57.xml"  /><Relationship Id="rId64" Type="http://schemas.openxmlformats.org/officeDocument/2006/relationships/slide" Target="slides/slide58.xml"  /><Relationship Id="rId65" Type="http://schemas.openxmlformats.org/officeDocument/2006/relationships/slide" Target="slides/slide59.xml"  /><Relationship Id="rId66" Type="http://schemas.openxmlformats.org/officeDocument/2006/relationships/slide" Target="slides/slide60.xml"  /><Relationship Id="rId67" Type="http://schemas.openxmlformats.org/officeDocument/2006/relationships/slide" Target="slides/slide61.xml"  /><Relationship Id="rId68" Type="http://schemas.openxmlformats.org/officeDocument/2006/relationships/slide" Target="slides/slide62.xml"  /><Relationship Id="rId69" Type="http://schemas.openxmlformats.org/officeDocument/2006/relationships/slide" Target="slides/slide63.xml"  /><Relationship Id="rId7" Type="http://schemas.openxmlformats.org/officeDocument/2006/relationships/slide" Target="slides/slide1.xml"  /><Relationship Id="rId70" Type="http://schemas.openxmlformats.org/officeDocument/2006/relationships/slide" Target="slides/slide64.xml"  /><Relationship Id="rId71" Type="http://schemas.openxmlformats.org/officeDocument/2006/relationships/slide" Target="slides/slide65.xml"  /><Relationship Id="rId72" Type="http://schemas.openxmlformats.org/officeDocument/2006/relationships/slide" Target="slides/slide66.xml"  /><Relationship Id="rId73" Type="http://schemas.openxmlformats.org/officeDocument/2006/relationships/slide" Target="slides/slide67.xml"  /><Relationship Id="rId74" Type="http://schemas.openxmlformats.org/officeDocument/2006/relationships/slide" Target="slides/slide68.xml"  /><Relationship Id="rId75" Type="http://schemas.openxmlformats.org/officeDocument/2006/relationships/slide" Target="slides/slide69.xml"  /><Relationship Id="rId76" Type="http://schemas.openxmlformats.org/officeDocument/2006/relationships/slide" Target="slides/slide70.xml"  /><Relationship Id="rId77" Type="http://schemas.openxmlformats.org/officeDocument/2006/relationships/slide" Target="slides/slide71.xml"  /><Relationship Id="rId78" Type="http://schemas.openxmlformats.org/officeDocument/2006/relationships/slide" Target="slides/slide72.xml"  /><Relationship Id="rId79" Type="http://schemas.openxmlformats.org/officeDocument/2006/relationships/slide" Target="slides/slide73.xml"  /><Relationship Id="rId8" Type="http://schemas.openxmlformats.org/officeDocument/2006/relationships/slide" Target="slides/slide2.xml"  /><Relationship Id="rId80" Type="http://schemas.openxmlformats.org/officeDocument/2006/relationships/slide" Target="slides/slide74.xml"  /><Relationship Id="rId81" Type="http://schemas.openxmlformats.org/officeDocument/2006/relationships/slide" Target="slides/slide75.xml"  /><Relationship Id="rId82" Type="http://schemas.openxmlformats.org/officeDocument/2006/relationships/slide" Target="slides/slide76.xml"  /><Relationship Id="rId83" Type="http://schemas.openxmlformats.org/officeDocument/2006/relationships/slide" Target="slides/slide77.xml"  /><Relationship Id="rId84" Type="http://schemas.openxmlformats.org/officeDocument/2006/relationships/slide" Target="slides/slide78.xml"  /><Relationship Id="rId85" Type="http://schemas.openxmlformats.org/officeDocument/2006/relationships/slide" Target="slides/slide79.xml"  /><Relationship Id="rId86" Type="http://schemas.openxmlformats.org/officeDocument/2006/relationships/slide" Target="slides/slide80.xml"  /><Relationship Id="rId87" Type="http://schemas.openxmlformats.org/officeDocument/2006/relationships/slide" Target="slides/slide81.xml"  /><Relationship Id="rId88" Type="http://schemas.openxmlformats.org/officeDocument/2006/relationships/slide" Target="slides/slide82.xml"  /><Relationship Id="rId89" Type="http://schemas.openxmlformats.org/officeDocument/2006/relationships/slide" Target="slides/slide83.xml"  /><Relationship Id="rId9" Type="http://schemas.openxmlformats.org/officeDocument/2006/relationships/slide" Target="slides/slide3.xml"  /><Relationship Id="rId90" Type="http://schemas.openxmlformats.org/officeDocument/2006/relationships/slide" Target="slides/slide84.xml"  /><Relationship Id="rId91" Type="http://schemas.openxmlformats.org/officeDocument/2006/relationships/slide" Target="slides/slide85.xml"  /><Relationship Id="rId92" Type="http://schemas.openxmlformats.org/officeDocument/2006/relationships/slide" Target="slides/slide86.xml"  /><Relationship Id="rId93" Type="http://schemas.openxmlformats.org/officeDocument/2006/relationships/slide" Target="slides/slide87.xml"  /><Relationship Id="rId94" Type="http://schemas.openxmlformats.org/officeDocument/2006/relationships/slide" Target="slides/slide88.xml"  /><Relationship Id="rId95" Type="http://schemas.openxmlformats.org/officeDocument/2006/relationships/slide" Target="slides/slide89.xml"  /><Relationship Id="rId96" Type="http://schemas.openxmlformats.org/officeDocument/2006/relationships/slide" Target="slides/slide90.xml"  /><Relationship Id="rId97" Type="http://schemas.openxmlformats.org/officeDocument/2006/relationships/slide" Target="slides/slide91.xml"  /><Relationship Id="rId98" Type="http://schemas.openxmlformats.org/officeDocument/2006/relationships/slide" Target="slides/slide92.xml"  /><Relationship Id="rId99" Type="http://schemas.openxmlformats.org/officeDocument/2006/relationships/slide" Target="slides/slide9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idx="0"/>
          </p:nvPr>
        </p:nvSpPr>
        <p:spPr>
          <a:xfrm>
            <a:off x="0" y="0"/>
            <a:ext cx="2971800" cy="457200"/>
          </a:xfrm>
          <a:prstGeom prst="rect">
            <a:avLst/>
          </a:prstGeom>
        </p:spPr>
        <p:txBody>
          <a:bodyPr vert="horz" lIns="91440" tIns="45720" rIns="91440" bIns="45720"/>
          <a:lstStyle>
            <a:lvl1pPr algn="l">
              <a:defRPr sz="1200"/>
            </a:lvl1pPr>
          </a:lstStyle>
          <a:p>
            <a:pPr lvl="0">
              <a:defRPr/>
            </a:pPr>
            <a:r>
              <a:rPr lang="ko-KR" altLang="en-US"/>
              <a:t/>
            </a:r>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a:lstStyle>
            <a:lvl1pPr algn="r">
              <a:defRPr sz="1200"/>
            </a:lvl1pPr>
          </a:lstStyle>
          <a:p>
            <a:pPr lvl="0">
              <a:defRPr/>
            </a:pPr>
            <a:fld id="{E2B2BC9D-A816-4D0A-858B-1D023B3A8ACA}" type="datetime1">
              <a:rPr lang="ko-KR" altLang="en-US"/>
              <a:pPr lvl="0">
                <a:defRPr/>
              </a:pPr>
              <a:t>2023-09-25</a:t>
            </a:fld>
            <a:endParaRPr lang="ko-KR" altLang="en-US"/>
          </a:p>
        </p:txBody>
      </p:sp>
      <p:sp>
        <p:nvSpPr>
          <p:cNvPr id="4" name="슬라이드 이미지 개체 틀 3"/>
          <p:cNvSpPr>
            <a:spLocks noGrp="1" noRot="1" noChangeAspect="1" noTextEdi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anchor="ctr"/>
          <a:lstStyle/>
          <a:p>
            <a:pPr lvl="0">
              <a:defRPr/>
            </a:pPr>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a:noAutofit/>
          </a:bodyPr>
          <a:lstStyle/>
          <a:p>
            <a:pPr lvl="0">
              <a:defRPr/>
            </a:pPr>
            <a:r>
              <a:rPr lang="ko-KR" altLang="en-US"/>
              <a:t>마스터 텍스트 스타일을 편집합니다</a:t>
            </a:r>
            <a:endParaRPr lang="ko-KR" altLang="en-US"/>
          </a:p>
          <a:p>
            <a:pPr lvl="1">
              <a:defRPr/>
            </a:pPr>
            <a:r>
              <a:rPr lang="ko-KR" altLang="en-US"/>
              <a:t>둘째 수준</a:t>
            </a:r>
            <a:endParaRPr lang="ko-KR" altLang="en-US"/>
          </a:p>
          <a:p>
            <a:pPr lvl="2">
              <a:defRPr/>
            </a:pPr>
            <a:r>
              <a:rPr lang="ko-KR" altLang="en-US"/>
              <a:t>셋째 수준</a:t>
            </a:r>
            <a:endParaRPr lang="ko-KR" altLang="en-US"/>
          </a:p>
          <a:p>
            <a:pPr lvl="3">
              <a:defRPr/>
            </a:pPr>
            <a:r>
              <a:rPr lang="ko-KR" altLang="en-US"/>
              <a:t>넷째 수준</a:t>
            </a:r>
            <a:endParaRPr lang="ko-KR" altLang="en-US"/>
          </a:p>
          <a:p>
            <a:pPr lvl="4">
              <a:defRPr/>
            </a:pPr>
            <a:r>
              <a:rPr lang="ko-KR" altLang="en-US"/>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anchor="b"/>
          <a:lstStyle>
            <a:lvl1pPr algn="l">
              <a:defRPr sz="1200"/>
            </a:lvl1pPr>
          </a:lstStyle>
          <a:p>
            <a:pPr lvl="0">
              <a:defRPr/>
            </a:pPr>
            <a:r>
              <a:rPr lang="ko-KR" altLang="en-US"/>
              <a:t/>
            </a:r>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anchor="b"/>
          <a:lstStyle>
            <a:lvl1pPr algn="r">
              <a:defRPr sz="1200"/>
            </a:lvl1pPr>
          </a:lstStyle>
          <a:p>
            <a:pPr lvl="0">
              <a:defRPr/>
            </a:pPr>
            <a:fld id="{09F4262C-968C-4EE9-8164-CE16364706B3}" type="slidenum">
              <a:rPr lang="ko-KR" altLang="en-US"/>
              <a:pPr lvl="0">
                <a:defRPr/>
              </a:pPr>
              <a:t>‹#›</a:t>
            </a:fld>
            <a:endParaRPr lang="ko-KR"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j-lt"/>
        <a:ea typeface="+mj-ea"/>
        <a:cs typeface="+mj-cs"/>
      </a:defRPr>
    </a:lvl1pPr>
    <a:lvl2pPr marL="457200" algn="l" defTabSz="914400" rtl="0" eaLnBrk="1" latinLnBrk="1" hangingPunct="1">
      <a:defRPr sz="1200" kern="1200">
        <a:solidFill>
          <a:schemeClr val="tx1"/>
        </a:solidFill>
        <a:latin typeface="+mj-lt"/>
        <a:ea typeface="+mj-ea"/>
        <a:cs typeface="+mj-cs"/>
      </a:defRPr>
    </a:lvl2pPr>
    <a:lvl3pPr marL="914400" algn="l" defTabSz="914400" rtl="0" eaLnBrk="1" latinLnBrk="1" hangingPunct="1">
      <a:defRPr sz="1200" kern="1200">
        <a:solidFill>
          <a:schemeClr val="tx1"/>
        </a:solidFill>
        <a:latin typeface="+mj-lt"/>
        <a:ea typeface="+mj-ea"/>
        <a:cs typeface="+mj-cs"/>
      </a:defRPr>
    </a:lvl3pPr>
    <a:lvl4pPr marL="1371600" algn="l" defTabSz="914400" rtl="0" eaLnBrk="1" latinLnBrk="1" hangingPunct="1">
      <a:defRPr sz="1200" kern="1200">
        <a:solidFill>
          <a:schemeClr val="tx1"/>
        </a:solidFill>
        <a:latin typeface="+mj-lt"/>
        <a:ea typeface="+mj-ea"/>
        <a:cs typeface="+mj-cs"/>
      </a:defRPr>
    </a:lvl4pPr>
    <a:lvl5pPr marL="1828800" algn="l" defTabSz="914400" rtl="0" eaLnBrk="1" latinLnBrk="1" hangingPunct="1">
      <a:defRPr sz="1200" kern="1200">
        <a:solidFill>
          <a:schemeClr val="tx1"/>
        </a:solidFill>
        <a:latin typeface="+mj-lt"/>
        <a:ea typeface="+mj-ea"/>
        <a:cs typeface="+mj-cs"/>
      </a:defRPr>
    </a:lvl5pPr>
    <a:lvl6pPr marL="2286000" algn="l" defTabSz="914400" rtl="0" eaLnBrk="1" latinLnBrk="1" hangingPunct="1">
      <a:defRPr sz="1200" kern="1200">
        <a:solidFill>
          <a:schemeClr val="tx1"/>
        </a:solidFill>
        <a:latin typeface="+mj-lt"/>
        <a:ea typeface="+mj-ea"/>
        <a:cs typeface="+mj-cs"/>
      </a:defRPr>
    </a:lvl6pPr>
    <a:lvl7pPr marL="2743200" algn="l" defTabSz="914400" rtl="0" eaLnBrk="1" latinLnBrk="1" hangingPunct="1">
      <a:defRPr sz="1200" kern="1200">
        <a:solidFill>
          <a:schemeClr val="tx1"/>
        </a:solidFill>
        <a:latin typeface="+mj-lt"/>
        <a:ea typeface="+mj-ea"/>
        <a:cs typeface="+mj-cs"/>
      </a:defRPr>
    </a:lvl7pPr>
    <a:lvl8pPr marL="3200400" algn="l" defTabSz="914400" rtl="0" eaLnBrk="1" latinLnBrk="1" hangingPunct="1">
      <a:defRPr sz="1200" kern="1200">
        <a:solidFill>
          <a:schemeClr val="tx1"/>
        </a:solidFill>
        <a:latin typeface="+mj-lt"/>
        <a:ea typeface="+mj-ea"/>
        <a:cs typeface="+mj-cs"/>
      </a:defRPr>
    </a:lvl8pPr>
    <a:lvl9pPr marL="3657600" algn="l" defTabSz="914400" rtl="0" eaLnBrk="1" latinLnBrk="1" hangingPunct="1">
      <a:defRPr sz="1200" kern="1200">
        <a:solidFill>
          <a:schemeClr val="tx1"/>
        </a:solidFill>
        <a:latin typeface="+mj-lt"/>
        <a:ea typeface="+mj-ea"/>
        <a:cs typeface="+mj-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89.xml"  /><Relationship Id="rId2"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115.xml"  /><Relationship Id="rId2"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125.xml"  /><Relationship Id="rId2"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160.xml"  /><Relationship Id="rId2" Type="http://schemas.openxmlformats.org/officeDocument/2006/relationships/notesMaster" Target="../notesMasters/notesMaster1.xml"  /></Relationships>
</file>

<file path=ppt/notesSlides/notesSlide1.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xmlns:a="http://schemas.openxmlformats.org/drawingml/2006/main" lvl="0">
              <a:defRPr/>
            </a:pPr>
            <a:r xmlns:a="http://schemas.openxmlformats.org/drawingml/2006/main">
              <a:rPr lang="hmn" altLang="en-US"/>
              <a:t/>
            </a:r>
            <a:endParaRPr xmlns:a="http://schemas.openxmlformats.org/drawingml/2006/main" lang="ko-KR" altLang="en-US"/>
          </a:p>
        </p:txBody>
      </p:sp>
      <p:sp>
        <p:nvSpPr>
          <p:cNvPr id="4" name="슬라이드 번호 개체 틀 3"/>
          <p:cNvSpPr>
            <a:spLocks noGrp="1"/>
          </p:cNvSpPr>
          <p:nvPr>
            <p:ph type="sldNum" sz="quarter" idx="5"/>
          </p:nvPr>
        </p:nvSpPr>
        <p:spPr/>
        <p:txBody>
          <a:bodyPr/>
          <a:lstStyle/>
          <a:p>
            <a:pPr lvl="0">
              <a:defRPr/>
            </a:pPr>
            <a:fld id="{DCDA02C3-7181-4BBC-B499-2507BD731811}" type="slidenum">
              <a:rPr lang="en-US" altLang="en-US"/>
              <a:pPr lvl="0">
                <a:defRPr/>
              </a:pPr>
              <a:t>89</a:t>
            </a:fld>
            <a:endParaRPr lang="en-US" altLang="en-US"/>
          </a:p>
        </p:txBody>
      </p:sp>
    </p:spTree>
  </p:cSld>
  <p:clrMapOvr>
    <a:masterClrMapping/>
  </p:clrMapOvr>
</p:notes>
</file>

<file path=ppt/notesSlides/notesSlide2.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xmlns:a="http://schemas.openxmlformats.org/drawingml/2006/main" lvl="0">
              <a:defRPr/>
            </a:pPr>
            <a:r xmlns:a="http://schemas.openxmlformats.org/drawingml/2006/main">
              <a:rPr lang="hmn" altLang="en-US"/>
              <a:t/>
            </a:r>
            <a:endParaRPr xmlns:a="http://schemas.openxmlformats.org/drawingml/2006/main" lang="ko-KR" altLang="en-US"/>
          </a:p>
        </p:txBody>
      </p:sp>
      <p:sp>
        <p:nvSpPr>
          <p:cNvPr id="4" name="슬라이드 번호 개체 틀 3"/>
          <p:cNvSpPr>
            <a:spLocks noGrp="1"/>
          </p:cNvSpPr>
          <p:nvPr>
            <p:ph type="sldNum" sz="quarter" idx="5"/>
          </p:nvPr>
        </p:nvSpPr>
        <p:spPr/>
        <p:txBody>
          <a:bodyPr/>
          <a:lstStyle/>
          <a:p>
            <a:pPr lvl="0">
              <a:defRPr/>
            </a:pPr>
            <a:fld id="{54B43523-A45E-4944-9CD3-8D5F267B3325}" type="slidenum">
              <a:rPr lang="en-US" altLang="en-US"/>
              <a:pPr lvl="0">
                <a:defRPr/>
              </a:pPr>
              <a:t>115</a:t>
            </a:fld>
            <a:endParaRPr lang="en-US" altLang="en-US"/>
          </a:p>
        </p:txBody>
      </p:sp>
    </p:spTree>
  </p:cSld>
  <p:clrMapOvr>
    <a:masterClrMapping/>
  </p:clrMapOvr>
</p:notes>
</file>

<file path=ppt/notesSlides/notesSlide3.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xmlns:a="http://schemas.openxmlformats.org/drawingml/2006/main" lvl="0">
              <a:defRPr/>
            </a:pPr>
            <a:r xmlns:a="http://schemas.openxmlformats.org/drawingml/2006/main">
              <a:rPr lang="hmn" altLang="en-US"/>
              <a:t/>
            </a:r>
            <a:endParaRPr xmlns:a="http://schemas.openxmlformats.org/drawingml/2006/main" lang="ko-KR" altLang="en-US"/>
          </a:p>
        </p:txBody>
      </p:sp>
      <p:sp>
        <p:nvSpPr>
          <p:cNvPr id="4" name="슬라이드 번호 개체 틀 3"/>
          <p:cNvSpPr>
            <a:spLocks noGrp="1"/>
          </p:cNvSpPr>
          <p:nvPr>
            <p:ph type="sldNum" sz="quarter" idx="5"/>
          </p:nvPr>
        </p:nvSpPr>
        <p:spPr/>
        <p:txBody>
          <a:bodyPr/>
          <a:lstStyle/>
          <a:p>
            <a:pPr lvl="0">
              <a:defRPr/>
            </a:pPr>
            <a:fld id="{765A6286-6C28-421E-B095-5E659BE659D6}" type="slidenum">
              <a:rPr lang="en-US" altLang="en-US"/>
              <a:pPr lvl="0">
                <a:defRPr/>
              </a:pPr>
              <a:t>125</a:t>
            </a:fld>
            <a:endParaRPr lang="en-US" altLang="en-US"/>
          </a:p>
        </p:txBody>
      </p:sp>
    </p:spTree>
  </p:cSld>
  <p:clrMapOvr>
    <a:masterClrMapping/>
  </p:clrMapOvr>
</p:notes>
</file>

<file path=ppt/notesSlides/notesSlide4.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xmlns:a="http://schemas.openxmlformats.org/drawingml/2006/main" lvl="0">
              <a:defRPr/>
            </a:pPr>
            <a:r xmlns:a="http://schemas.openxmlformats.org/drawingml/2006/main">
              <a:rPr lang="hmn" altLang="en-US"/>
              <a:t/>
            </a:r>
            <a:endParaRPr xmlns:a="http://schemas.openxmlformats.org/drawingml/2006/main" lang="ko-KR" altLang="en-US"/>
          </a:p>
        </p:txBody>
      </p:sp>
      <p:sp>
        <p:nvSpPr>
          <p:cNvPr id="4" name="슬라이드 번호 개체 틀 3"/>
          <p:cNvSpPr>
            <a:spLocks noGrp="1"/>
          </p:cNvSpPr>
          <p:nvPr>
            <p:ph type="sldNum" sz="quarter" idx="5"/>
          </p:nvPr>
        </p:nvSpPr>
        <p:spPr/>
        <p:txBody>
          <a:bodyPr/>
          <a:lstStyle/>
          <a:p>
            <a:pPr lvl="0">
              <a:defRPr/>
            </a:pPr>
            <a:fld id="{97294564-F608-4DA1-BC9F-69A3A77D429B}" type="slidenum">
              <a:rPr lang="en-US" altLang="en-US"/>
              <a:pPr lvl="0">
                <a:defRPr/>
              </a:pPr>
              <a:t>160</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1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1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1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1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1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1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1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1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2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Layouts/slideLayout2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2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2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2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2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2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2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2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2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3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3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Layouts/slideLayout3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3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3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3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3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3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3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3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4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4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4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Layouts/slideLayout4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4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4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4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4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4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4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5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5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5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5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Layouts/slideLayout5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5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  /><Relationship Id="rId10" Type="http://schemas.openxmlformats.org/officeDocument/2006/relationships/slideLayout" Target="../slideLayouts/slideLayout21.xml"  /><Relationship Id="rId11" Type="http://schemas.openxmlformats.org/officeDocument/2006/relationships/slideLayout" Target="../slideLayouts/slideLayout22.xml"  /><Relationship Id="rId12" Type="http://schemas.openxmlformats.org/officeDocument/2006/relationships/theme" Target="../theme/theme2.xml"  /><Relationship Id="rId2" Type="http://schemas.openxmlformats.org/officeDocument/2006/relationships/slideLayout" Target="../slideLayouts/slideLayout13.xml"  /><Relationship Id="rId3" Type="http://schemas.openxmlformats.org/officeDocument/2006/relationships/slideLayout" Target="../slideLayouts/slideLayout14.xml"  /><Relationship Id="rId4" Type="http://schemas.openxmlformats.org/officeDocument/2006/relationships/slideLayout" Target="../slideLayouts/slideLayout15.xml"  /><Relationship Id="rId5" Type="http://schemas.openxmlformats.org/officeDocument/2006/relationships/slideLayout" Target="../slideLayouts/slideLayout16.xml"  /><Relationship Id="rId6" Type="http://schemas.openxmlformats.org/officeDocument/2006/relationships/slideLayout" Target="../slideLayouts/slideLayout17.xml"  /><Relationship Id="rId7" Type="http://schemas.openxmlformats.org/officeDocument/2006/relationships/slideLayout" Target="../slideLayouts/slideLayout18.xml"  /><Relationship Id="rId8" Type="http://schemas.openxmlformats.org/officeDocument/2006/relationships/slideLayout" Target="../slideLayouts/slideLayout19.xml"  /><Relationship Id="rId9" Type="http://schemas.openxmlformats.org/officeDocument/2006/relationships/slideLayout" Target="../slideLayouts/slideLayout20.xml"  /></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  /><Relationship Id="rId10" Type="http://schemas.openxmlformats.org/officeDocument/2006/relationships/slideLayout" Target="../slideLayouts/slideLayout32.xml"  /><Relationship Id="rId11" Type="http://schemas.openxmlformats.org/officeDocument/2006/relationships/slideLayout" Target="../slideLayouts/slideLayout33.xml"  /><Relationship Id="rId12" Type="http://schemas.openxmlformats.org/officeDocument/2006/relationships/theme" Target="../theme/theme3.xml"  /><Relationship Id="rId2" Type="http://schemas.openxmlformats.org/officeDocument/2006/relationships/slideLayout" Target="../slideLayouts/slideLayout24.xml"  /><Relationship Id="rId3" Type="http://schemas.openxmlformats.org/officeDocument/2006/relationships/slideLayout" Target="../slideLayouts/slideLayout25.xml"  /><Relationship Id="rId4" Type="http://schemas.openxmlformats.org/officeDocument/2006/relationships/slideLayout" Target="../slideLayouts/slideLayout26.xml"  /><Relationship Id="rId5" Type="http://schemas.openxmlformats.org/officeDocument/2006/relationships/slideLayout" Target="../slideLayouts/slideLayout27.xml"  /><Relationship Id="rId6" Type="http://schemas.openxmlformats.org/officeDocument/2006/relationships/slideLayout" Target="../slideLayouts/slideLayout28.xml"  /><Relationship Id="rId7" Type="http://schemas.openxmlformats.org/officeDocument/2006/relationships/slideLayout" Target="../slideLayouts/slideLayout29.xml"  /><Relationship Id="rId8" Type="http://schemas.openxmlformats.org/officeDocument/2006/relationships/slideLayout" Target="../slideLayouts/slideLayout30.xml"  /><Relationship Id="rId9" Type="http://schemas.openxmlformats.org/officeDocument/2006/relationships/slideLayout" Target="../slideLayouts/slideLayout31.xml"  /></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34.xml"  /><Relationship Id="rId10" Type="http://schemas.openxmlformats.org/officeDocument/2006/relationships/slideLayout" Target="../slideLayouts/slideLayout43.xml"  /><Relationship Id="rId11" Type="http://schemas.openxmlformats.org/officeDocument/2006/relationships/slideLayout" Target="../slideLayouts/slideLayout44.xml"  /><Relationship Id="rId12" Type="http://schemas.openxmlformats.org/officeDocument/2006/relationships/theme" Target="../theme/theme4.xml"  /><Relationship Id="rId2" Type="http://schemas.openxmlformats.org/officeDocument/2006/relationships/slideLayout" Target="../slideLayouts/slideLayout35.xml"  /><Relationship Id="rId3" Type="http://schemas.openxmlformats.org/officeDocument/2006/relationships/slideLayout" Target="../slideLayouts/slideLayout36.xml"  /><Relationship Id="rId4" Type="http://schemas.openxmlformats.org/officeDocument/2006/relationships/slideLayout" Target="../slideLayouts/slideLayout37.xml"  /><Relationship Id="rId5" Type="http://schemas.openxmlformats.org/officeDocument/2006/relationships/slideLayout" Target="../slideLayouts/slideLayout38.xml"  /><Relationship Id="rId6" Type="http://schemas.openxmlformats.org/officeDocument/2006/relationships/slideLayout" Target="../slideLayouts/slideLayout39.xml"  /><Relationship Id="rId7" Type="http://schemas.openxmlformats.org/officeDocument/2006/relationships/slideLayout" Target="../slideLayouts/slideLayout40.xml"  /><Relationship Id="rId8" Type="http://schemas.openxmlformats.org/officeDocument/2006/relationships/slideLayout" Target="../slideLayouts/slideLayout41.xml"  /><Relationship Id="rId9" Type="http://schemas.openxmlformats.org/officeDocument/2006/relationships/slideLayout" Target="../slideLayouts/slideLayout42.xml"  /></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45.xml"  /><Relationship Id="rId10" Type="http://schemas.openxmlformats.org/officeDocument/2006/relationships/slideLayout" Target="../slideLayouts/slideLayout54.xml"  /><Relationship Id="rId11" Type="http://schemas.openxmlformats.org/officeDocument/2006/relationships/slideLayout" Target="../slideLayouts/slideLayout55.xml"  /><Relationship Id="rId12" Type="http://schemas.openxmlformats.org/officeDocument/2006/relationships/theme" Target="../theme/theme5.xml"  /><Relationship Id="rId2" Type="http://schemas.openxmlformats.org/officeDocument/2006/relationships/slideLayout" Target="../slideLayouts/slideLayout46.xml"  /><Relationship Id="rId3" Type="http://schemas.openxmlformats.org/officeDocument/2006/relationships/slideLayout" Target="../slideLayouts/slideLayout47.xml"  /><Relationship Id="rId4" Type="http://schemas.openxmlformats.org/officeDocument/2006/relationships/slideLayout" Target="../slideLayouts/slideLayout48.xml"  /><Relationship Id="rId5" Type="http://schemas.openxmlformats.org/officeDocument/2006/relationships/slideLayout" Target="../slideLayouts/slideLayout49.xml"  /><Relationship Id="rId6" Type="http://schemas.openxmlformats.org/officeDocument/2006/relationships/slideLayout" Target="../slideLayouts/slideLayout50.xml"  /><Relationship Id="rId7" Type="http://schemas.openxmlformats.org/officeDocument/2006/relationships/slideLayout" Target="../slideLayouts/slideLayout51.xml"  /><Relationship Id="rId8" Type="http://schemas.openxmlformats.org/officeDocument/2006/relationships/slideLayout" Target="../slideLayouts/slideLayout52.xml"  /><Relationship Id="rId9" Type="http://schemas.openxmlformats.org/officeDocument/2006/relationships/slideLayout" Target="../slideLayouts/slideLayout53.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3.jpeg"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9.jpeg"  /></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0.png"  /></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1.png"  /></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8.png"  /></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2.png"  /></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73.jpeg"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17.jpeg"  /></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4.jpeg"  /></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5.jpeg"  /></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6.jpeg"  /></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7.jpeg"  /></Relationships>
</file>

<file path=ppt/slides/_rels/slide115.xml.rels><?xml version="1.0" encoding="UTF-8" standalone="yes" ?><Relationships xmlns="http://schemas.openxmlformats.org/package/2006/relationships"><Relationship Id="rId1" Type="http://schemas.openxmlformats.org/officeDocument/2006/relationships/notesSlide" Target="../notesSlides/notesSlide2.xml"  /><Relationship Id="rId2" Type="http://schemas.openxmlformats.org/officeDocument/2006/relationships/slideLayout" Target="../slideLayouts/slideLayout46.xml"  /><Relationship Id="rId3" Type="http://schemas.openxmlformats.org/officeDocument/2006/relationships/image" Target="../media/image78.jpeg"  /></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79.jpeg"  /></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80.png"  /></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81.jpeg"  /></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82.jpeg"  /></Relationships>
</file>

<file path=ppt/slides/_rels/slide125.xml.rels><?xml version="1.0" encoding="UTF-8" standalone="yes" ?><Relationships xmlns="http://schemas.openxmlformats.org/package/2006/relationships"><Relationship Id="rId1" Type="http://schemas.openxmlformats.org/officeDocument/2006/relationships/notesSlide" Target="../notesSlides/notesSlide3.xml"  /><Relationship Id="rId2" Type="http://schemas.openxmlformats.org/officeDocument/2006/relationships/slideLayout" Target="../slideLayouts/slideLayout46.xml"  /><Relationship Id="rId3" Type="http://schemas.openxmlformats.org/officeDocument/2006/relationships/image" Target="../media/image83.jpeg"  /></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84.jpeg"  /></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85.png"  /><Relationship Id="rId7" Type="http://schemas.openxmlformats.org/officeDocument/2006/relationships/image" Target="../media/image86.png"  /></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87.png"  /><Relationship Id="rId7" Type="http://schemas.openxmlformats.org/officeDocument/2006/relationships/image" Target="../media/image88.png"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18.jpeg"  /></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89.jpeg"  /></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0.png"  /></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1.jpeg"  /></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2.jpeg"  /></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3.jpeg"  /></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4.jpeg"  /></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19.jpeg"  /></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95.jpeg"  /></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6.jpeg"  /></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7.jpeg"  /></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8.jpeg"  /></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9.jpeg"  /></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0.jpeg"  /></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20.jpeg"  /></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101.jpeg"  /></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2.jpeg"  /></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3.jpeg"  /></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4.jpeg"  /></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5.jpeg"  /></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6.jpe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21.jpeg"  /></Relationships>
</file>

<file path=ppt/slides/_rels/slide160.xml.rels><?xml version="1.0" encoding="UTF-8" standalone="yes" ?><Relationships xmlns="http://schemas.openxmlformats.org/package/2006/relationships"><Relationship Id="rId1" Type="http://schemas.openxmlformats.org/officeDocument/2006/relationships/notesSlide" Target="../notesSlides/notesSlide4.xml"  /><Relationship Id="rId2" Type="http://schemas.openxmlformats.org/officeDocument/2006/relationships/slideLayout" Target="../slideLayouts/slideLayout45.xml"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1.png"  /><Relationship Id="rId7" Type="http://schemas.openxmlformats.org/officeDocument/2006/relationships/image" Target="../media/image4.png"  /><Relationship Id="rId8" Type="http://schemas.openxmlformats.org/officeDocument/2006/relationships/image" Target="../media/image5.png"  /></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22.jpeg"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23.jpeg"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4.jpeg"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5.jpeg"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6.jpeg"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7.jpeg"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8.jpeg"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jpeg"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29.jpeg"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0.jpeg"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1.jpeg"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2.jpeg"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3.jpeg"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4.jpeg"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jpeg"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35.jpeg"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35.jpeg"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36.jpeg"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37.jpeg"  /><Relationship Id="rId3" Type="http://schemas.openxmlformats.org/officeDocument/2006/relationships/image" Target="../media/image38.jpeg"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39.jpeg"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 Id="rId3" Type="http://schemas.openxmlformats.org/officeDocument/2006/relationships/image" Target="../media/image9.png"  /><Relationship Id="rId4" Type="http://schemas.openxmlformats.org/officeDocument/2006/relationships/image" Target="../media/image10.jpeg"  /><Relationship Id="rId5" Type="http://schemas.openxmlformats.org/officeDocument/2006/relationships/image" Target="../media/image11.png"  /><Relationship Id="rId6" Type="http://schemas.openxmlformats.org/officeDocument/2006/relationships/image" Target="../media/image12.png"  /><Relationship Id="rId7" Type="http://schemas.openxmlformats.org/officeDocument/2006/relationships/image" Target="../media/image13.png"  /><Relationship Id="rId8" Type="http://schemas.openxmlformats.org/officeDocument/2006/relationships/image" Target="../media/image14.png"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40.png"  /><Relationship Id="rId3" Type="http://schemas.openxmlformats.org/officeDocument/2006/relationships/image" Target="../media/image40.png"  /><Relationship Id="rId4" Type="http://schemas.openxmlformats.org/officeDocument/2006/relationships/image" Target="../media/image40.png"  /><Relationship Id="rId5" Type="http://schemas.openxmlformats.org/officeDocument/2006/relationships/image" Target="../media/image40.png"  /><Relationship Id="rId6" Type="http://schemas.openxmlformats.org/officeDocument/2006/relationships/image" Target="../media/image41.png"  /><Relationship Id="rId7" Type="http://schemas.openxmlformats.org/officeDocument/2006/relationships/image" Target="../media/image42.png"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43.jpeg"  /></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4.jpeg"  /></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5.png"  /></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6.png"  /></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3.jpeg"  /><Relationship Id="rId3" Type="http://schemas.openxmlformats.org/officeDocument/2006/relationships/image" Target="../media/image47.jpeg"  /><Relationship Id="rId4" Type="http://schemas.openxmlformats.org/officeDocument/2006/relationships/image" Target="../media/image48.jpeg"  /><Relationship Id="rId5" Type="http://schemas.openxmlformats.org/officeDocument/2006/relationships/image" Target="../media/image49.jpeg"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jpeg"  /></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0.png"  /></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51.jpeg"  /></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2.jpeg"  /></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3.jpeg"  /></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4.jpeg"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15.png"  /><Relationship Id="rId4" Type="http://schemas.openxmlformats.org/officeDocument/2006/relationships/image" Target="../media/image16.png"  /></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5.jpeg"  /></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6.jpeg"  /></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57.jpeg"  /></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8.jpeg"  /></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9.jpeg"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0.jpeg"  /></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1.jpeg"  /></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2.jpeg"  /></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63.jpeg"  /></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9.xml.rels><?xml version="1.0" encoding="UTF-8" standalone="yes" ?><Relationships xmlns="http://schemas.openxmlformats.org/package/2006/relationships"><Relationship Id="rId1" Type="http://schemas.openxmlformats.org/officeDocument/2006/relationships/notesSlide" Target="../notesSlides/notesSlide1.xml"  /><Relationship Id="rId2" Type="http://schemas.openxmlformats.org/officeDocument/2006/relationships/slideLayout" Target="../slideLayouts/slideLayout46.xml"  /><Relationship Id="rId3" Type="http://schemas.openxmlformats.org/officeDocument/2006/relationships/image" Target="../media/image64.png"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5.jpeg"  /></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3.jpeg"  /></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6.jpeg"  /></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7.png"  /></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68.png"  /></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179512" y="1412776"/>
            <a:ext cx="2736304" cy="369332"/>
          </a:xfrm>
          <a:prstGeom prst="rect">
            <a:avLst/>
          </a:prstGeom>
          <a:noFill/>
        </p:spPr>
        <p:txBody>
          <a:bodyPr wrap="square" rtlCol="0">
            <a:spAutoFit/>
          </a:bodyPr>
          <a:lstStyle/>
          <a:p>
            <a:r xmlns:a="http://schemas.openxmlformats.org/drawingml/2006/main">
              <a:rPr lang="hmn" altLang="ko-KR" b="1">
                <a:solidFill>
                  <a:schemeClr val="tx1">
                    <a:lumMod val="50000"/>
                    <a:lumOff val="50000"/>
                  </a:schemeClr>
                </a:solidFill>
              </a:rPr>
              <a:t>No.1</a:t>
            </a:r>
            <a:r xmlns:a="http://schemas.openxmlformats.org/drawingml/2006/main">
              <a:rPr lang="hmn" altLang="en-US" b="1">
                <a:solidFill>
                  <a:schemeClr val="tx1">
                    <a:lumMod val="50000"/>
                    <a:lumOff val="50000"/>
                  </a:schemeClr>
                </a:solidFill>
              </a:rPr>
              <a:t> </a:t>
            </a:r>
            <a:r xmlns:a="http://schemas.openxmlformats.org/drawingml/2006/main">
              <a:rPr lang="hmn" altLang="ko-KR" b="1">
                <a:solidFill>
                  <a:schemeClr val="tx1">
                    <a:lumMod val="50000"/>
                    <a:lumOff val="50000"/>
                  </a:schemeClr>
                </a:solidFill>
              </a:rPr>
              <a:t>Cov</a:t>
            </a:r>
            <a:r xmlns:a="http://schemas.openxmlformats.org/drawingml/2006/main">
              <a:rPr lang="hmn" altLang="en-US" b="1">
                <a:solidFill>
                  <a:schemeClr val="tx1">
                    <a:lumMod val="50000"/>
                    <a:lumOff val="50000"/>
                  </a:schemeClr>
                </a:solidFill>
              </a:rPr>
              <a:t> </a:t>
            </a:r>
            <a:r xmlns:a="http://schemas.openxmlformats.org/drawingml/2006/main">
              <a:rPr lang="hmn" altLang="ko-KR" b="1">
                <a:solidFill>
                  <a:schemeClr val="tx1">
                    <a:lumMod val="50000"/>
                    <a:lumOff val="50000"/>
                  </a:schemeClr>
                </a:solidFill>
              </a:rPr>
              <a:t>Lo lus</a:t>
            </a:r>
            <a:r xmlns:a="http://schemas.openxmlformats.org/drawingml/2006/main">
              <a:rPr lang="hmn" altLang="en-US" b="1">
                <a:solidFill>
                  <a:schemeClr val="tx1">
                    <a:lumMod val="50000"/>
                    <a:lumOff val="50000"/>
                  </a:schemeClr>
                </a:solidFill>
              </a:rPr>
              <a:t> </a:t>
            </a:r>
            <a:r xmlns:a="http://schemas.openxmlformats.org/drawingml/2006/main">
              <a:rPr lang="hmn" altLang="ko-KR" b="1">
                <a:solidFill>
                  <a:schemeClr val="tx1">
                    <a:lumMod val="50000"/>
                    <a:lumOff val="50000"/>
                  </a:schemeClr>
                </a:solidFill>
              </a:rPr>
              <a:t>ntawm</a:t>
            </a:r>
            <a:r xmlns:a="http://schemas.openxmlformats.org/drawingml/2006/main">
              <a:rPr lang="hmn" altLang="en-US" b="1">
                <a:solidFill>
                  <a:schemeClr val="tx1">
                    <a:lumMod val="50000"/>
                    <a:lumOff val="50000"/>
                  </a:schemeClr>
                </a:solidFill>
              </a:rPr>
              <a:t> </a:t>
            </a:r>
            <a:r xmlns:a="http://schemas.openxmlformats.org/drawingml/2006/main">
              <a:rPr lang="hmn" altLang="ko-KR" b="1">
                <a:solidFill>
                  <a:schemeClr val="tx1">
                    <a:lumMod val="50000"/>
                    <a:lumOff val="50000"/>
                  </a:schemeClr>
                </a:solidFill>
              </a:rPr>
              <a:t>Vajtswv</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123658"/>
          </a:xfrm>
          <a:prstGeom prst="rect">
            <a:avLst/>
          </a:prstGeom>
          <a:noFill/>
        </p:spPr>
        <p:txBody>
          <a:bodyPr wrap="square" rtlCol="0">
            <a:spAutoFit/>
          </a:bodyPr>
          <a:lstStyle/>
          <a:p>
            <a:pPr xmlns:a="http://schemas.openxmlformats.org/drawingml/2006/main" algn="ctr"/>
            <a:r xmlns:a="http://schemas.openxmlformats.org/drawingml/2006/main">
              <a:rPr lang="hmn" altLang="ko-KR" sz="4400"/>
              <a:t>Vajtswv</a:t>
            </a:r>
          </a:p>
          <a:p>
            <a:pPr xmlns:a="http://schemas.openxmlformats.org/drawingml/2006/main" algn="ctr"/>
            <a:r xmlns:a="http://schemas.openxmlformats.org/drawingml/2006/main">
              <a:rPr lang="hmn" altLang="ko-KR" sz="4400"/>
              <a:t>Ua</a:t>
            </a:r>
          </a:p>
          <a:p>
            <a:pPr xmlns:a="http://schemas.openxmlformats.org/drawingml/2006/main" algn="ctr"/>
            <a:r xmlns:a="http://schemas.openxmlformats.org/drawingml/2006/main">
              <a:rPr lang="hmn" altLang="ko-KR" sz="4400"/>
              <a:t>Lub Ntiaj Teb</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7" name="Picture 2" descr="http://cfile230.uf.daum.net/image/17301C214B58EAE9274230"/>
          <p:cNvPicPr>
            <a:picLocks noChangeAspect="1" noChangeArrowheads="1"/>
          </p:cNvPicPr>
          <p:nvPr/>
        </p:nvPicPr>
        <p:blipFill>
          <a:blip r:embed="rId4"/>
          <a:stretch>
            <a:fillRect/>
          </a:stretch>
        </p:blipFill>
        <p:spPr bwMode="auto">
          <a:xfrm>
            <a:off x="3923928" y="1899123"/>
            <a:ext cx="5220072" cy="3916515"/>
          </a:xfrm>
          <a:prstGeom prst="rect">
            <a:avLst/>
          </a:prstGeom>
          <a:noFill/>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hmn" altLang="ko-KR" sz="4000">
                <a:solidFill>
                  <a:srgbClr val="FF0000"/>
                </a:solidFill>
              </a:rPr>
              <a:t>Hnub no</a:t>
            </a:r>
            <a:r xmlns:a="http://schemas.openxmlformats.org/drawingml/2006/main">
              <a:rPr lang="hmn" altLang="en-US" sz="4000">
                <a:solidFill>
                  <a:srgbClr val="FF0000"/>
                </a:solidFill>
              </a:rPr>
              <a:t> </a:t>
            </a:r>
            <a:r xmlns:a="http://schemas.openxmlformats.org/drawingml/2006/main">
              <a:rPr lang="hmn" altLang="ko-KR" sz="4000">
                <a:solidFill>
                  <a:srgbClr val="FF0000"/>
                </a:solidFill>
              </a:rPr>
              <a:t>Lo lus</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2494637"/>
            <a:ext cx="8208912" cy="1200329"/>
          </a:xfrm>
          <a:prstGeom prst="rect">
            <a:avLst/>
          </a:prstGeom>
          <a:noFill/>
        </p:spPr>
        <p:txBody>
          <a:bodyPr wrap="square" rtlCol="0">
            <a:spAutoFit/>
          </a:bodyPr>
          <a:lstStyle/>
          <a:p>
            <a:r xmlns:a="http://schemas.openxmlformats.org/drawingml/2006/main">
              <a:rPr lang="hmn" altLang="ko-KR" sz="3600">
                <a:solidFill>
                  <a:schemeClr val="tx1">
                    <a:lumMod val="65000"/>
                    <a:lumOff val="35000"/>
                  </a:schemeClr>
                </a:solidFill>
              </a:rPr>
              <a:t>Thaum chiv keeb Vajtswv tsim</a:t>
            </a:r>
          </a:p>
          <a:p>
            <a:r xmlns:a="http://schemas.openxmlformats.org/drawingml/2006/main">
              <a:rPr lang="hmn" altLang="ko-KR" sz="3600">
                <a:solidFill>
                  <a:schemeClr val="tx1">
                    <a:lumMod val="65000"/>
                    <a:lumOff val="35000"/>
                  </a:schemeClr>
                </a:solidFill>
              </a:rPr>
              <a:t>lub ntuj thiab lub ntiaj teb.</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ctr"/>
            <a:r xmlns:a="http://schemas.openxmlformats.org/drawingml/2006/main">
              <a:rPr lang="hmn" altLang="ko-KR" sz="2800">
                <a:solidFill>
                  <a:schemeClr val="tx1">
                    <a:lumMod val="65000"/>
                    <a:lumOff val="35000"/>
                  </a:schemeClr>
                </a:solidFill>
              </a:rPr>
              <a:t>Chiv Keeb 1:1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370545881"/>
      </p:ext>
    </p:extLst>
  </p:cSld>
  <p:clrMapOvr>
    <a:masterClrMapping/>
  </p:clrMapOvr>
  <p:transition/>
  <p:timing/>
</p:sld>
</file>

<file path=ppt/slides/slide10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hmn" altLang="ko-KR" sz="2800">
                <a:solidFill>
                  <a:schemeClr val="tx1">
                    <a:lumMod val="65000"/>
                    <a:lumOff val="35000"/>
                  </a:schemeClr>
                </a:solidFill>
              </a:rPr>
              <a:t>Isaac tus pojniam, Rebekah yug tau menyuam ntxaib. Thawj tus tub yog Exau thiab tus thib ob yog Yakhauj.</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12941"/>
            <a:ext cx="9143999" cy="586433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hmn" altLang="ko-KR" sz="2800">
                <a:solidFill>
                  <a:schemeClr val="tx1">
                    <a:lumMod val="65000"/>
                    <a:lumOff val="35000"/>
                  </a:schemeClr>
                </a:solidFill>
              </a:rPr>
              <a:t>Exau nyiam yos hav zoov. Yog li, nws nyiam kev ua si sab nraum zoov. Tiamsis Yakhauj yog ib tug neeg nyob ntsiag to, nyob hauv tsev.</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0" y="1"/>
            <a:ext cx="9144000" cy="587727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hmn" altLang="ko-KR" sz="2800">
                <a:solidFill>
                  <a:schemeClr val="tx1">
                    <a:lumMod val="65000"/>
                    <a:lumOff val="35000"/>
                  </a:schemeClr>
                </a:solidFill>
              </a:rPr>
              <a:t>Muaj ib hnub, thaum Yakhauj tabtom ua ib co stew, Exau rov los tsev tshaib plab tom qab yos hav zoov.</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27383"/>
            <a:ext cx="9127908"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402" y="5654843"/>
            <a:ext cx="9054634" cy="1182202"/>
          </a:xfrm>
          <a:prstGeom prst="rect">
            <a:avLst/>
          </a:prstGeom>
          <a:noFill/>
        </p:spPr>
        <p:txBody>
          <a:bodyPr wrap="square">
            <a:spAutoFit/>
          </a:bodyPr>
          <a:lstStyle/>
          <a:p>
            <a:pPr xmlns:a="http://schemas.openxmlformats.org/drawingml/2006/main" lvl="0">
              <a:defRPr/>
            </a:pPr>
            <a:r xmlns:a="http://schemas.openxmlformats.org/drawingml/2006/main">
              <a:rPr lang="hmn" altLang="ko-KR" sz="2400">
                <a:solidFill>
                  <a:schemeClr val="tx1">
                    <a:lumMod val="65000"/>
                    <a:lumOff val="35000"/>
                  </a:schemeClr>
                </a:solidFill>
              </a:rPr>
              <a:t>"Muab qee cov stew rau kuv!", "Ua ntej muag koj txoj cai yug me nyuam rau kuv. Ces kuv yuav muab ib co rau koj.” Exau tshaib plab heev nws thiaj muag nws txoj cai yug rau ib lub tais liab.</a:t>
            </a:r>
            <a:endParaRPr xmlns:a="http://schemas.openxmlformats.org/drawingml/2006/main" lang="en-US" altLang="ko-KR" sz="24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43558" y="-387424"/>
            <a:ext cx="9127908" cy="575982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65338"/>
            <a:ext cx="9054634" cy="1281232"/>
          </a:xfrm>
          <a:prstGeom prst="rect">
            <a:avLst/>
          </a:prstGeom>
          <a:noFill/>
        </p:spPr>
        <p:txBody>
          <a:bodyPr wrap="square">
            <a:spAutoFit/>
          </a:bodyPr>
          <a:lstStyle/>
          <a:p>
            <a:pPr xmlns:a="http://schemas.openxmlformats.org/drawingml/2006/main" lvl="0">
              <a:defRPr/>
            </a:pPr>
            <a:r xmlns:a="http://schemas.openxmlformats.org/drawingml/2006/main">
              <a:rPr lang="hmn" altLang="ko-KR" sz="2600">
                <a:solidFill>
                  <a:schemeClr val="tx1">
                    <a:lumMod val="65000"/>
                    <a:lumOff val="35000"/>
                  </a:schemeClr>
                </a:solidFill>
              </a:rPr>
              <a:t>Thaum kawg, Yakhauj dag nws txiv kom tau koob hmoov. Thaum kawg, nws tau koob hmoov. Tag nrho cov no tau tshwm sim los ntawm kev pab ntawm Vajtswv.</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0" y="0"/>
            <a:ext cx="9127908" cy="551723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46331"/>
          </a:xfrm>
          <a:prstGeom prst="rect">
            <a:avLst/>
          </a:prstGeom>
          <a:noFill/>
        </p:spPr>
        <p:txBody>
          <a:bodyPr wrap="square">
            <a:spAutoFit/>
          </a:bodyPr>
          <a:lstStyle/>
          <a:p>
            <a:pPr xmlns:a="http://schemas.openxmlformats.org/drawingml/2006/main" algn="ctr">
              <a:defRPr/>
            </a:pPr>
            <a:r xmlns:a="http://schemas.openxmlformats.org/drawingml/2006/main">
              <a:rPr lang="hmn" altLang="ko-KR" sz="3600">
                <a:solidFill>
                  <a:srgbClr val="ff0000"/>
                </a:solidFill>
              </a:rPr>
              <a:t>Hnub no Zaj Lus Qhia</a:t>
            </a:r>
            <a:endParaRPr xmlns:a="http://schemas.openxmlformats.org/drawingml/2006/main" lang="ko-KR" altLang="en-US" sz="36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052736"/>
            <a:ext cx="8208912" cy="5031834"/>
          </a:xfrm>
          <a:prstGeom prst="rect">
            <a:avLst/>
          </a:prstGeom>
          <a:noFill/>
        </p:spPr>
        <p:txBody>
          <a:bodyPr wrap="square">
            <a:spAutoFit/>
          </a:bodyPr>
          <a:lstStyle/>
          <a:p>
            <a:pPr xmlns:a="http://schemas.openxmlformats.org/drawingml/2006/main" algn="ctr">
              <a:defRPr/>
            </a:pPr>
            <a:r xmlns:a="http://schemas.openxmlformats.org/drawingml/2006/main">
              <a:rPr lang="hmn" altLang="ko-KR" sz="3600">
                <a:solidFill>
                  <a:schemeClr val="tx1">
                    <a:lumMod val="65000"/>
                    <a:lumOff val="35000"/>
                  </a:schemeClr>
                </a:solidFill>
              </a:rPr>
              <a:t>Exau xav tias kev daws teeb meem tshaib plab yog qhov tseem ceeb tshaj qhov uas tau txais koob hmoov ntawm sab ntsuj plig.</a:t>
            </a:r>
            <a:r xmlns:a="http://schemas.openxmlformats.org/drawingml/2006/main">
              <a:rPr lang="hmn" altLang="en-US" sz="3600">
                <a:solidFill>
                  <a:schemeClr val="tx1">
                    <a:lumMod val="65000"/>
                    <a:lumOff val="35000"/>
                  </a:schemeClr>
                </a:solidFill>
              </a:rPr>
              <a:t> </a:t>
            </a:r>
            <a:endParaRPr xmlns:a="http://schemas.openxmlformats.org/drawingml/2006/main" lang="ko-KR" altLang="en-US" sz="3600">
              <a:solidFill>
                <a:schemeClr val="tx1">
                  <a:lumMod val="65000"/>
                  <a:lumOff val="35000"/>
                </a:schemeClr>
              </a:solidFill>
            </a:endParaRPr>
          </a:p>
          <a:p>
            <a:pPr xmlns:a="http://schemas.openxmlformats.org/drawingml/2006/main" algn="ctr">
              <a:defRPr/>
            </a:pPr>
            <a:r xmlns:a="http://schemas.openxmlformats.org/drawingml/2006/main">
              <a:rPr lang="hmn" altLang="ko-KR" sz="3600">
                <a:solidFill>
                  <a:schemeClr val="tx1">
                    <a:lumMod val="65000"/>
                    <a:lumOff val="35000"/>
                  </a:schemeClr>
                </a:solidFill>
              </a:rPr>
              <a:t>Thaum kawg,</a:t>
            </a:r>
            <a:r xmlns:a="http://schemas.openxmlformats.org/drawingml/2006/main">
              <a:rPr lang="hmn" altLang="en-US" sz="3600">
                <a:solidFill>
                  <a:schemeClr val="tx1">
                    <a:lumMod val="65000"/>
                    <a:lumOff val="35000"/>
                  </a:schemeClr>
                </a:solidFill>
              </a:rPr>
              <a:t> </a:t>
            </a:r>
            <a:r xmlns:a="http://schemas.openxmlformats.org/drawingml/2006/main">
              <a:rPr lang="hmn" altLang="ko-KR" sz="3600">
                <a:solidFill>
                  <a:schemeClr val="tx1">
                    <a:lumMod val="65000"/>
                    <a:lumOff val="35000"/>
                  </a:schemeClr>
                </a:solidFill>
              </a:rPr>
              <a:t>Yakhauj</a:t>
            </a:r>
            <a:r xmlns:a="http://schemas.openxmlformats.org/drawingml/2006/main">
              <a:rPr lang="hmn" altLang="en-US" sz="3600">
                <a:solidFill>
                  <a:schemeClr val="tx1">
                    <a:lumMod val="65000"/>
                    <a:lumOff val="35000"/>
                  </a:schemeClr>
                </a:solidFill>
              </a:rPr>
              <a:t> </a:t>
            </a:r>
            <a:r xmlns:a="http://schemas.openxmlformats.org/drawingml/2006/main">
              <a:rPr lang="hmn" altLang="ko-KR" sz="3600">
                <a:solidFill>
                  <a:schemeClr val="tx1">
                    <a:lumMod val="65000"/>
                    <a:lumOff val="35000"/>
                  </a:schemeClr>
                </a:solidFill>
              </a:rPr>
              <a:t>ua</a:t>
            </a:r>
            <a:r xmlns:a="http://schemas.openxmlformats.org/drawingml/2006/main">
              <a:rPr lang="hmn" altLang="en-US" sz="3600">
                <a:solidFill>
                  <a:schemeClr val="tx1">
                    <a:lumMod val="65000"/>
                    <a:lumOff val="35000"/>
                  </a:schemeClr>
                </a:solidFill>
              </a:rPr>
              <a:t> </a:t>
            </a:r>
            <a:r xmlns:a="http://schemas.openxmlformats.org/drawingml/2006/main">
              <a:rPr lang="hmn" altLang="ko-KR" sz="3600">
                <a:solidFill>
                  <a:schemeClr val="tx1">
                    <a:lumMod val="65000"/>
                    <a:lumOff val="35000"/>
                  </a:schemeClr>
                </a:solidFill>
              </a:rPr>
              <a:t>tus</a:t>
            </a:r>
            <a:r xmlns:a="http://schemas.openxmlformats.org/drawingml/2006/main">
              <a:rPr lang="hmn" altLang="en-US" sz="3600">
                <a:solidFill>
                  <a:schemeClr val="tx1">
                    <a:lumMod val="65000"/>
                    <a:lumOff val="35000"/>
                  </a:schemeClr>
                </a:solidFill>
              </a:rPr>
              <a:t> </a:t>
            </a:r>
            <a:r xmlns:a="http://schemas.openxmlformats.org/drawingml/2006/main">
              <a:rPr lang="hmn" altLang="ko-KR" sz="3600">
                <a:solidFill>
                  <a:schemeClr val="tx1">
                    <a:lumMod val="65000"/>
                    <a:lumOff val="35000"/>
                  </a:schemeClr>
                </a:solidFill>
              </a:rPr>
              <a:t>cov yawg koob ntawm cov Yixayee.</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hmn" altLang="ko-KR" sz="3600">
                <a:solidFill>
                  <a:schemeClr val="tx1">
                    <a:lumMod val="65000"/>
                    <a:lumOff val="35000"/>
                  </a:schemeClr>
                </a:solidFill>
              </a:rPr>
              <a:t>Koj xav li cas tseem ceeb dua?</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hmn" altLang="ko-KR" sz="3600">
                <a:solidFill>
                  <a:schemeClr val="tx1">
                    <a:lumMod val="65000"/>
                    <a:lumOff val="35000"/>
                  </a:schemeClr>
                </a:solidFill>
              </a:rPr>
              <a:t>Txoj koob hmoov los ua Vajtswv cov menyuam yuav hloov tsis tau ib yam dabtsi.</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hmn" altLang="ko-KR" sz="3200"/>
              <a:t>Vajtswv yog?</a:t>
            </a:r>
            <a:r xmlns:a="http://schemas.openxmlformats.org/drawingml/2006/main">
              <a:rPr lang="hmn"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hmn" altLang="ko-KR" sz="3600">
                <a:solidFill>
                  <a:srgbClr val="c00000"/>
                </a:solidFill>
              </a:rPr>
              <a:t>Vajtswv</a:t>
            </a:r>
            <a:r xmlns:a="http://schemas.openxmlformats.org/drawingml/2006/main">
              <a:rPr lang="hmn" altLang="en-US" sz="3600">
                <a:solidFill>
                  <a:srgbClr val="c00000"/>
                </a:solidFill>
              </a:rPr>
              <a:t> </a:t>
            </a:r>
            <a:r xmlns:a="http://schemas.openxmlformats.org/drawingml/2006/main">
              <a:rPr lang="hmn" altLang="ko-KR" sz="3600">
                <a:solidFill>
                  <a:srgbClr val="c00000"/>
                </a:solidFill>
              </a:rPr>
              <a:t>yog</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185476"/>
          </a:xfrm>
          <a:prstGeom prst="rect">
            <a:avLst/>
          </a:prstGeom>
          <a:noFill/>
        </p:spPr>
        <p:txBody>
          <a:bodyPr wrap="square">
            <a:spAutoFit/>
          </a:bodyPr>
          <a:lstStyle/>
          <a:p>
            <a:pPr xmlns:a="http://schemas.openxmlformats.org/drawingml/2006/main" lvl="0">
              <a:defRPr/>
            </a:pPr>
            <a:r xmlns:a="http://schemas.openxmlformats.org/drawingml/2006/main">
              <a:rPr lang="hmn" altLang="ko-KR" sz="3600">
                <a:solidFill>
                  <a:schemeClr val="tx1">
                    <a:lumMod val="65000"/>
                    <a:lumOff val="35000"/>
                  </a:schemeClr>
                </a:solidFill>
              </a:rPr>
              <a:t>Vajtswv ua raws li Nws lub siab nyiam txawm yog txiv neej yuam kev thiab tsis tseeb.</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hmn" altLang="ko-KR" sz="4000">
                <a:solidFill>
                  <a:srgbClr val="ff0000"/>
                </a:solidFill>
              </a:rPr>
              <a:t>Hnub no'</a:t>
            </a:r>
            <a:r xmlns:a="http://schemas.openxmlformats.org/drawingml/2006/main">
              <a:rPr lang="hmn" altLang="en-US" sz="4000">
                <a:solidFill>
                  <a:srgbClr val="ff0000"/>
                </a:solidFill>
              </a:rPr>
              <a:t> </a:t>
            </a:r>
            <a:r xmlns:a="http://schemas.openxmlformats.org/drawingml/2006/main">
              <a:rPr lang="hmn" altLang="ko-KR" sz="4000">
                <a:solidFill>
                  <a:srgbClr val="ff0000"/>
                </a:solidFill>
              </a:rPr>
              <a:t>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646331"/>
          </a:xfrm>
          <a:prstGeom prst="rect">
            <a:avLst/>
          </a:prstGeom>
          <a:noFill/>
        </p:spPr>
        <p:txBody>
          <a:bodyPr wrap="square">
            <a:spAutoFit/>
          </a:bodyPr>
          <a:lstStyle/>
          <a:p>
            <a:pPr xmlns:a="http://schemas.openxmlformats.org/drawingml/2006/main" lvl="0">
              <a:defRPr/>
            </a:pPr>
            <a:r xmlns:a="http://schemas.openxmlformats.org/drawingml/2006/main">
              <a:rPr lang="hmn" altLang="ko-KR" sz="3600">
                <a:solidFill>
                  <a:schemeClr val="tx1">
                    <a:lumMod val="65000"/>
                    <a:lumOff val="35000"/>
                  </a:schemeClr>
                </a:solidFill>
              </a:rPr>
              <a:t>Exau muag nws txoj cai yug me nyuam li cas?</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hmn" altLang="en-US" sz="2800">
                <a:solidFill>
                  <a:schemeClr val="tx1">
                    <a:lumMod val="65000"/>
                    <a:lumOff val="35000"/>
                  </a:schemeClr>
                </a:solidFill>
              </a:rPr>
              <a:t>① </a:t>
            </a:r>
            <a:r xmlns:a="http://schemas.openxmlformats.org/drawingml/2006/main">
              <a:rPr lang="hmn" altLang="ko-KR" sz="2800">
                <a:solidFill>
                  <a:schemeClr val="tx1">
                    <a:lumMod val="65000"/>
                    <a:lumOff val="35000"/>
                  </a:schemeClr>
                </a:solidFill>
              </a:rPr>
              <a:t>Noodle</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hmn" altLang="en-US" sz="2800">
                <a:solidFill>
                  <a:schemeClr val="tx1">
                    <a:lumMod val="65000"/>
                    <a:lumOff val="35000"/>
                  </a:schemeClr>
                </a:solidFill>
              </a:rPr>
              <a:t>② </a:t>
            </a:r>
            <a:r xmlns:a="http://schemas.openxmlformats.org/drawingml/2006/main">
              <a:rPr lang="hmn" altLang="ko-KR" sz="2800">
                <a:solidFill>
                  <a:schemeClr val="tx1">
                    <a:lumMod val="65000"/>
                    <a:lumOff val="35000"/>
                  </a:schemeClr>
                </a:solidFill>
              </a:rPr>
              <a:t>khob cij</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hmn" altLang="en-US" sz="2800">
                <a:solidFill>
                  <a:schemeClr val="tx1">
                    <a:lumMod val="65000"/>
                    <a:lumOff val="35000"/>
                  </a:schemeClr>
                </a:solidFill>
              </a:rPr>
              <a:t>③ </a:t>
            </a:r>
            <a:r xmlns:a="http://schemas.openxmlformats.org/drawingml/2006/main">
              <a:rPr lang="hmn" altLang="ko-KR" sz="2800">
                <a:solidFill>
                  <a:schemeClr val="tx1">
                    <a:lumMod val="65000"/>
                    <a:lumOff val="35000"/>
                  </a:schemeClr>
                </a:solidFill>
              </a:rPr>
              <a:t>nqaij</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hmn" altLang="en-US" sz="2800">
                <a:solidFill>
                  <a:schemeClr val="dk1"/>
                </a:solidFill>
              </a:rPr>
              <a:t>④ </a:t>
            </a:r>
            <a:r xmlns:a="http://schemas.openxmlformats.org/drawingml/2006/main">
              <a:rPr lang="hmn" altLang="ko-KR" sz="2800">
                <a:solidFill>
                  <a:schemeClr val="dk1"/>
                </a:solidFill>
              </a:rPr>
              <a:t>liab stew</a:t>
            </a:r>
            <a:endParaRPr xmlns:a="http://schemas.openxmlformats.org/drawingml/2006/main" lang="en-US" altLang="ko-KR" sz="2800">
              <a:solidFill>
                <a:schemeClr val="dk1"/>
              </a:solidFill>
            </a:endParaRPr>
          </a:p>
        </p:txBody>
      </p:sp>
      <p:sp>
        <p:nvSpPr>
          <p:cNvPr id="24" name="TextBox 23"/>
          <p:cNvSpPr txBox="1"/>
          <p:nvPr/>
        </p:nvSpPr>
        <p:spPr>
          <a:xfrm>
            <a:off x="323528" y="5157192"/>
            <a:ext cx="8712968" cy="518917"/>
          </a:xfrm>
          <a:prstGeom prst="rect">
            <a:avLst/>
          </a:prstGeom>
          <a:noFill/>
        </p:spPr>
        <p:txBody>
          <a:bodyPr wrap="square">
            <a:spAutoFit/>
          </a:bodyPr>
          <a:lstStyle/>
          <a:p>
            <a:pPr xmlns:a="http://schemas.openxmlformats.org/drawingml/2006/main" lvl="0">
              <a:defRPr/>
            </a:pPr>
            <a:r xmlns:a="http://schemas.openxmlformats.org/drawingml/2006/main">
              <a:rPr lang="hmn" altLang="en-US" sz="2800">
                <a:solidFill>
                  <a:srgbClr val="ff0000"/>
                </a:solidFill>
              </a:rPr>
              <a:t>④ </a:t>
            </a:r>
            <a:r xmlns:a="http://schemas.openxmlformats.org/drawingml/2006/main">
              <a:rPr lang="hmn" altLang="ko-KR" sz="2800">
                <a:solidFill>
                  <a:srgbClr val="ff0000"/>
                </a:solidFill>
              </a:rPr>
              <a:t>liab stew</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0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hmn" altLang="ko-KR" sz="4000">
                <a:solidFill>
                  <a:srgbClr val="ff0000"/>
                </a:solidFill>
              </a:rPr>
              <a:t>Hnub no</a:t>
            </a:r>
            <a:r xmlns:a="http://schemas.openxmlformats.org/drawingml/2006/main">
              <a:rPr lang="hmn" altLang="en-US" sz="4000">
                <a:solidFill>
                  <a:srgbClr val="ff0000"/>
                </a:solidFill>
              </a:rPr>
              <a:t> </a:t>
            </a:r>
            <a:r xmlns:a="http://schemas.openxmlformats.org/drawingml/2006/main">
              <a:rPr lang="hmn" altLang="ko-KR" sz="4000">
                <a:solidFill>
                  <a:srgbClr val="ff0000"/>
                </a:solidFill>
              </a:rPr>
              <a:t>Lo lus</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2830046"/>
          </a:xfrm>
          <a:prstGeom prst="rect">
            <a:avLst/>
          </a:prstGeom>
          <a:noFill/>
        </p:spPr>
        <p:txBody>
          <a:bodyPr wrap="square">
            <a:spAutoFit/>
          </a:bodyPr>
          <a:lstStyle/>
          <a:p>
            <a:pPr xmlns:a="http://schemas.openxmlformats.org/drawingml/2006/main" lvl="0">
              <a:defRPr/>
            </a:pPr>
            <a:r xmlns:a="http://schemas.openxmlformats.org/drawingml/2006/main">
              <a:rPr lang="hmn" altLang="ko-KR" sz="3600">
                <a:solidFill>
                  <a:schemeClr val="bg1">
                    <a:lumMod val="50000"/>
                  </a:schemeClr>
                </a:solidFill>
              </a:rPr>
              <a:t>Ces Yakhauj muab ib co mov rau Exau thiab ib co lentil stew.</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hmn" altLang="ko-KR" sz="3600">
                <a:solidFill>
                  <a:schemeClr val="bg1">
                    <a:lumMod val="50000"/>
                  </a:schemeClr>
                </a:solidFill>
              </a:rPr>
              <a:t>Nws noj thiab haus, ces sawv thiab tawm mus.</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hmn" altLang="ko-KR" sz="3600">
                <a:solidFill>
                  <a:schemeClr val="bg1">
                    <a:lumMod val="50000"/>
                  </a:schemeClr>
                </a:solidFill>
              </a:rPr>
              <a:t>Yog li ntawd, Exau thiaj saib tsis taus nws txoj cai yug.</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hmn" altLang="ko-KR" sz="2800">
                <a:solidFill>
                  <a:schemeClr val="tx1">
                    <a:lumMod val="65000"/>
                    <a:lumOff val="35000"/>
                  </a:schemeClr>
                </a:solidFill>
              </a:rPr>
              <a:t>Chiv Keeb 25:34</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a:spAutoFit/>
          </a:bodyPr>
          <a:lstStyle/>
          <a:p>
            <a:pPr xmlns:a="http://schemas.openxmlformats.org/drawingml/2006/main" lvl="0">
              <a:defRPr/>
            </a:pPr>
            <a:r xmlns:a="http://schemas.openxmlformats.org/drawingml/2006/main">
              <a:rPr lang="hmn" altLang="ko-KR" b="1">
                <a:solidFill>
                  <a:schemeClr val="tx1">
                    <a:lumMod val="50000"/>
                    <a:lumOff val="50000"/>
                  </a:schemeClr>
                </a:solidFill>
              </a:rPr>
              <a:t>Nqe 11 Vajtswv Txojlus</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916832"/>
            <a:ext cx="3931114" cy="757788"/>
          </a:xfrm>
          <a:prstGeom prst="rect">
            <a:avLst/>
          </a:prstGeom>
          <a:noFill/>
        </p:spPr>
        <p:txBody>
          <a:bodyPr wrap="square">
            <a:spAutoFit/>
          </a:bodyPr>
          <a:lstStyle/>
          <a:p>
            <a:pPr xmlns:a="http://schemas.openxmlformats.org/drawingml/2006/main" algn="ctr">
              <a:defRPr/>
            </a:pPr>
            <a:r xmlns:a="http://schemas.openxmlformats.org/drawingml/2006/main">
              <a:rPr lang="hmn" altLang="ko-KR" sz="4400"/>
              <a:t>Yakhauj Npau Suav</a:t>
            </a:r>
            <a:endParaRPr xmlns:a="http://schemas.openxmlformats.org/drawingml/2006/main" lang="ko-KR" altLang="en-US" sz="4400"/>
          </a:p>
        </p:txBody>
      </p:sp>
      <p:sp>
        <p:nvSpPr>
          <p:cNvPr id="2" name="직사각형 1"/>
          <p:cNvSpPr/>
          <p:nvPr/>
        </p:nvSpPr>
        <p:spPr>
          <a:xfrm>
            <a:off x="0" y="23842"/>
            <a:ext cx="9236896" cy="107519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4427984" y="1412776"/>
            <a:ext cx="4716016" cy="468838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179511" y="1412776"/>
            <a:ext cx="3871539"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b="1">
                <a:solidFill>
                  <a:schemeClr val="tx1">
                    <a:lumMod val="50000"/>
                    <a:lumOff val="50000"/>
                  </a:schemeClr>
                </a:solidFill>
              </a:rPr>
              <a:t>Bible Kids No.2 Vajtswv Txojlus</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632" y="1917001"/>
            <a:ext cx="3931114" cy="132343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mn" altLang="ko-KR" sz="4000"/>
              <a:t>Lawv noj cov txiv hmab txiv ntoo txwv tsis pub</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2096615"/>
            <a:ext cx="5090405" cy="3708649"/>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hmn" altLang="ko-KR" sz="4000">
                <a:solidFill>
                  <a:srgbClr val="ff0000"/>
                </a:solidFill>
              </a:rPr>
              <a:t>Hnub no lo lus</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2830046"/>
          </a:xfrm>
          <a:prstGeom prst="rect">
            <a:avLst/>
          </a:prstGeom>
          <a:noFill/>
        </p:spPr>
        <p:txBody>
          <a:bodyPr wrap="square">
            <a:spAutoFit/>
          </a:bodyPr>
          <a:lstStyle/>
          <a:p>
            <a:pPr xmlns:a="http://schemas.openxmlformats.org/drawingml/2006/main" lvl="0">
              <a:defRPr/>
            </a:pPr>
            <a:r xmlns:a="http://schemas.openxmlformats.org/drawingml/2006/main">
              <a:rPr lang="hmn" altLang="ko-KR" sz="3600"/>
              <a:t>Nws muaj ib tug npau suav nyob rau hauv uas nws pom ib tug stairway so nyob rau hauv lub ntiaj teb, nrog rau nws sab saum toj mus rau saum ntuj ceeb tsheej, thiab Vajtswv cov tubtxib saum ntuj tau nce thiab nqis los rau ntawm nws.</a:t>
            </a:r>
            <a:endParaRPr xmlns:a="http://schemas.openxmlformats.org/drawingml/2006/main" lang="en-US" altLang="ko-KR" sz="3600"/>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hmn" altLang="ko-KR" sz="2800">
                <a:solidFill>
                  <a:schemeClr val="tx1">
                    <a:lumMod val="65000"/>
                    <a:lumOff val="35000"/>
                  </a:schemeClr>
                </a:solidFill>
              </a:rPr>
              <a:t>Chiv Keeb</a:t>
            </a:r>
            <a:r xmlns:a="http://schemas.openxmlformats.org/drawingml/2006/main">
              <a:rPr lang="hmn" altLang="en-US" sz="2800">
                <a:solidFill>
                  <a:schemeClr val="tx1">
                    <a:lumMod val="65000"/>
                    <a:lumOff val="35000"/>
                  </a:schemeClr>
                </a:solidFill>
              </a:rPr>
              <a:t> </a:t>
            </a:r>
            <a:r xmlns:a="http://schemas.openxmlformats.org/drawingml/2006/main">
              <a:rPr lang="hmn" altLang="ko-KR" sz="2800">
                <a:solidFill>
                  <a:schemeClr val="tx1">
                    <a:lumMod val="65000"/>
                    <a:lumOff val="35000"/>
                  </a:schemeClr>
                </a:solidFill>
              </a:rPr>
              <a:t>28:</a:t>
            </a:r>
            <a:r xmlns:a="http://schemas.openxmlformats.org/drawingml/2006/main">
              <a:rPr lang="hmn" altLang="en-US" sz="2800">
                <a:solidFill>
                  <a:schemeClr val="tx1">
                    <a:lumMod val="65000"/>
                    <a:lumOff val="35000"/>
                  </a:schemeClr>
                </a:solidFill>
              </a:rPr>
              <a:t> </a:t>
            </a:r>
            <a:r xmlns:a="http://schemas.openxmlformats.org/drawingml/2006/main">
              <a:rPr lang="hmn" altLang="ko-KR" sz="2800">
                <a:solidFill>
                  <a:schemeClr val="tx1">
                    <a:lumMod val="65000"/>
                    <a:lumOff val="35000"/>
                  </a:schemeClr>
                </a:solidFill>
              </a:rPr>
              <a:t>12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73005"/>
            <a:ext cx="8963222" cy="1373565"/>
          </a:xfrm>
          <a:prstGeom prst="rect">
            <a:avLst/>
          </a:prstGeom>
          <a:noFill/>
        </p:spPr>
        <p:txBody>
          <a:bodyPr wrap="square">
            <a:spAutoFit/>
          </a:bodyPr>
          <a:lstStyle/>
          <a:p>
            <a:pPr xmlns:a="http://schemas.openxmlformats.org/drawingml/2006/main" lvl="0">
              <a:defRPr/>
            </a:pPr>
            <a:r xmlns:a="http://schemas.openxmlformats.org/drawingml/2006/main">
              <a:rPr lang="hmn" altLang="ko-KR" sz="2800">
                <a:solidFill>
                  <a:schemeClr val="tx1">
                    <a:lumMod val="65000"/>
                    <a:lumOff val="35000"/>
                  </a:schemeClr>
                </a:solidFill>
              </a:rPr>
              <a:t>Yakhauj dag nws tus tijlaug uas dag. Nws ntshai raug tua. Yog li ntawd, nws thiaj khiav tawm hauv tsev mus rau nws tus txiv ntxawm nyob Haran.</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424404" y="12941"/>
            <a:ext cx="8295192" cy="546006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301208"/>
            <a:ext cx="8963222" cy="1374338"/>
          </a:xfrm>
          <a:prstGeom prst="rect">
            <a:avLst/>
          </a:prstGeom>
          <a:noFill/>
        </p:spPr>
        <p:txBody>
          <a:bodyPr wrap="square">
            <a:spAutoFit/>
          </a:bodyPr>
          <a:lstStyle/>
          <a:p>
            <a:pPr xmlns:a="http://schemas.openxmlformats.org/drawingml/2006/main" lvl="0">
              <a:defRPr/>
            </a:pPr>
            <a:r xmlns:a="http://schemas.openxmlformats.org/drawingml/2006/main">
              <a:rPr lang="hmn" altLang="ko-KR" sz="2800">
                <a:solidFill>
                  <a:schemeClr val="tx1">
                    <a:lumMod val="65000"/>
                    <a:lumOff val="35000"/>
                  </a:schemeClr>
                </a:solidFill>
              </a:rPr>
              <a:t>Thaum tsaus ntuj, nqa ib lub pob zeb nyob ntawd, nws tau pw hauv qab nws lub taub hau ua lub hauv ncoo. Nws nyob ib leeg tsis muaj tsev neeg. Yog li ntawd nws thiaj ntshai thiab kho siab.</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81010" y="260649"/>
            <a:ext cx="8279422" cy="492060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hmn" altLang="ko-KR" sz="2800">
                <a:solidFill>
                  <a:schemeClr val="tx1">
                    <a:lumMod val="65000"/>
                    <a:lumOff val="35000"/>
                  </a:schemeClr>
                </a:solidFill>
              </a:rPr>
              <a:t>Yakhauj pom Vajtswv cov tubtxib saum ntuj nce thiab nqis ib tug ntaiv hauv ntiajteb mus saum ntuj.</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7383"/>
            <a:ext cx="8349932"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hmn" altLang="ko-KR" sz="2800">
                <a:solidFill>
                  <a:schemeClr val="tx1">
                    <a:lumMod val="65000"/>
                    <a:lumOff val="35000"/>
                  </a:schemeClr>
                </a:solidFill>
              </a:rPr>
              <a:t>Nws hnov Vajtswv lub suab hais tias, “Kuv nrog nraim koj thiab yuav saib xyuas koj txhua qhov chaw koj mus.”</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6570"/>
            <a:ext cx="8349932" cy="590303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73005"/>
            <a:ext cx="9054634" cy="1373565"/>
          </a:xfrm>
          <a:prstGeom prst="rect">
            <a:avLst/>
          </a:prstGeom>
          <a:noFill/>
        </p:spPr>
        <p:txBody>
          <a:bodyPr wrap="square">
            <a:spAutoFit/>
          </a:bodyPr>
          <a:lstStyle/>
          <a:p>
            <a:pPr xmlns:a="http://schemas.openxmlformats.org/drawingml/2006/main" lvl="0">
              <a:defRPr/>
            </a:pPr>
            <a:r xmlns:a="http://schemas.openxmlformats.org/drawingml/2006/main">
              <a:rPr lang="hmn" altLang="ko-KR" sz="2800">
                <a:solidFill>
                  <a:schemeClr val="tx1">
                    <a:lumMod val="65000"/>
                    <a:lumOff val="35000"/>
                  </a:schemeClr>
                </a:solidFill>
              </a:rPr>
              <a:t>Thaum sawv ntxov nws sawv los pe hawm Vajtswv tus uas cog lus tias nws yuav nrog nraim nws, thiab nws tau koob meej rau Vajtswv.</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3"/>
          <a:stretch>
            <a:fillRect/>
          </a:stretch>
        </p:blipFill>
        <p:spPr>
          <a:xfrm>
            <a:off x="395884" y="-27383"/>
            <a:ext cx="8352231" cy="532859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hmn" altLang="ko-KR" sz="4000">
                <a:solidFill>
                  <a:srgbClr val="ff0000"/>
                </a:solidFill>
              </a:rPr>
              <a:t>Hnub no Zaj Lus Qhia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124744"/>
            <a:ext cx="8208912" cy="3931126"/>
          </a:xfrm>
          <a:prstGeom prst="rect">
            <a:avLst/>
          </a:prstGeom>
          <a:noFill/>
        </p:spPr>
        <p:txBody>
          <a:bodyPr wrap="square">
            <a:spAutoFit/>
          </a:bodyPr>
          <a:lstStyle/>
          <a:p>
            <a:pPr xmlns:a="http://schemas.openxmlformats.org/drawingml/2006/main" algn="ctr">
              <a:defRPr/>
            </a:pPr>
            <a:r xmlns:a="http://schemas.openxmlformats.org/drawingml/2006/main">
              <a:rPr lang="hmn" altLang="ko-KR" sz="3600">
                <a:solidFill>
                  <a:schemeClr val="tx1">
                    <a:lumMod val="65000"/>
                    <a:lumOff val="35000"/>
                  </a:schemeClr>
                </a:solidFill>
              </a:rPr>
              <a:t>Zoo li Vajtswv nrog Yakhauj uas ntshai nyob ib leeg,</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hmn" altLang="ko-KR" sz="3600">
                <a:solidFill>
                  <a:schemeClr val="tx1">
                    <a:lumMod val="65000"/>
                    <a:lumOff val="35000"/>
                  </a:schemeClr>
                </a:solidFill>
              </a:rPr>
              <a:t>Peb Leej Txiv Tswv Ntuj kuj saib xyuas peb thaum peb nyob ib leeg.</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hmn" altLang="ko-KR" sz="3600">
                <a:solidFill>
                  <a:schemeClr val="tx1">
                    <a:lumMod val="65000"/>
                    <a:lumOff val="35000"/>
                  </a:schemeClr>
                </a:solidFill>
              </a:rPr>
              <a:t>Ib yam li Yakhauj, peb yuav tsum hwm thiab qhuas Vajtswv tus uas nrog peb nyob mus ib txhis.</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84775"/>
          </a:xfrm>
          <a:prstGeom prst="rect">
            <a:avLst/>
          </a:prstGeom>
          <a:noFill/>
        </p:spPr>
        <p:txBody>
          <a:bodyPr wrap="square">
            <a:spAutoFit/>
          </a:bodyPr>
          <a:lstStyle/>
          <a:p>
            <a:pPr xmlns:a="http://schemas.openxmlformats.org/drawingml/2006/main" algn="ctr">
              <a:defRPr/>
            </a:pPr>
            <a:r xmlns:a="http://schemas.openxmlformats.org/drawingml/2006/main">
              <a:rPr lang="hmn" altLang="ko-KR" sz="3200"/>
              <a:t>Vajtswv yog?</a:t>
            </a:r>
            <a:r xmlns:a="http://schemas.openxmlformats.org/drawingml/2006/main">
              <a:rPr lang="hmn"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46331"/>
          </a:xfrm>
          <a:prstGeom prst="rect">
            <a:avLst/>
          </a:prstGeom>
          <a:noFill/>
        </p:spPr>
        <p:txBody>
          <a:bodyPr wrap="square">
            <a:spAutoFit/>
          </a:bodyPr>
          <a:lstStyle/>
          <a:p>
            <a:pPr xmlns:a="http://schemas.openxmlformats.org/drawingml/2006/main" lvl="0">
              <a:defRPr/>
            </a:pPr>
            <a:r xmlns:a="http://schemas.openxmlformats.org/drawingml/2006/main">
              <a:rPr lang="hmn" altLang="ko-KR" sz="3600">
                <a:solidFill>
                  <a:srgbClr val="c00000"/>
                </a:solidFill>
              </a:rPr>
              <a:t>Vajtswv</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200329"/>
          </a:xfrm>
          <a:prstGeom prst="rect">
            <a:avLst/>
          </a:prstGeom>
          <a:noFill/>
        </p:spPr>
        <p:txBody>
          <a:bodyPr wrap="square">
            <a:spAutoFit/>
          </a:bodyPr>
          <a:lstStyle/>
          <a:p>
            <a:pPr xmlns:a="http://schemas.openxmlformats.org/drawingml/2006/main" lvl="0">
              <a:defRPr/>
            </a:pPr>
            <a:r xmlns:a="http://schemas.openxmlformats.org/drawingml/2006/main">
              <a:rPr lang="hmn" altLang="ko-KR" sz="3600">
                <a:solidFill>
                  <a:schemeClr val="tx1">
                    <a:lumMod val="65000"/>
                    <a:lumOff val="35000"/>
                  </a:schemeClr>
                </a:solidFill>
              </a:rPr>
              <a:t>Vajtswv nrog peb nyob txhua qhov chaw thiab txhua lub sijhawm.</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hmn" altLang="ko-KR" sz="3600">
                <a:solidFill>
                  <a:schemeClr val="tx1">
                    <a:lumMod val="65000"/>
                    <a:lumOff val="35000"/>
                  </a:schemeClr>
                </a:solidFill>
              </a:rPr>
              <a:t>Vajtswv saib xyuas peb ib txwm.</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hmn" altLang="ko-KR" sz="4000">
                <a:solidFill>
                  <a:srgbClr val="ff0000"/>
                </a:solidFill>
              </a:rPr>
              <a:t>Hnub no</a:t>
            </a:r>
            <a:r xmlns:a="http://schemas.openxmlformats.org/drawingml/2006/main">
              <a:rPr lang="hmn" altLang="en-US" sz="4000">
                <a:solidFill>
                  <a:srgbClr val="ff0000"/>
                </a:solidFill>
              </a:rPr>
              <a:t> </a:t>
            </a:r>
            <a:r xmlns:a="http://schemas.openxmlformats.org/drawingml/2006/main">
              <a:rPr lang="hmn" altLang="ko-KR" sz="4000">
                <a:solidFill>
                  <a:srgbClr val="ff0000"/>
                </a:solidFill>
              </a:rPr>
              <a:t>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hmn" altLang="ko-KR" sz="3600">
                <a:solidFill>
                  <a:schemeClr val="tx1">
                    <a:lumMod val="65000"/>
                    <a:lumOff val="35000"/>
                  </a:schemeClr>
                </a:solidFill>
              </a:rPr>
              <a:t>Thaum Yakhauj pw, nws muab dab tsi los ua lub hauv ncoo?</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hmn" altLang="en-US" sz="2800">
                <a:solidFill>
                  <a:schemeClr val="tx1">
                    <a:lumMod val="65000"/>
                    <a:lumOff val="35000"/>
                  </a:schemeClr>
                </a:solidFill>
              </a:rPr>
              <a:t>① </a:t>
            </a:r>
            <a:r xmlns:a="http://schemas.openxmlformats.org/drawingml/2006/main">
              <a:rPr lang="hmn" altLang="ko-KR" sz="2800">
                <a:solidFill>
                  <a:schemeClr val="tx1">
                    <a:lumMod val="65000"/>
                    <a:lumOff val="35000"/>
                  </a:schemeClr>
                </a:solidFill>
              </a:rPr>
              <a:t>ntoo</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hmn" altLang="en-US" sz="2800">
                <a:solidFill>
                  <a:schemeClr val="dk1"/>
                </a:solidFill>
              </a:rPr>
              <a:t>② </a:t>
            </a:r>
            <a:r xmlns:a="http://schemas.openxmlformats.org/drawingml/2006/main">
              <a:rPr lang="hmn" altLang="ko-KR" sz="2800">
                <a:solidFill>
                  <a:schemeClr val="dk1"/>
                </a:solidFill>
              </a:rPr>
              <a:t>pob zeb</a:t>
            </a:r>
            <a:endParaRPr xmlns:a="http://schemas.openxmlformats.org/drawingml/2006/main" lang="en-US" altLang="ko-KR" sz="2800">
              <a:solidFill>
                <a:schemeClr val="dk1"/>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hmn" altLang="en-US" sz="2800">
                <a:solidFill>
                  <a:schemeClr val="tx1">
                    <a:lumMod val="65000"/>
                    <a:lumOff val="35000"/>
                  </a:schemeClr>
                </a:solidFill>
              </a:rPr>
              <a:t>③ </a:t>
            </a:r>
            <a:r xmlns:a="http://schemas.openxmlformats.org/drawingml/2006/main">
              <a:rPr lang="hmn" altLang="ko-KR" sz="2800">
                <a:solidFill>
                  <a:schemeClr val="tx1">
                    <a:lumMod val="65000"/>
                    <a:lumOff val="35000"/>
                  </a:schemeClr>
                </a:solidFill>
              </a:rPr>
              <a:t>hnab</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hmn" altLang="en-US" sz="2800">
                <a:solidFill>
                  <a:schemeClr val="tx1">
                    <a:lumMod val="65000"/>
                    <a:lumOff val="35000"/>
                  </a:schemeClr>
                </a:solidFill>
              </a:rPr>
              <a:t>④ </a:t>
            </a:r>
            <a:r xmlns:a="http://schemas.openxmlformats.org/drawingml/2006/main">
              <a:rPr lang="hmn" altLang="ko-KR" sz="2800">
                <a:solidFill>
                  <a:schemeClr val="tx1">
                    <a:lumMod val="65000"/>
                    <a:lumOff val="35000"/>
                  </a:schemeClr>
                </a:solidFill>
              </a:rPr>
              <a:t>tawv nqaij tsiaj</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3573016"/>
            <a:ext cx="8712968" cy="519688"/>
          </a:xfrm>
          <a:prstGeom prst="rect">
            <a:avLst/>
          </a:prstGeom>
          <a:noFill/>
        </p:spPr>
        <p:txBody>
          <a:bodyPr wrap="square">
            <a:spAutoFit/>
          </a:bodyPr>
          <a:lstStyle/>
          <a:p>
            <a:pPr xmlns:a="http://schemas.openxmlformats.org/drawingml/2006/main" lvl="0">
              <a:defRPr/>
            </a:pPr>
            <a:r xmlns:a="http://schemas.openxmlformats.org/drawingml/2006/main">
              <a:rPr lang="hmn" altLang="en-US" sz="2800">
                <a:solidFill>
                  <a:srgbClr val="ff0000"/>
                </a:solidFill>
              </a:rPr>
              <a:t>② </a:t>
            </a:r>
            <a:r xmlns:a="http://schemas.openxmlformats.org/drawingml/2006/main">
              <a:rPr lang="hmn" altLang="ko-KR" sz="2800">
                <a:solidFill>
                  <a:srgbClr val="ff0000"/>
                </a:solidFill>
              </a:rPr>
              <a:t>pob zeb</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1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hmn" altLang="ko-KR" sz="4000">
                <a:solidFill>
                  <a:srgbClr val="ff0000"/>
                </a:solidFill>
              </a:rPr>
              <a:t>Hnub no lo lus</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2862322"/>
          </a:xfrm>
          <a:prstGeom prst="rect">
            <a:avLst/>
          </a:prstGeom>
          <a:noFill/>
        </p:spPr>
        <p:txBody>
          <a:bodyPr wrap="square">
            <a:spAutoFit/>
          </a:bodyPr>
          <a:lstStyle/>
          <a:p>
            <a:pPr xmlns:a="http://schemas.openxmlformats.org/drawingml/2006/main" lvl="0">
              <a:defRPr/>
            </a:pPr>
            <a:r xmlns:a="http://schemas.openxmlformats.org/drawingml/2006/main">
              <a:rPr lang="hmn" altLang="ko-KR" sz="3600"/>
              <a:t>Nws muaj ib tug npau suav nyob rau hauv uas nws pom ib tug stairway so nyob rau hauv lub ntiaj teb, nrog rau nws sab saum toj mus rau saum ntuj ceeb tsheej, thiab Vajtswv cov tubtxib saum ntuj tau nce thiab nqis los rau ntawm nws.</a:t>
            </a:r>
            <a:endParaRPr xmlns:a="http://schemas.openxmlformats.org/drawingml/2006/main" lang="en-US" altLang="ko-KR" sz="3600"/>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hmn" altLang="ko-KR" sz="2800">
                <a:solidFill>
                  <a:schemeClr val="tx1">
                    <a:lumMod val="65000"/>
                    <a:lumOff val="35000"/>
                  </a:schemeClr>
                </a:solidFill>
              </a:rPr>
              <a:t>Chiv Keeb</a:t>
            </a:r>
            <a:r xmlns:a="http://schemas.openxmlformats.org/drawingml/2006/main">
              <a:rPr lang="hmn" altLang="en-US" sz="2800">
                <a:solidFill>
                  <a:schemeClr val="tx1">
                    <a:lumMod val="65000"/>
                    <a:lumOff val="35000"/>
                  </a:schemeClr>
                </a:solidFill>
              </a:rPr>
              <a:t> </a:t>
            </a:r>
            <a:r xmlns:a="http://schemas.openxmlformats.org/drawingml/2006/main">
              <a:rPr lang="hmn" altLang="ko-KR" sz="2800">
                <a:solidFill>
                  <a:schemeClr val="tx1">
                    <a:lumMod val="65000"/>
                    <a:lumOff val="35000"/>
                  </a:schemeClr>
                </a:solidFill>
              </a:rPr>
              <a:t>28:</a:t>
            </a:r>
            <a:r xmlns:a="http://schemas.openxmlformats.org/drawingml/2006/main">
              <a:rPr lang="hmn" altLang="en-US" sz="2800">
                <a:solidFill>
                  <a:schemeClr val="tx1">
                    <a:lumMod val="65000"/>
                    <a:lumOff val="35000"/>
                  </a:schemeClr>
                </a:solidFill>
              </a:rPr>
              <a:t> </a:t>
            </a:r>
            <a:r xmlns:a="http://schemas.openxmlformats.org/drawingml/2006/main">
              <a:rPr lang="hmn" altLang="ko-KR" sz="2800">
                <a:solidFill>
                  <a:schemeClr val="tx1">
                    <a:lumMod val="65000"/>
                    <a:lumOff val="35000"/>
                  </a:schemeClr>
                </a:solidFill>
              </a:rPr>
              <a:t>12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mn" altLang="ko-KR" sz="4000">
                <a:solidFill>
                  <a:srgbClr val="FF0000"/>
                </a:solidFill>
              </a:rPr>
              <a:t>Hnub no lo lus</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sz="3600">
                <a:solidFill>
                  <a:schemeClr val="tx1">
                    <a:lumMod val="65000"/>
                    <a:lumOff val="35000"/>
                  </a:schemeClr>
                </a:solidFill>
              </a:rPr>
              <a:t>Vajtswv tsim noob neej raws li nws tus yam ntxwv, nyob rau hauv tus yam ntxwv ntawm Vajtswv nws tsim nws;</a:t>
            </a:r>
          </a:p>
          <a:p>
            <a:r xmlns:a="http://schemas.openxmlformats.org/drawingml/2006/main">
              <a:rPr lang="hmn" altLang="ko-KR" sz="3600">
                <a:solidFill>
                  <a:schemeClr val="tx1">
                    <a:lumMod val="65000"/>
                    <a:lumOff val="35000"/>
                  </a:schemeClr>
                </a:solidFill>
              </a:rPr>
              <a:t>txiv neej thiab poj niam nws tsim lawv.</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hmn" altLang="ko-KR" sz="2800">
                <a:solidFill>
                  <a:schemeClr val="tx1">
                    <a:lumMod val="65000"/>
                    <a:lumOff val="35000"/>
                  </a:schemeClr>
                </a:solidFill>
              </a:rPr>
              <a:t>Chiv Keeb</a:t>
            </a:r>
            <a:r xmlns:a="http://schemas.openxmlformats.org/drawingml/2006/main">
              <a:rPr lang="hmn" altLang="en-US" sz="2800">
                <a:solidFill>
                  <a:schemeClr val="tx1">
                    <a:lumMod val="65000"/>
                    <a:lumOff val="35000"/>
                  </a:schemeClr>
                </a:solidFill>
              </a:rPr>
              <a:t> </a:t>
            </a:r>
            <a:r xmlns:a="http://schemas.openxmlformats.org/drawingml/2006/main">
              <a:rPr lang="hmn" altLang="ko-KR" sz="2800">
                <a:solidFill>
                  <a:schemeClr val="tx1">
                    <a:lumMod val="65000"/>
                    <a:lumOff val="35000"/>
                  </a:schemeClr>
                </a:solidFill>
              </a:rPr>
              <a:t>1:27 ib</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timing/>
</p:sld>
</file>

<file path=ppt/slides/slide12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a:spAutoFit/>
          </a:bodyPr>
          <a:lstStyle/>
          <a:p>
            <a:pPr xmlns:a="http://schemas.openxmlformats.org/drawingml/2006/main" lvl="0">
              <a:defRPr/>
            </a:pPr>
            <a:r xmlns:a="http://schemas.openxmlformats.org/drawingml/2006/main">
              <a:rPr lang="hmn" altLang="ko-KR" b="1">
                <a:solidFill>
                  <a:schemeClr val="tx1">
                    <a:lumMod val="50000"/>
                    <a:lumOff val="50000"/>
                  </a:schemeClr>
                </a:solidFill>
              </a:rPr>
              <a:t>No.12</a:t>
            </a:r>
            <a:r xmlns:a="http://schemas.openxmlformats.org/drawingml/2006/main">
              <a:rPr lang="hmn" altLang="en-US" b="1">
                <a:solidFill>
                  <a:schemeClr val="tx1">
                    <a:lumMod val="50000"/>
                    <a:lumOff val="50000"/>
                  </a:schemeClr>
                </a:solidFill>
              </a:rPr>
              <a:t> </a:t>
            </a:r>
            <a:r xmlns:a="http://schemas.openxmlformats.org/drawingml/2006/main">
              <a:rPr lang="hmn" altLang="ko-KR" b="1">
                <a:solidFill>
                  <a:schemeClr val="tx1">
                    <a:lumMod val="50000"/>
                    <a:lumOff val="50000"/>
                  </a:schemeClr>
                </a:solidFill>
              </a:rPr>
              <a:t>Cov</a:t>
            </a:r>
            <a:r xmlns:a="http://schemas.openxmlformats.org/drawingml/2006/main">
              <a:rPr lang="hmn" altLang="en-US" b="1">
                <a:solidFill>
                  <a:schemeClr val="tx1">
                    <a:lumMod val="50000"/>
                    <a:lumOff val="50000"/>
                  </a:schemeClr>
                </a:solidFill>
              </a:rPr>
              <a:t> </a:t>
            </a:r>
            <a:r xmlns:a="http://schemas.openxmlformats.org/drawingml/2006/main">
              <a:rPr lang="hmn" altLang="ko-KR" b="1">
                <a:solidFill>
                  <a:schemeClr val="tx1">
                    <a:lumMod val="50000"/>
                    <a:lumOff val="50000"/>
                  </a:schemeClr>
                </a:solidFill>
              </a:rPr>
              <a:t>Lo lus</a:t>
            </a:r>
            <a:r xmlns:a="http://schemas.openxmlformats.org/drawingml/2006/main">
              <a:rPr lang="hmn" altLang="en-US" b="1">
                <a:solidFill>
                  <a:schemeClr val="tx1">
                    <a:lumMod val="50000"/>
                    <a:lumOff val="50000"/>
                  </a:schemeClr>
                </a:solidFill>
              </a:rPr>
              <a:t> </a:t>
            </a:r>
            <a:r xmlns:a="http://schemas.openxmlformats.org/drawingml/2006/main">
              <a:rPr lang="hmn" altLang="ko-KR" b="1">
                <a:solidFill>
                  <a:schemeClr val="tx1">
                    <a:lumMod val="50000"/>
                    <a:lumOff val="50000"/>
                  </a:schemeClr>
                </a:solidFill>
              </a:rPr>
              <a:t>ntawm</a:t>
            </a:r>
            <a:r xmlns:a="http://schemas.openxmlformats.org/drawingml/2006/main">
              <a:rPr lang="hmn" altLang="en-US" b="1">
                <a:solidFill>
                  <a:schemeClr val="tx1">
                    <a:lumMod val="50000"/>
                    <a:lumOff val="50000"/>
                  </a:schemeClr>
                </a:solidFill>
              </a:rPr>
              <a:t> </a:t>
            </a:r>
            <a:r xmlns:a="http://schemas.openxmlformats.org/drawingml/2006/main">
              <a:rPr lang="hmn" altLang="ko-KR" b="1">
                <a:solidFill>
                  <a:schemeClr val="tx1">
                    <a:lumMod val="50000"/>
                    <a:lumOff val="50000"/>
                  </a:schemeClr>
                </a:solidFill>
              </a:rPr>
              <a:t>Vajtswv</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35496" y="1772816"/>
            <a:ext cx="3931114" cy="2092429"/>
          </a:xfrm>
          <a:prstGeom prst="rect">
            <a:avLst/>
          </a:prstGeom>
          <a:noFill/>
        </p:spPr>
        <p:txBody>
          <a:bodyPr wrap="square">
            <a:spAutoFit/>
          </a:bodyPr>
          <a:lstStyle/>
          <a:p>
            <a:pPr xmlns:a="http://schemas.openxmlformats.org/drawingml/2006/main" algn="ctr">
              <a:defRPr/>
            </a:pPr>
            <a:r xmlns:a="http://schemas.openxmlformats.org/drawingml/2006/main">
              <a:rPr lang="hmn" altLang="ko-KR" sz="4400"/>
              <a:t>Yauxej Muag Nws Cov Kwv Tij</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3773016" y="1700809"/>
            <a:ext cx="5364088" cy="4054098"/>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hmn" altLang="ko-KR" sz="4000">
                <a:solidFill>
                  <a:srgbClr val="ff0000"/>
                </a:solidFill>
              </a:rPr>
              <a:t>Hnub no lo lus</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939015" y="74302"/>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95736" y="115577"/>
            <a:ext cx="983695" cy="648072"/>
          </a:xfrm>
          <a:prstGeom prst="rect">
            <a:avLst/>
          </a:prstGeom>
          <a:noFill/>
        </p:spPr>
      </p:pic>
      <p:sp>
        <p:nvSpPr>
          <p:cNvPr id="23" name="TextBox 22"/>
          <p:cNvSpPr txBox="1"/>
          <p:nvPr/>
        </p:nvSpPr>
        <p:spPr>
          <a:xfrm>
            <a:off x="539552" y="1844824"/>
            <a:ext cx="8208912" cy="3382496"/>
          </a:xfrm>
          <a:prstGeom prst="rect">
            <a:avLst/>
          </a:prstGeom>
          <a:noFill/>
        </p:spPr>
        <p:txBody>
          <a:bodyPr wrap="square">
            <a:spAutoFit/>
          </a:bodyPr>
          <a:lstStyle/>
          <a:p>
            <a:pPr xmlns:a="http://schemas.openxmlformats.org/drawingml/2006/main" lvl="0">
              <a:defRPr/>
            </a:pPr>
            <a:r xmlns:a="http://schemas.openxmlformats.org/drawingml/2006/main">
              <a:rPr lang="hmn" altLang="ko-KR" sz="3600">
                <a:solidFill>
                  <a:schemeClr val="bg1">
                    <a:lumMod val="50000"/>
                  </a:schemeClr>
                </a:solidFill>
              </a:rPr>
              <a:t>“Cia li los tam sim no, cia peb tua nws thiab muab nws pov rau hauv ib lub qhov dej no</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hmn" altLang="ko-KR" sz="3600">
                <a:solidFill>
                  <a:schemeClr val="bg1">
                    <a:lumMod val="50000"/>
                  </a:schemeClr>
                </a:solidFill>
              </a:rPr>
              <a:t>thiab hais tias ib tug tsiaj siab phem devoured nws.</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hmn" altLang="ko-KR" sz="3600">
                <a:solidFill>
                  <a:schemeClr val="bg1">
                    <a:lumMod val="50000"/>
                  </a:schemeClr>
                </a:solidFill>
              </a:rPr>
              <a:t>Tom qab ntawd peb yuav pom dab tsi los ntawm nws txoj kev npau suav. "</a:t>
            </a:r>
            <a:endParaRPr xmlns:a="http://schemas.openxmlformats.org/drawingml/2006/main" lang="en-US" altLang="ko-KR"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hmn" altLang="ko-KR" sz="2800">
                <a:solidFill>
                  <a:schemeClr val="tx1">
                    <a:lumMod val="65000"/>
                    <a:lumOff val="35000"/>
                  </a:schemeClr>
                </a:solidFill>
              </a:rPr>
              <a:t>(Chiv Keeb 37:20)</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373216"/>
            <a:ext cx="8963222" cy="1368578"/>
          </a:xfrm>
          <a:prstGeom prst="rect">
            <a:avLst/>
          </a:prstGeom>
          <a:noFill/>
        </p:spPr>
        <p:txBody>
          <a:bodyPr wrap="square">
            <a:spAutoFit/>
          </a:bodyPr>
          <a:lstStyle/>
          <a:p>
            <a:pPr xmlns:a="http://schemas.openxmlformats.org/drawingml/2006/main" lvl="0">
              <a:defRPr/>
            </a:pPr>
            <a:r xmlns:a="http://schemas.openxmlformats.org/drawingml/2006/main">
              <a:rPr lang="hmn" altLang="ko-KR" sz="2800">
                <a:solidFill>
                  <a:schemeClr val="tx1">
                    <a:lumMod val="65000"/>
                    <a:lumOff val="35000"/>
                  </a:schemeClr>
                </a:solidFill>
              </a:rPr>
              <a:t>Yakhauj muaj kaum ob tug tub. Nws hlub Yauxej ntau dua li nws cov tub. Yog li ntawd, nws thiaj ua ib daim ntaub zoo nkauj heev rau Yauxej</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5536" y="99789"/>
            <a:ext cx="7947386" cy="515719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77315"/>
            <a:ext cx="8963222" cy="1369255"/>
          </a:xfrm>
          <a:prstGeom prst="rect">
            <a:avLst/>
          </a:prstGeom>
          <a:noFill/>
        </p:spPr>
        <p:txBody>
          <a:bodyPr wrap="square">
            <a:spAutoFit/>
          </a:bodyPr>
          <a:lstStyle/>
          <a:p>
            <a:pPr xmlns:a="http://schemas.openxmlformats.org/drawingml/2006/main" lvl="0">
              <a:defRPr/>
            </a:pPr>
            <a:r xmlns:a="http://schemas.openxmlformats.org/drawingml/2006/main">
              <a:rPr lang="hmn" altLang="ko-KR" sz="2800">
                <a:solidFill>
                  <a:schemeClr val="tx1">
                    <a:lumMod val="65000"/>
                    <a:lumOff val="35000"/>
                  </a:schemeClr>
                </a:solidFill>
              </a:rPr>
              <a:t>Nws cov kwv tij ntxub nws heev vim lawv txiv hlub nws heev. “Cia peb muag Yauxej. Cia peb qhia rau leej txiv tias nws tuag.</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631679" y="2"/>
            <a:ext cx="7906070" cy="547731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hmn" altLang="ko-KR" sz="2800">
                <a:solidFill>
                  <a:schemeClr val="tx1">
                    <a:lumMod val="65000"/>
                    <a:lumOff val="35000"/>
                  </a:schemeClr>
                </a:solidFill>
              </a:rPr>
              <a:t>Lawv muag Yauxej ua qhev rau cov tub lag luam tuaj txog.</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hmn" altLang="ko-KR" sz="2800">
                <a:solidFill>
                  <a:schemeClr val="tx1">
                    <a:lumMod val="65000"/>
                    <a:lumOff val="35000"/>
                  </a:schemeClr>
                </a:solidFill>
              </a:rPr>
              <a:t>Thaum hnov li no, Yakhauj tu siab heev.</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6570"/>
            <a:ext cx="8349932" cy="590303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90802"/>
            <a:ext cx="9054634" cy="1374818"/>
          </a:xfrm>
          <a:prstGeom prst="rect">
            <a:avLst/>
          </a:prstGeom>
          <a:noFill/>
        </p:spPr>
        <p:txBody>
          <a:bodyPr wrap="square">
            <a:spAutoFit/>
          </a:bodyPr>
          <a:lstStyle/>
          <a:p>
            <a:pPr xmlns:a="http://schemas.openxmlformats.org/drawingml/2006/main" lvl="0">
              <a:defRPr/>
            </a:pPr>
            <a:r xmlns:a="http://schemas.openxmlformats.org/drawingml/2006/main">
              <a:rPr lang="hmn" altLang="ko-KR" sz="2800">
                <a:solidFill>
                  <a:schemeClr val="tx1">
                    <a:lumMod val="65000"/>
                    <a:lumOff val="35000"/>
                  </a:schemeClr>
                </a:solidFill>
              </a:rPr>
              <a:t>Yauxej ua lub neej nyuaj ua qhev. Txawm li cas los xij, nws ntseeg thiab tso siab rau Vajtswv yam tsis tau ua txhaum.</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3"/>
          <a:stretch>
            <a:fillRect/>
          </a:stretch>
        </p:blipFill>
        <p:spPr>
          <a:xfrm>
            <a:off x="397034" y="-26570"/>
            <a:ext cx="8349931" cy="554380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682" y="5657671"/>
            <a:ext cx="9054634" cy="1179374"/>
          </a:xfrm>
          <a:prstGeom prst="rect">
            <a:avLst/>
          </a:prstGeom>
          <a:noFill/>
        </p:spPr>
        <p:txBody>
          <a:bodyPr wrap="square">
            <a:spAutoFit/>
          </a:bodyPr>
          <a:lstStyle/>
          <a:p>
            <a:pPr xmlns:a="http://schemas.openxmlformats.org/drawingml/2006/main" lvl="0">
              <a:defRPr/>
            </a:pPr>
            <a:r xmlns:a="http://schemas.openxmlformats.org/drawingml/2006/main">
              <a:rPr lang="hmn" altLang="ko-KR" sz="2400">
                <a:solidFill>
                  <a:schemeClr val="tx1">
                    <a:lumMod val="65000"/>
                    <a:lumOff val="35000"/>
                  </a:schemeClr>
                </a:solidFill>
              </a:rPr>
              <a:t>Yauxej raug xa mus rau hauv tsev lojcuj los ntawm kev foob cuav.</a:t>
            </a:r>
            <a:r xmlns:a="http://schemas.openxmlformats.org/drawingml/2006/main">
              <a:rPr lang="hmn" altLang="en-US" sz="2400">
                <a:solidFill>
                  <a:schemeClr val="tx1">
                    <a:lumMod val="65000"/>
                    <a:lumOff val="35000"/>
                  </a:schemeClr>
                </a:solidFill>
              </a:rPr>
              <a:t> </a:t>
            </a:r>
            <a:r xmlns:a="http://schemas.openxmlformats.org/drawingml/2006/main">
              <a:rPr lang="hmn" altLang="ko-KR" sz="2400">
                <a:solidFill>
                  <a:schemeClr val="tx1">
                    <a:lumMod val="65000"/>
                    <a:lumOff val="35000"/>
                  </a:schemeClr>
                </a:solidFill>
              </a:rPr>
              <a:t>Txawm li cas los xij, nws sim ua ncaj ncees ua ntej Vajtswv txawm nyob hauv tsev lojcuj. Vajtswv tsis nco qab Yauxej thiab Vajtswv muaj ib txoj hau kev zoo kawg nkaus rau nws.</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395884" y="-27383"/>
            <a:ext cx="8352231" cy="554461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hmn" altLang="ko-KR" sz="4000">
                <a:solidFill>
                  <a:srgbClr val="ff0000"/>
                </a:solidFill>
              </a:rPr>
              <a:t>Hnub no Zaj Lus Qhia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308213" y="142246"/>
            <a:ext cx="663706"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20184" y="112603"/>
            <a:ext cx="767671" cy="648072"/>
          </a:xfrm>
          <a:prstGeom prst="rect">
            <a:avLst/>
          </a:prstGeom>
          <a:noFill/>
        </p:spPr>
      </p:pic>
      <p:sp>
        <p:nvSpPr>
          <p:cNvPr id="17" name="TextBox 16"/>
          <p:cNvSpPr txBox="1"/>
          <p:nvPr/>
        </p:nvSpPr>
        <p:spPr>
          <a:xfrm>
            <a:off x="467544" y="1124744"/>
            <a:ext cx="8208912" cy="4474051"/>
          </a:xfrm>
          <a:prstGeom prst="rect">
            <a:avLst/>
          </a:prstGeom>
          <a:noFill/>
        </p:spPr>
        <p:txBody>
          <a:bodyPr wrap="square">
            <a:spAutoFit/>
          </a:bodyPr>
          <a:lstStyle/>
          <a:p>
            <a:pPr xmlns:a="http://schemas.openxmlformats.org/drawingml/2006/main" algn="ctr">
              <a:defRPr/>
            </a:pPr>
            <a:r xmlns:a="http://schemas.openxmlformats.org/drawingml/2006/main">
              <a:rPr lang="hmn" altLang="ko-KR" sz="3200">
                <a:solidFill>
                  <a:schemeClr val="tx1">
                    <a:lumMod val="65000"/>
                    <a:lumOff val="35000"/>
                  </a:schemeClr>
                </a:solidFill>
              </a:rPr>
              <a:t>Yauxej raug ntxub thiab raug muag ua qhev los ntawm nws cov kwv tij. Nws kuj raug muab tso rau hauv tsev lojcuj ntawm kev dag.</a:t>
            </a:r>
            <a:endParaRPr xmlns:a="http://schemas.openxmlformats.org/drawingml/2006/main" lang="en-US" altLang="ko-KR" sz="3200">
              <a:solidFill>
                <a:schemeClr val="tx1">
                  <a:lumMod val="65000"/>
                  <a:lumOff val="35000"/>
                </a:schemeClr>
              </a:solidFill>
            </a:endParaRPr>
          </a:p>
          <a:p>
            <a:pPr xmlns:a="http://schemas.openxmlformats.org/drawingml/2006/main" algn="ctr">
              <a:defRPr/>
            </a:pPr>
            <a:r xmlns:a="http://schemas.openxmlformats.org/drawingml/2006/main">
              <a:rPr lang="hmn" altLang="ko-KR" sz="3200">
                <a:solidFill>
                  <a:schemeClr val="tx1">
                    <a:lumMod val="65000"/>
                    <a:lumOff val="35000"/>
                  </a:schemeClr>
                </a:solidFill>
              </a:rPr>
              <a:t>Txawm li cas los xij, nws tso siab rau Vajtswv thiab sim tsis txhob ua txhaum ntxiv lawm.</a:t>
            </a:r>
            <a:endParaRPr xmlns:a="http://schemas.openxmlformats.org/drawingml/2006/main" lang="en-US" altLang="ko-KR" sz="3200">
              <a:solidFill>
                <a:schemeClr val="tx1">
                  <a:lumMod val="65000"/>
                  <a:lumOff val="35000"/>
                </a:schemeClr>
              </a:solidFill>
            </a:endParaRPr>
          </a:p>
          <a:p>
            <a:pPr xmlns:a="http://schemas.openxmlformats.org/drawingml/2006/main" algn="ctr">
              <a:defRPr/>
            </a:pPr>
            <a:r xmlns:a="http://schemas.openxmlformats.org/drawingml/2006/main">
              <a:rPr lang="hmn" altLang="ko-KR" sz="3200">
                <a:solidFill>
                  <a:schemeClr val="tx1">
                    <a:lumMod val="65000"/>
                    <a:lumOff val="35000"/>
                  </a:schemeClr>
                </a:solidFill>
              </a:rPr>
              <a:t>Tej zaum peb yuav ntsib tej teeb meem.</a:t>
            </a:r>
            <a:endParaRPr xmlns:a="http://schemas.openxmlformats.org/drawingml/2006/main" lang="en-US" altLang="ko-KR" sz="3200">
              <a:solidFill>
                <a:schemeClr val="tx1">
                  <a:lumMod val="65000"/>
                  <a:lumOff val="35000"/>
                </a:schemeClr>
              </a:solidFill>
            </a:endParaRPr>
          </a:p>
          <a:p>
            <a:pPr xmlns:a="http://schemas.openxmlformats.org/drawingml/2006/main" algn="ctr">
              <a:defRPr/>
            </a:pPr>
            <a:r xmlns:a="http://schemas.openxmlformats.org/drawingml/2006/main">
              <a:rPr lang="hmn" altLang="ko-KR" sz="3200">
                <a:solidFill>
                  <a:schemeClr val="tx1">
                    <a:lumMod val="65000"/>
                    <a:lumOff val="35000"/>
                  </a:schemeClr>
                </a:solidFill>
              </a:rPr>
              <a:t>Cia peb tsis txhob ua tej kev txhaum thiab thov kev pab rau peb txiv tus Vajtswv uas kam mloog peb tej lus thov.</a:t>
            </a:r>
            <a:endParaRPr xmlns:a="http://schemas.openxmlformats.org/drawingml/2006/main" lang="en-US" altLang="ko-KR" sz="32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hmn" altLang="ko-KR" sz="3200"/>
              <a:t>Vajtswv yog?</a:t>
            </a:r>
            <a:r xmlns:a="http://schemas.openxmlformats.org/drawingml/2006/main">
              <a:rPr lang="hmn"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hmn" altLang="ko-KR" sz="3600">
                <a:solidFill>
                  <a:srgbClr val="c00000"/>
                </a:solidFill>
              </a:rPr>
              <a:t>Peb Leej Txiv..</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185476"/>
          </a:xfrm>
          <a:prstGeom prst="rect">
            <a:avLst/>
          </a:prstGeom>
          <a:noFill/>
        </p:spPr>
        <p:txBody>
          <a:bodyPr wrap="square">
            <a:spAutoFit/>
          </a:bodyPr>
          <a:lstStyle/>
          <a:p>
            <a:pPr xmlns:a="http://schemas.openxmlformats.org/drawingml/2006/main" lvl="0">
              <a:defRPr/>
            </a:pPr>
            <a:r xmlns:a="http://schemas.openxmlformats.org/drawingml/2006/main">
              <a:rPr lang="hmn" altLang="ko-KR" sz="3600">
                <a:solidFill>
                  <a:schemeClr val="tx1">
                    <a:lumMod val="65000"/>
                    <a:lumOff val="35000"/>
                  </a:schemeClr>
                </a:solidFill>
              </a:rPr>
              <a:t>Peb Leej Txiv Vajtswv muaj ib txoj hau kev zoo kawg nkaus rau peb txawm nyob rau lub sijhawm nyuaj.</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hmn" altLang="ko-KR" sz="4000">
                <a:solidFill>
                  <a:srgbClr val="ff0000"/>
                </a:solidFill>
              </a:rPr>
              <a:t>Hnub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84168" y="82696"/>
            <a:ext cx="771196"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8" y="112603"/>
            <a:ext cx="839679"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hmn" altLang="ko-KR" sz="3600">
                <a:solidFill>
                  <a:schemeClr val="tx1">
                    <a:lumMod val="65000"/>
                    <a:lumOff val="35000"/>
                  </a:schemeClr>
                </a:solidFill>
              </a:rPr>
              <a:t>Yakhauj tsuas pub dabtsi rau Yauxej ntawm nws kaum ob tug tub?</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hmn" altLang="en-US" sz="2800">
                <a:solidFill>
                  <a:schemeClr val="tx1">
                    <a:lumMod val="65000"/>
                    <a:lumOff val="35000"/>
                  </a:schemeClr>
                </a:solidFill>
              </a:rPr>
              <a:t>① </a:t>
            </a:r>
            <a:r xmlns:a="http://schemas.openxmlformats.org/drawingml/2006/main">
              <a:rPr lang="hmn" altLang="ko-KR" sz="2800">
                <a:solidFill>
                  <a:schemeClr val="tx1">
                    <a:lumMod val="65000"/>
                    <a:lumOff val="35000"/>
                  </a:schemeClr>
                </a:solidFill>
              </a:rPr>
              <a:t>Cov khoom ua si</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hmn" altLang="en-US" sz="2800">
                <a:solidFill>
                  <a:schemeClr val="tx1">
                    <a:lumMod val="65000"/>
                    <a:lumOff val="35000"/>
                  </a:schemeClr>
                </a:solidFill>
              </a:rPr>
              <a:t>② </a:t>
            </a:r>
            <a:r xmlns:a="http://schemas.openxmlformats.org/drawingml/2006/main">
              <a:rPr lang="hmn" altLang="ko-KR" sz="2800">
                <a:solidFill>
                  <a:schemeClr val="tx1">
                    <a:lumMod val="65000"/>
                    <a:lumOff val="35000"/>
                  </a:schemeClr>
                </a:solidFill>
              </a:rPr>
              <a:t>Phau Vajlugkub</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hmn" altLang="en-US" sz="2800">
                <a:solidFill>
                  <a:schemeClr val="tx1">
                    <a:lumMod val="65000"/>
                    <a:lumOff val="35000"/>
                  </a:schemeClr>
                </a:solidFill>
              </a:rPr>
              <a:t>③ </a:t>
            </a:r>
            <a:r xmlns:a="http://schemas.openxmlformats.org/drawingml/2006/main">
              <a:rPr lang="hmn" altLang="ko-KR" sz="2800">
                <a:solidFill>
                  <a:schemeClr val="tx1">
                    <a:lumMod val="65000"/>
                    <a:lumOff val="35000"/>
                  </a:schemeClr>
                </a:solidFill>
              </a:rPr>
              <a:t>ntaub zoo nkauj nplua nuj</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hmn" altLang="en-US" sz="2800">
                <a:solidFill>
                  <a:schemeClr val="tx1">
                    <a:lumMod val="65000"/>
                    <a:lumOff val="35000"/>
                  </a:schemeClr>
                </a:solidFill>
              </a:rPr>
              <a:t>④ </a:t>
            </a:r>
            <a:r xmlns:a="http://schemas.openxmlformats.org/drawingml/2006/main">
              <a:rPr lang="hmn" altLang="ko-KR" sz="2800">
                <a:solidFill>
                  <a:schemeClr val="tx1">
                    <a:lumMod val="65000"/>
                    <a:lumOff val="35000"/>
                  </a:schemeClr>
                </a:solidFill>
              </a:rPr>
              <a:t>nyiaj</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9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hmn" altLang="en-US" sz="2800">
                <a:solidFill>
                  <a:srgbClr val="ff0000"/>
                </a:solidFill>
              </a:rPr>
              <a:t>③ </a:t>
            </a:r>
            <a:r xmlns:a="http://schemas.openxmlformats.org/drawingml/2006/main">
              <a:rPr lang="hmn" altLang="ko-KR" sz="2800">
                <a:solidFill>
                  <a:srgbClr val="ff0000"/>
                </a:solidFill>
              </a:rPr>
              <a:t>ntaub zoo nkauj nplua nuj</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83099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sz="2400">
                <a:solidFill>
                  <a:schemeClr val="tx1">
                    <a:lumMod val="65000"/>
                    <a:lumOff val="35000"/>
                  </a:schemeClr>
                </a:solidFill>
              </a:rPr>
              <a:t>Adas thiab Eva yog cov tsiaj uas zoo tshaj plaws hauv Vajtswv cov tibneeg.</a:t>
            </a:r>
          </a:p>
          <a:p>
            <a:r xmlns:a="http://schemas.openxmlformats.org/drawingml/2006/main">
              <a:rPr lang="hmn" altLang="ko-KR" sz="2400">
                <a:solidFill>
                  <a:schemeClr val="tx1">
                    <a:lumMod val="65000"/>
                    <a:lumOff val="35000"/>
                  </a:schemeClr>
                </a:solidFill>
              </a:rPr>
              <a:t>Rau qhov lawv tau raug tsim raws li Vajtswv tus yam ntxwv.</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35848" cy="5589240"/>
          </a:xfrm>
          <a:prstGeom prst="rect">
            <a:avLst/>
          </a:prstGeom>
        </p:spPr>
      </p:pic>
    </p:spTree>
    <p:extLst>
      <p:ext uri="{BB962C8B-B14F-4D97-AF65-F5344CB8AC3E}">
        <p14:creationId xmlns:p14="http://schemas.microsoft.com/office/powerpoint/2010/main" val="2453694872"/>
      </p:ext>
    </p:extLst>
  </p:cSld>
  <p:clrMapOvr>
    <a:masterClrMapping/>
  </p:clrMapOvr>
  <p:transition/>
  <p:timing/>
</p:sld>
</file>

<file path=ppt/slides/slide13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hmn" altLang="ko-KR" sz="4000">
                <a:solidFill>
                  <a:srgbClr val="ff0000"/>
                </a:solidFill>
              </a:rPr>
              <a:t>Hnub no lo lus</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919231"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23728" y="112603"/>
            <a:ext cx="983695" cy="648072"/>
          </a:xfrm>
          <a:prstGeom prst="rect">
            <a:avLst/>
          </a:prstGeom>
          <a:noFill/>
        </p:spPr>
      </p:pic>
      <p:sp>
        <p:nvSpPr>
          <p:cNvPr id="23" name="TextBox 22"/>
          <p:cNvSpPr txBox="1"/>
          <p:nvPr/>
        </p:nvSpPr>
        <p:spPr>
          <a:xfrm>
            <a:off x="539552" y="1844824"/>
            <a:ext cx="8208912" cy="3382496"/>
          </a:xfrm>
          <a:prstGeom prst="rect">
            <a:avLst/>
          </a:prstGeom>
          <a:noFill/>
        </p:spPr>
        <p:txBody>
          <a:bodyPr wrap="square">
            <a:spAutoFit/>
          </a:bodyPr>
          <a:lstStyle/>
          <a:p>
            <a:pPr xmlns:a="http://schemas.openxmlformats.org/drawingml/2006/main" lvl="0">
              <a:defRPr/>
            </a:pPr>
            <a:r xmlns:a="http://schemas.openxmlformats.org/drawingml/2006/main">
              <a:rPr lang="hmn" altLang="ko-KR" sz="3600">
                <a:solidFill>
                  <a:schemeClr val="bg1">
                    <a:lumMod val="50000"/>
                  </a:schemeClr>
                </a:solidFill>
              </a:rPr>
              <a:t>“Cia li los tam sim no, cia peb tua nws thiab muab nws pov rau hauv ib lub qhov dej no</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hmn" altLang="ko-KR" sz="3600">
                <a:solidFill>
                  <a:schemeClr val="bg1">
                    <a:lumMod val="50000"/>
                  </a:schemeClr>
                </a:solidFill>
              </a:rPr>
              <a:t>thiab hais tias ib tug tsiaj siab phem devoured nws.</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hmn" altLang="ko-KR" sz="3600">
                <a:solidFill>
                  <a:schemeClr val="bg1">
                    <a:lumMod val="50000"/>
                  </a:schemeClr>
                </a:solidFill>
              </a:rPr>
              <a:t>Tom qab ntawd peb yuav pom dab tsi los ntawm nws txoj kev npau suav. "</a:t>
            </a:r>
            <a:endParaRPr xmlns:a="http://schemas.openxmlformats.org/drawingml/2006/main" lang="en-US" altLang="ko-KR"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hmn" altLang="ko-KR" sz="2800">
                <a:solidFill>
                  <a:schemeClr val="tx1">
                    <a:lumMod val="65000"/>
                    <a:lumOff val="35000"/>
                  </a:schemeClr>
                </a:solidFill>
              </a:rPr>
              <a:t>(Chiv Keeb 37:20)</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a:spAutoFit/>
          </a:bodyPr>
          <a:lstStyle/>
          <a:p>
            <a:pPr xmlns:a="http://schemas.openxmlformats.org/drawingml/2006/main" lvl="0">
              <a:defRPr/>
            </a:pPr>
            <a:r xmlns:a="http://schemas.openxmlformats.org/drawingml/2006/main">
              <a:rPr lang="hmn" altLang="ko-KR" b="1">
                <a:solidFill>
                  <a:schemeClr val="tx1">
                    <a:lumMod val="50000"/>
                    <a:lumOff val="50000"/>
                  </a:schemeClr>
                </a:solidFill>
              </a:rPr>
              <a:t>Nqe 13 Vajtswv Txojlus</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916832"/>
            <a:ext cx="3960440" cy="2777088"/>
          </a:xfrm>
          <a:prstGeom prst="rect">
            <a:avLst/>
          </a:prstGeom>
          <a:noFill/>
        </p:spPr>
        <p:txBody>
          <a:bodyPr wrap="square">
            <a:spAutoFit/>
          </a:bodyPr>
          <a:lstStyle/>
          <a:p>
            <a:pPr xmlns:a="http://schemas.openxmlformats.org/drawingml/2006/main" algn="ctr">
              <a:defRPr/>
            </a:pPr>
            <a:r xmlns:a="http://schemas.openxmlformats.org/drawingml/2006/main">
              <a:rPr lang="hmn" altLang="ko-KR" sz="4400"/>
              <a:t>Yauxej tau los ua Thawj Fwm Tsav Tebchaws hauv tebchaws Iziv</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4067944" y="1984486"/>
            <a:ext cx="5364088" cy="379217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hmn" altLang="ko-KR" sz="4000">
                <a:solidFill>
                  <a:srgbClr val="ff0000"/>
                </a:solidFill>
              </a:rPr>
              <a:t>Hnub no lo lus</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120763" y="91778"/>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89806" y="130084"/>
            <a:ext cx="983695" cy="648072"/>
          </a:xfrm>
          <a:prstGeom prst="rect">
            <a:avLst/>
          </a:prstGeom>
          <a:noFill/>
        </p:spPr>
      </p:pic>
      <p:sp>
        <p:nvSpPr>
          <p:cNvPr id="23" name="TextBox 22"/>
          <p:cNvSpPr txBox="1"/>
          <p:nvPr/>
        </p:nvSpPr>
        <p:spPr>
          <a:xfrm>
            <a:off x="539552" y="1844824"/>
            <a:ext cx="8208912" cy="1734670"/>
          </a:xfrm>
          <a:prstGeom prst="rect">
            <a:avLst/>
          </a:prstGeom>
          <a:noFill/>
        </p:spPr>
        <p:txBody>
          <a:bodyPr wrap="square">
            <a:spAutoFit/>
          </a:bodyPr>
          <a:lstStyle/>
          <a:p>
            <a:pPr xmlns:a="http://schemas.openxmlformats.org/drawingml/2006/main" lvl="0">
              <a:defRPr/>
            </a:pPr>
            <a:r xmlns:a="http://schemas.openxmlformats.org/drawingml/2006/main">
              <a:rPr lang="hmn" altLang="ko-KR" sz="3600"/>
              <a:t>Yog li ntawd, Falau thiaj hais rau Yauxej tias, “Kuv tsa koj ua tus saib xyuas tebchaws Iziv tag nrho.”</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hmn" altLang="ko-KR" sz="2800">
                <a:solidFill>
                  <a:schemeClr val="tx1">
                    <a:lumMod val="65000"/>
                    <a:lumOff val="35000"/>
                  </a:schemeClr>
                </a:solidFill>
              </a:rPr>
              <a:t>Chiv Keeb</a:t>
            </a:r>
            <a:r xmlns:a="http://schemas.openxmlformats.org/drawingml/2006/main">
              <a:rPr lang="hmn" altLang="en-US" sz="2800">
                <a:solidFill>
                  <a:schemeClr val="tx1">
                    <a:lumMod val="65000"/>
                    <a:lumOff val="35000"/>
                  </a:schemeClr>
                </a:solidFill>
              </a:rPr>
              <a:t> </a:t>
            </a:r>
            <a:r xmlns:a="http://schemas.openxmlformats.org/drawingml/2006/main">
              <a:rPr lang="hmn" altLang="ko-KR" sz="2800">
                <a:solidFill>
                  <a:schemeClr val="tx1">
                    <a:lumMod val="65000"/>
                    <a:lumOff val="35000"/>
                  </a:schemeClr>
                </a:solidFill>
              </a:rPr>
              <a:t>41:</a:t>
            </a:r>
            <a:r xmlns:a="http://schemas.openxmlformats.org/drawingml/2006/main">
              <a:rPr lang="hmn" altLang="en-US" sz="2800">
                <a:solidFill>
                  <a:schemeClr val="tx1">
                    <a:lumMod val="65000"/>
                    <a:lumOff val="35000"/>
                  </a:schemeClr>
                </a:solidFill>
              </a:rPr>
              <a:t> </a:t>
            </a:r>
            <a:r xmlns:a="http://schemas.openxmlformats.org/drawingml/2006/main">
              <a:rPr lang="hmn" altLang="ko-KR" sz="2800">
                <a:solidFill>
                  <a:schemeClr val="tx1">
                    <a:lumMod val="65000"/>
                    <a:lumOff val="35000"/>
                  </a:schemeClr>
                </a:solidFill>
              </a:rPr>
              <a:t>41</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212357"/>
            <a:ext cx="8963222" cy="1384995"/>
          </a:xfrm>
          <a:prstGeom prst="rect">
            <a:avLst/>
          </a:prstGeom>
          <a:noFill/>
        </p:spPr>
        <p:txBody>
          <a:bodyPr wrap="square">
            <a:spAutoFit/>
          </a:bodyPr>
          <a:lstStyle/>
          <a:p>
            <a:pPr xmlns:a="http://schemas.openxmlformats.org/drawingml/2006/main" lvl="0">
              <a:defRPr/>
            </a:pPr>
            <a:r xmlns:a="http://schemas.openxmlformats.org/drawingml/2006/main">
              <a:rPr lang="hmn" altLang="ko-KR" sz="2800">
                <a:solidFill>
                  <a:schemeClr val="tx1">
                    <a:lumMod val="65000"/>
                    <a:lumOff val="35000"/>
                  </a:schemeClr>
                </a:solidFill>
              </a:rPr>
              <a:t>Falau uas yog vajntxwv tebchaws Iziv tau npau suav. 7 tus nyuj rog thiab tom qab ntawd 7 tus nyuj dab tuag los. 7 tus nyuj dab tuag noj 7 tus nyuj rog. Nws yog npau suav txawv heev.</a:t>
            </a:r>
            <a:endParaRPr xmlns:a="http://schemas.openxmlformats.org/drawingml/2006/main" lang="ko-KR" altLang="en-US" sz="2800">
              <a:solidFill>
                <a:schemeClr val="tx1">
                  <a:lumMod val="65000"/>
                  <a:lumOff val="35000"/>
                </a:schemeClr>
              </a:solidFill>
            </a:endParaRPr>
          </a:p>
        </p:txBody>
      </p:sp>
      <p:pic>
        <p:nvPicPr>
          <p:cNvPr id="1026" name="Picture 2" descr="http://www.lambsongs.co.nz/One%20Page%20Bible%20Stories%20Old%20Testament/Joseph's%20&amp;%20Pharaoh's%20Dream.jpg"/>
          <p:cNvPicPr>
            <a:picLocks noChangeAspect="1" noChangeArrowheads="1"/>
          </p:cNvPicPr>
          <p:nvPr/>
        </p:nvPicPr>
        <p:blipFill rotWithShape="1">
          <a:blip r:embed="rId2"/>
          <a:srcRect/>
          <a:stretch>
            <a:fillRect/>
          </a:stretch>
        </p:blipFill>
        <p:spPr>
          <a:xfrm>
            <a:off x="395536" y="260648"/>
            <a:ext cx="8092796" cy="4896544"/>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45224"/>
            <a:ext cx="8963222" cy="1182270"/>
          </a:xfrm>
          <a:prstGeom prst="rect">
            <a:avLst/>
          </a:prstGeom>
          <a:noFill/>
        </p:spPr>
        <p:txBody>
          <a:bodyPr wrap="square">
            <a:spAutoFit/>
          </a:bodyPr>
          <a:lstStyle/>
          <a:p>
            <a:pPr xmlns:a="http://schemas.openxmlformats.org/drawingml/2006/main" lvl="0">
              <a:defRPr/>
            </a:pPr>
            <a:r xmlns:a="http://schemas.openxmlformats.org/drawingml/2006/main">
              <a:rPr lang="hmn" altLang="ko-KR" sz="2400">
                <a:solidFill>
                  <a:schemeClr val="tx1">
                    <a:lumMod val="65000"/>
                    <a:lumOff val="35000"/>
                  </a:schemeClr>
                </a:solidFill>
              </a:rPr>
              <a:t>Tsis muaj leej twg tuaj yeem txhais nws tus npau suav hauv lub palace. Tus thawj khob uas yog Yauxej pab qhia nws rau vajntxwv.</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427966" y="1"/>
            <a:ext cx="8313496" cy="5445223"/>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hmn" altLang="ko-KR" sz="2800">
                <a:solidFill>
                  <a:schemeClr val="tx1">
                    <a:lumMod val="65000"/>
                    <a:lumOff val="35000"/>
                  </a:schemeClr>
                </a:solidFill>
              </a:rPr>
              <a:t>Vajtswv pub tswvyim rau Yauxej. Yog li ntawd, nws thiaj txhais lub ntsiab lus ntawm kev npau suav thiab qhia rau vaj ntxwv.</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5885" y="-27383"/>
            <a:ext cx="8352231"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45224"/>
            <a:ext cx="9054634" cy="1372770"/>
          </a:xfrm>
          <a:prstGeom prst="rect">
            <a:avLst/>
          </a:prstGeom>
          <a:noFill/>
        </p:spPr>
        <p:txBody>
          <a:bodyPr wrap="square">
            <a:spAutoFit/>
          </a:bodyPr>
          <a:lstStyle/>
          <a:p>
            <a:pPr xmlns:a="http://schemas.openxmlformats.org/drawingml/2006/main" lvl="0">
              <a:defRPr/>
            </a:pPr>
            <a:r xmlns:a="http://schemas.openxmlformats.org/drawingml/2006/main">
              <a:rPr lang="hmn" altLang="ko-KR" sz="2800">
                <a:solidFill>
                  <a:schemeClr val="tx1">
                    <a:lumMod val="65000"/>
                    <a:lumOff val="35000"/>
                  </a:schemeClr>
                </a:solidFill>
              </a:rPr>
              <a:t>Falau tau txav txim siab heev nws thiaj tsa Yauxej uas yog neeg raug kaw hauv lub tebchaws thib ob.</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6570"/>
            <a:ext cx="8349932" cy="547179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hmn" altLang="ko-KR" sz="2800">
                <a:solidFill>
                  <a:schemeClr val="tx1">
                    <a:lumMod val="65000"/>
                    <a:lumOff val="35000"/>
                  </a:schemeClr>
                </a:solidFill>
              </a:rPr>
              <a:t>Yauxej tau los ua tus thawjcoj hauv tebchaws Iziv thiab kav tebchaws zoo nrog lub tswvyim uas Vajtswv pub rau nws.</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395884" y="-27383"/>
            <a:ext cx="8352231"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hmn" altLang="ko-KR" sz="4000"/>
              <a:t>Hnub no Zaj Lus Qhia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148214"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65358" y="103694"/>
            <a:ext cx="983695" cy="648072"/>
          </a:xfrm>
          <a:prstGeom prst="rect">
            <a:avLst/>
          </a:prstGeom>
          <a:noFill/>
        </p:spPr>
      </p:pic>
      <p:sp>
        <p:nvSpPr>
          <p:cNvPr id="17" name="TextBox 16"/>
          <p:cNvSpPr txBox="1"/>
          <p:nvPr/>
        </p:nvSpPr>
        <p:spPr>
          <a:xfrm>
            <a:off x="467544" y="1124744"/>
            <a:ext cx="8208912" cy="3931126"/>
          </a:xfrm>
          <a:prstGeom prst="rect">
            <a:avLst/>
          </a:prstGeom>
          <a:noFill/>
        </p:spPr>
        <p:txBody>
          <a:bodyPr wrap="square">
            <a:spAutoFit/>
          </a:bodyPr>
          <a:lstStyle/>
          <a:p>
            <a:pPr xmlns:a="http://schemas.openxmlformats.org/drawingml/2006/main" algn="ctr">
              <a:defRPr/>
            </a:pPr>
            <a:r xmlns:a="http://schemas.openxmlformats.org/drawingml/2006/main">
              <a:rPr lang="hmn" altLang="ko-KR" sz="3600">
                <a:solidFill>
                  <a:schemeClr val="tx1">
                    <a:lumMod val="65000"/>
                    <a:lumOff val="35000"/>
                  </a:schemeClr>
                </a:solidFill>
              </a:rPr>
              <a:t>Vajtswv muaj tej txujci zoo kawg nkaus rau Yauxej.</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hmn" altLang="ko-KR" sz="3600">
                <a:solidFill>
                  <a:schemeClr val="tx1">
                    <a:lumMod val="65000"/>
                    <a:lumOff val="35000"/>
                  </a:schemeClr>
                </a:solidFill>
              </a:rPr>
              <a:t>Thaum peb ntsib tej teeb meem, peb yuav tsum tsis txhob poob siab,</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hmn" altLang="ko-KR" sz="3600">
                <a:solidFill>
                  <a:schemeClr val="tx1">
                    <a:lumMod val="65000"/>
                    <a:lumOff val="35000"/>
                  </a:schemeClr>
                </a:solidFill>
              </a:rPr>
              <a:t>tab sis yuav tsum cia siab rau Tswv Ntuj lub tswv yim zoo rau peb thiab ntseeg Tswv Ntuj..</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hmn" altLang="ko-KR" sz="3200"/>
              <a:t>Vajtswv yog?</a:t>
            </a:r>
            <a:r xmlns:a="http://schemas.openxmlformats.org/drawingml/2006/main">
              <a:rPr lang="hmn"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hmn" altLang="ko-KR" sz="3600">
                <a:solidFill>
                  <a:srgbClr val="c00000"/>
                </a:solidFill>
              </a:rPr>
              <a:t>Vajtswv ua raws li Nws lub siab nyiam.</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185476"/>
          </a:xfrm>
          <a:prstGeom prst="rect">
            <a:avLst/>
          </a:prstGeom>
          <a:noFill/>
        </p:spPr>
        <p:txBody>
          <a:bodyPr wrap="square">
            <a:spAutoFit/>
          </a:bodyPr>
          <a:lstStyle/>
          <a:p>
            <a:pPr xmlns:a="http://schemas.openxmlformats.org/drawingml/2006/main" lvl="0">
              <a:defRPr/>
            </a:pPr>
            <a:r xmlns:a="http://schemas.openxmlformats.org/drawingml/2006/main">
              <a:rPr lang="hmn" altLang="ko-KR" sz="3600">
                <a:solidFill>
                  <a:schemeClr val="tx1">
                    <a:lumMod val="65000"/>
                    <a:lumOff val="35000"/>
                  </a:schemeClr>
                </a:solidFill>
              </a:rPr>
              <a:t>Cov neeg txo hwj chim yuav raug tsa thiab cov neeg siab hlob yuav raug txo qis.</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995"/>
            <a:ext cx="9143999" cy="5798268"/>
          </a:xfrm>
          <a:prstGeom prst="rect">
            <a:avLst/>
          </a:prstGeom>
        </p:spPr>
      </p:pic>
      <p:sp>
        <p:nvSpPr>
          <p:cNvPr id="5" name="TextBox 4"/>
          <p:cNvSpPr txBox="1"/>
          <p:nvPr/>
        </p:nvSpPr>
        <p:spPr>
          <a:xfrm>
            <a:off x="73274" y="5787261"/>
            <a:ext cx="8963222" cy="1015663"/>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sz="2000">
                <a:solidFill>
                  <a:schemeClr val="tx1">
                    <a:lumMod val="65000"/>
                    <a:lumOff val="35000"/>
                  </a:schemeClr>
                </a:solidFill>
              </a:rPr>
              <a:t>Vajtswv hais rau tus txiv neej,</a:t>
            </a:r>
            <a:r xmlns:a="http://schemas.openxmlformats.org/drawingml/2006/main">
              <a:rPr lang="hmn" altLang="en-US" sz="2000">
                <a:solidFill>
                  <a:schemeClr val="tx1">
                    <a:lumMod val="65000"/>
                    <a:lumOff val="35000"/>
                  </a:schemeClr>
                </a:solidFill>
              </a:rPr>
              <a:t> </a:t>
            </a:r>
            <a:r xmlns:a="http://schemas.openxmlformats.org/drawingml/2006/main">
              <a:rPr lang="hmn" altLang="ko-KR" sz="2000">
                <a:solidFill>
                  <a:schemeClr val="tx1">
                    <a:lumMod val="65000"/>
                    <a:lumOff val="35000"/>
                  </a:schemeClr>
                </a:solidFill>
              </a:rPr>
              <a:t>""Koj muaj kev ywj pheej noj los ntawm ib tsob ntoo hauv lub vaj; tab sis </a:t>
            </a:r>
            <a:r xmlns:a="http://schemas.openxmlformats.org/drawingml/2006/main">
              <a:rPr lang="hmn" altLang="ko-KR" sz="2000" u="sng">
                <a:solidFill>
                  <a:schemeClr val="tx1">
                    <a:lumMod val="65000"/>
                    <a:lumOff val="35000"/>
                  </a:schemeClr>
                </a:solidFill>
              </a:rPr>
              <a:t>koj yuav tsum tsis txhob noj ntawm tsob ntoo ntawm kev paub txog qhov zoo thiab kev phem, rau thaum koj noj ntawm nws koj yeej yuav tuag </a:t>
            </a:r>
            <a:r xmlns:a="http://schemas.openxmlformats.org/drawingml/2006/main">
              <a:rPr lang="hmn" altLang="ko-KR" sz="2000">
                <a:solidFill>
                  <a:schemeClr val="tx1">
                    <a:lumMod val="65000"/>
                    <a:lumOff val="35000"/>
                  </a:schemeClr>
                </a:solidFill>
              </a:rPr>
              <a:t>."</a:t>
            </a:r>
          </a:p>
        </p:txBody>
      </p:sp>
    </p:spTree>
    <p:extLst>
      <p:ext uri="{BB962C8B-B14F-4D97-AF65-F5344CB8AC3E}">
        <p14:creationId xmlns:p14="http://schemas.microsoft.com/office/powerpoint/2010/main" val="3030085485"/>
      </p:ext>
    </p:extLst>
  </p:cSld>
  <p:clrMapOvr>
    <a:masterClrMapping/>
  </p:clrMapOvr>
  <p:transition/>
  <p:timing/>
</p:sld>
</file>

<file path=ppt/slides/slide14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hmn" altLang="ko-KR" sz="4000">
                <a:solidFill>
                  <a:srgbClr val="ff0000"/>
                </a:solidFill>
              </a:rPr>
              <a:t>Hnub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hmn" altLang="ko-KR" sz="3600">
                <a:solidFill>
                  <a:schemeClr val="tx1">
                    <a:lumMod val="65000"/>
                    <a:lumOff val="35000"/>
                  </a:schemeClr>
                </a:solidFill>
              </a:rPr>
              <a:t>Dab tsi tshwm sim hauv Falau npau suav?</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hmn" altLang="en-US" sz="2800">
                <a:solidFill>
                  <a:schemeClr val="tx1">
                    <a:lumMod val="65000"/>
                    <a:lumOff val="35000"/>
                  </a:schemeClr>
                </a:solidFill>
              </a:rPr>
              <a:t>① </a:t>
            </a:r>
            <a:r xmlns:a="http://schemas.openxmlformats.org/drawingml/2006/main">
              <a:rPr lang="hmn" altLang="ko-KR" sz="2800">
                <a:solidFill>
                  <a:schemeClr val="tx1">
                    <a:lumMod val="65000"/>
                    <a:lumOff val="35000"/>
                  </a:schemeClr>
                </a:solidFill>
              </a:rPr>
              <a:t>noog</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hmn" altLang="en-US" sz="2800">
                <a:solidFill>
                  <a:schemeClr val="tx1">
                    <a:lumMod val="65000"/>
                    <a:lumOff val="35000"/>
                  </a:schemeClr>
                </a:solidFill>
              </a:rPr>
              <a:t>② </a:t>
            </a:r>
            <a:r xmlns:a="http://schemas.openxmlformats.org/drawingml/2006/main">
              <a:rPr lang="hmn" altLang="ko-KR" sz="2800">
                <a:solidFill>
                  <a:schemeClr val="tx1">
                    <a:lumMod val="65000"/>
                    <a:lumOff val="35000"/>
                  </a:schemeClr>
                </a:solidFill>
              </a:rPr>
              <a:t>aub</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hmn" altLang="en-US" sz="2800">
                <a:solidFill>
                  <a:schemeClr val="tx1">
                    <a:lumMod val="65000"/>
                    <a:lumOff val="35000"/>
                  </a:schemeClr>
                </a:solidFill>
              </a:rPr>
              <a:t>③ </a:t>
            </a:r>
            <a:r xmlns:a="http://schemas.openxmlformats.org/drawingml/2006/main">
              <a:rPr lang="hmn" altLang="ko-KR" sz="2800">
                <a:solidFill>
                  <a:schemeClr val="tx1">
                    <a:lumMod val="65000"/>
                    <a:lumOff val="35000"/>
                  </a:schemeClr>
                </a:solidFill>
              </a:rPr>
              <a:t>os</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hmn" altLang="en-US" sz="2800">
                <a:solidFill>
                  <a:schemeClr val="tx1">
                    <a:lumMod val="65000"/>
                    <a:lumOff val="35000"/>
                  </a:schemeClr>
                </a:solidFill>
              </a:rPr>
              <a:t>④ </a:t>
            </a:r>
            <a:r xmlns:a="http://schemas.openxmlformats.org/drawingml/2006/main">
              <a:rPr lang="hmn" altLang="ko-KR" sz="2800">
                <a:solidFill>
                  <a:schemeClr val="tx1">
                    <a:lumMod val="65000"/>
                    <a:lumOff val="35000"/>
                  </a:schemeClr>
                </a:solidFill>
              </a:rPr>
              <a:t>nyuj</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hmn" altLang="en-US" sz="2800">
                <a:solidFill>
                  <a:srgbClr val="ff0000"/>
                </a:solidFill>
              </a:rPr>
              <a:t>④ </a:t>
            </a:r>
            <a:r xmlns:a="http://schemas.openxmlformats.org/drawingml/2006/main">
              <a:rPr lang="hmn" altLang="ko-KR" sz="2800">
                <a:solidFill>
                  <a:srgbClr val="ff0000"/>
                </a:solidFill>
              </a:rPr>
              <a:t>nyuj</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4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hmn" altLang="ko-KR" sz="4000">
                <a:solidFill>
                  <a:srgbClr val="ff0000"/>
                </a:solidFill>
              </a:rPr>
              <a:t>Hnub no lo lus</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2419" y="155837"/>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07888" y="184568"/>
            <a:ext cx="983695" cy="648072"/>
          </a:xfrm>
          <a:prstGeom prst="rect">
            <a:avLst/>
          </a:prstGeom>
          <a:noFill/>
        </p:spPr>
      </p:pic>
      <p:sp>
        <p:nvSpPr>
          <p:cNvPr id="23" name="TextBox 22"/>
          <p:cNvSpPr txBox="1"/>
          <p:nvPr/>
        </p:nvSpPr>
        <p:spPr>
          <a:xfrm>
            <a:off x="539552" y="1844824"/>
            <a:ext cx="8208912" cy="2287121"/>
          </a:xfrm>
          <a:prstGeom prst="rect">
            <a:avLst/>
          </a:prstGeom>
          <a:noFill/>
        </p:spPr>
        <p:txBody>
          <a:bodyPr wrap="square">
            <a:spAutoFit/>
          </a:bodyPr>
          <a:lstStyle/>
          <a:p>
            <a:pPr xmlns:a="http://schemas.openxmlformats.org/drawingml/2006/main" lvl="0">
              <a:defRPr/>
            </a:pPr>
            <a:r xmlns:a="http://schemas.openxmlformats.org/drawingml/2006/main">
              <a:rPr lang="hmn" altLang="ko-KR" sz="3600"/>
              <a:t>Yog li ntawd, Falau hais rau Yauxej,</a:t>
            </a:r>
            <a:endParaRPr xmlns:a="http://schemas.openxmlformats.org/drawingml/2006/main" lang="en-US" altLang="ko-KR" sz="3600"/>
          </a:p>
          <a:p>
            <a:pPr xmlns:a="http://schemas.openxmlformats.org/drawingml/2006/main" lvl="0">
              <a:defRPr/>
            </a:pPr>
            <a:r xmlns:a="http://schemas.openxmlformats.org/drawingml/2006/main">
              <a:rPr lang="hmn" altLang="ko-KR" sz="3600"/>
              <a:t>"Kuv tsa koj ua tus saib xyuas tebchaws Iziv tag nrho."</a:t>
            </a:r>
            <a:endParaRPr xmlns:a="http://schemas.openxmlformats.org/drawingml/2006/main" lang="en-US" altLang="ko-KR" sz="3600"/>
          </a:p>
          <a:p>
            <a:pPr xmlns:a="http://schemas.openxmlformats.org/drawingml/2006/main" lvl="0">
              <a:defRPr/>
            </a:pPr>
            <a:r xmlns:a="http://schemas.openxmlformats.org/drawingml/2006/main">
              <a:rPr lang="hmn" altLang="ko-KR" sz="3600"/>
              <a:t>                                                                </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hmn" altLang="ko-KR" sz="2800">
                <a:solidFill>
                  <a:schemeClr val="tx1">
                    <a:lumMod val="65000"/>
                    <a:lumOff val="35000"/>
                  </a:schemeClr>
                </a:solidFill>
              </a:rPr>
              <a:t>Chiv Keeb</a:t>
            </a:r>
            <a:r xmlns:a="http://schemas.openxmlformats.org/drawingml/2006/main">
              <a:rPr lang="hmn" altLang="en-US" sz="2800">
                <a:solidFill>
                  <a:schemeClr val="tx1">
                    <a:lumMod val="65000"/>
                    <a:lumOff val="35000"/>
                  </a:schemeClr>
                </a:solidFill>
              </a:rPr>
              <a:t> </a:t>
            </a:r>
            <a:r xmlns:a="http://schemas.openxmlformats.org/drawingml/2006/main">
              <a:rPr lang="hmn" altLang="ko-KR" sz="2800">
                <a:solidFill>
                  <a:schemeClr val="tx1">
                    <a:lumMod val="65000"/>
                    <a:lumOff val="35000"/>
                  </a:schemeClr>
                </a:solidFill>
              </a:rPr>
              <a:t>41:</a:t>
            </a:r>
            <a:r xmlns:a="http://schemas.openxmlformats.org/drawingml/2006/main">
              <a:rPr lang="hmn" altLang="en-US" sz="2800">
                <a:solidFill>
                  <a:schemeClr val="tx1">
                    <a:lumMod val="65000"/>
                    <a:lumOff val="35000"/>
                  </a:schemeClr>
                </a:solidFill>
              </a:rPr>
              <a:t> </a:t>
            </a:r>
            <a:r xmlns:a="http://schemas.openxmlformats.org/drawingml/2006/main">
              <a:rPr lang="hmn" altLang="ko-KR" sz="2800">
                <a:solidFill>
                  <a:schemeClr val="tx1">
                    <a:lumMod val="65000"/>
                    <a:lumOff val="35000"/>
                  </a:schemeClr>
                </a:solidFill>
              </a:rPr>
              <a:t>41</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a:spAutoFit/>
          </a:bodyPr>
          <a:lstStyle/>
          <a:p>
            <a:pPr xmlns:a="http://schemas.openxmlformats.org/drawingml/2006/main" lvl="0">
              <a:defRPr/>
            </a:pPr>
            <a:r xmlns:a="http://schemas.openxmlformats.org/drawingml/2006/main">
              <a:rPr lang="hmn" altLang="ko-KR" b="1">
                <a:solidFill>
                  <a:schemeClr val="tx1">
                    <a:lumMod val="50000"/>
                    <a:lumOff val="50000"/>
                  </a:schemeClr>
                </a:solidFill>
              </a:rPr>
              <a:t>Tsis muaj.</a:t>
            </a:r>
            <a:r xmlns:a="http://schemas.openxmlformats.org/drawingml/2006/main">
              <a:rPr lang="hmn" altLang="en-US" b="1">
                <a:solidFill>
                  <a:schemeClr val="tx1">
                    <a:lumMod val="50000"/>
                    <a:lumOff val="50000"/>
                  </a:schemeClr>
                </a:solidFill>
              </a:rPr>
              <a:t> </a:t>
            </a:r>
            <a:r xmlns:a="http://schemas.openxmlformats.org/drawingml/2006/main">
              <a:rPr lang="hmn" altLang="ko-KR" b="1">
                <a:solidFill>
                  <a:schemeClr val="tx1">
                    <a:lumMod val="50000"/>
                    <a:lumOff val="50000"/>
                  </a:schemeClr>
                </a:solidFill>
              </a:rPr>
              <a:t>14</a:t>
            </a:r>
            <a:r xmlns:a="http://schemas.openxmlformats.org/drawingml/2006/main">
              <a:rPr lang="hmn" altLang="en-US" b="1">
                <a:solidFill>
                  <a:schemeClr val="tx1">
                    <a:lumMod val="50000"/>
                    <a:lumOff val="50000"/>
                  </a:schemeClr>
                </a:solidFill>
              </a:rPr>
              <a:t> </a:t>
            </a:r>
            <a:r xmlns:a="http://schemas.openxmlformats.org/drawingml/2006/main">
              <a:rPr lang="hmn" altLang="ko-KR" b="1">
                <a:solidFill>
                  <a:schemeClr val="tx1">
                    <a:lumMod val="50000"/>
                    <a:lumOff val="50000"/>
                  </a:schemeClr>
                </a:solidFill>
              </a:rPr>
              <a:t>Vajtswv Txojlus</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07504" y="1737390"/>
            <a:ext cx="3931114" cy="2099280"/>
          </a:xfrm>
          <a:prstGeom prst="rect">
            <a:avLst/>
          </a:prstGeom>
          <a:noFill/>
        </p:spPr>
        <p:txBody>
          <a:bodyPr wrap="square">
            <a:spAutoFit/>
          </a:bodyPr>
          <a:lstStyle/>
          <a:p>
            <a:pPr xmlns:a="http://schemas.openxmlformats.org/drawingml/2006/main" algn="ctr">
              <a:defRPr/>
            </a:pPr>
            <a:r xmlns:a="http://schemas.openxmlformats.org/drawingml/2006/main">
              <a:rPr lang="hmn" altLang="ko-KR" sz="4400"/>
              <a:t>Yauxej ntsib Nws cov kwvtij dua</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3773016" y="1962735"/>
            <a:ext cx="5364087" cy="379217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hmn" altLang="ko-KR" sz="4000">
                <a:solidFill>
                  <a:srgbClr val="ff0000"/>
                </a:solidFill>
              </a:rPr>
              <a:t>Hnub no lo lus</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95785"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28472" y="112603"/>
            <a:ext cx="983695" cy="648072"/>
          </a:xfrm>
          <a:prstGeom prst="rect">
            <a:avLst/>
          </a:prstGeom>
          <a:noFill/>
        </p:spPr>
      </p:pic>
      <p:sp>
        <p:nvSpPr>
          <p:cNvPr id="23" name="TextBox 22"/>
          <p:cNvSpPr txBox="1"/>
          <p:nvPr/>
        </p:nvSpPr>
        <p:spPr>
          <a:xfrm>
            <a:off x="539552" y="1844824"/>
            <a:ext cx="8208912" cy="1182221"/>
          </a:xfrm>
          <a:prstGeom prst="rect">
            <a:avLst/>
          </a:prstGeom>
          <a:noFill/>
        </p:spPr>
        <p:txBody>
          <a:bodyPr wrap="square">
            <a:spAutoFit/>
          </a:bodyPr>
          <a:lstStyle/>
          <a:p>
            <a:pPr xmlns:a="http://schemas.openxmlformats.org/drawingml/2006/main" lvl="0">
              <a:defRPr/>
            </a:pPr>
            <a:r xmlns:a="http://schemas.openxmlformats.org/drawingml/2006/main">
              <a:rPr lang="hmn" altLang="ko-KR" sz="3600">
                <a:solidFill>
                  <a:schemeClr val="bg1">
                    <a:lumMod val="50000"/>
                  </a:schemeClr>
                </a:solidFill>
              </a:rPr>
              <a:t>Txawm tias Yauxej paub nws cov kwvtij los lawv yeej tsis paub nws.</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hmn" altLang="ko-KR" sz="2800">
                <a:solidFill>
                  <a:schemeClr val="tx1">
                    <a:lumMod val="65000"/>
                    <a:lumOff val="35000"/>
                  </a:schemeClr>
                </a:solidFill>
              </a:rPr>
              <a:t>Chiv Keeb</a:t>
            </a:r>
            <a:r xmlns:a="http://schemas.openxmlformats.org/drawingml/2006/main">
              <a:rPr lang="hmn" altLang="en-US" sz="2800">
                <a:solidFill>
                  <a:schemeClr val="tx1">
                    <a:lumMod val="65000"/>
                    <a:lumOff val="35000"/>
                  </a:schemeClr>
                </a:solidFill>
              </a:rPr>
              <a:t> </a:t>
            </a:r>
            <a:r xmlns:a="http://schemas.openxmlformats.org/drawingml/2006/main">
              <a:rPr lang="hmn" altLang="ko-KR" sz="2800">
                <a:solidFill>
                  <a:schemeClr val="tx1">
                    <a:lumMod val="65000"/>
                    <a:lumOff val="35000"/>
                  </a:schemeClr>
                </a:solidFill>
              </a:rPr>
              <a:t>42:</a:t>
            </a:r>
            <a:r xmlns:a="http://schemas.openxmlformats.org/drawingml/2006/main">
              <a:rPr lang="hmn" altLang="en-US" sz="2800">
                <a:solidFill>
                  <a:schemeClr val="tx1">
                    <a:lumMod val="65000"/>
                    <a:lumOff val="35000"/>
                  </a:schemeClr>
                </a:solidFill>
              </a:rPr>
              <a:t> </a:t>
            </a:r>
            <a:r xmlns:a="http://schemas.openxmlformats.org/drawingml/2006/main">
              <a:rPr lang="hmn" altLang="ko-KR" sz="2800">
                <a:solidFill>
                  <a:schemeClr val="tx1">
                    <a:lumMod val="65000"/>
                    <a:lumOff val="35000"/>
                  </a:schemeClr>
                </a:solidFill>
              </a:rPr>
              <a:t>8</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0811" y="5473005"/>
            <a:ext cx="8963222" cy="1373565"/>
          </a:xfrm>
          <a:prstGeom prst="rect">
            <a:avLst/>
          </a:prstGeom>
          <a:noFill/>
        </p:spPr>
        <p:txBody>
          <a:bodyPr wrap="square">
            <a:spAutoFit/>
          </a:bodyPr>
          <a:lstStyle/>
          <a:p>
            <a:pPr xmlns:a="http://schemas.openxmlformats.org/drawingml/2006/main" lvl="0">
              <a:defRPr/>
            </a:pPr>
            <a:r xmlns:a="http://schemas.openxmlformats.org/drawingml/2006/main">
              <a:rPr lang="hmn" altLang="ko-KR" sz="2800">
                <a:solidFill>
                  <a:schemeClr val="tx1">
                    <a:lumMod val="65000"/>
                    <a:lumOff val="35000"/>
                  </a:schemeClr>
                </a:solidFill>
              </a:rPr>
              <a:t>Falau tsa Yauxej ua tus thawj tswj hwm tebchaws Iziv. Yauxej tswj tau 7 xyoo kev tshaib kev nqhis hnyav heev.</a:t>
            </a:r>
            <a:endParaRPr xmlns:a="http://schemas.openxmlformats.org/drawingml/2006/main" lang="ko-KR" altLang="en-US" sz="2800">
              <a:solidFill>
                <a:schemeClr val="tx1">
                  <a:lumMod val="65000"/>
                  <a:lumOff val="35000"/>
                </a:schemeClr>
              </a:solidFill>
            </a:endParaRPr>
          </a:p>
        </p:txBody>
      </p:sp>
      <p:pic>
        <p:nvPicPr>
          <p:cNvPr id="1026" name="Picture 2"/>
          <p:cNvPicPr>
            <a:picLocks noChangeAspect="1" noChangeArrowheads="1"/>
          </p:cNvPicPr>
          <p:nvPr/>
        </p:nvPicPr>
        <p:blipFill rotWithShape="1">
          <a:blip r:embed="rId2"/>
          <a:stretch>
            <a:fillRect/>
          </a:stretch>
        </p:blipFill>
        <p:spPr>
          <a:xfrm>
            <a:off x="323529" y="116632"/>
            <a:ext cx="8720504" cy="504056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5053" y="5517232"/>
            <a:ext cx="9070726" cy="1281713"/>
          </a:xfrm>
          <a:prstGeom prst="rect">
            <a:avLst/>
          </a:prstGeom>
          <a:noFill/>
        </p:spPr>
        <p:txBody>
          <a:bodyPr wrap="square">
            <a:spAutoFit/>
          </a:bodyPr>
          <a:lstStyle/>
          <a:p>
            <a:pPr xmlns:a="http://schemas.openxmlformats.org/drawingml/2006/main" lvl="0">
              <a:defRPr/>
            </a:pPr>
            <a:r xmlns:a="http://schemas.openxmlformats.org/drawingml/2006/main">
              <a:rPr lang="hmn" altLang="ko-KR" sz="2600">
                <a:solidFill>
                  <a:schemeClr val="tx1">
                    <a:lumMod val="65000"/>
                    <a:lumOff val="35000"/>
                  </a:schemeClr>
                </a:solidFill>
              </a:rPr>
              <a:t>Txawm li cas los xij, tsis muaj qoob loo hauv Khana-as vim kev tshaib kev nqhis. Lawv yuav tsum nqes mus rau tim lyiv teb chaws kom tau ib co nplej noj. Yauxej cov tijlaug txawm mus yuav zaub mov thiab.</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415252" y="332655"/>
            <a:ext cx="8313496" cy="5184577"/>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1667" y="5394368"/>
            <a:ext cx="9054634" cy="954107"/>
          </a:xfrm>
          <a:prstGeom prst="rect">
            <a:avLst/>
          </a:prstGeom>
          <a:noFill/>
        </p:spPr>
        <p:txBody>
          <a:bodyPr wrap="square">
            <a:spAutoFit/>
          </a:bodyPr>
          <a:lstStyle/>
          <a:p>
            <a:pPr xmlns:a="http://schemas.openxmlformats.org/drawingml/2006/main" lvl="0">
              <a:defRPr/>
            </a:pPr>
            <a:r xmlns:a="http://schemas.openxmlformats.org/drawingml/2006/main">
              <a:rPr lang="hmn" altLang="ko-KR" sz="2800">
                <a:solidFill>
                  <a:schemeClr val="tx1">
                    <a:lumMod val="65000"/>
                    <a:lumOff val="35000"/>
                  </a:schemeClr>
                </a:solidFill>
              </a:rPr>
              <a:t>Txawm tias Yauxej paub nws cov kwvtij los lawv yeej tsis paub nws.</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5885" y="-27383"/>
            <a:ext cx="8352231" cy="540059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hmn" altLang="ko-KR" sz="2800">
                <a:solidFill>
                  <a:schemeClr val="tx1">
                    <a:lumMod val="65000"/>
                    <a:lumOff val="35000"/>
                  </a:schemeClr>
                </a:solidFill>
              </a:rPr>
              <a:t>Yauxej hais rau lawv tias nws yog leej twg. Lawv ntshai ntsia nws thiab ntshai nws</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6570"/>
            <a:ext cx="8349931" cy="590303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273329"/>
          </a:xfrm>
          <a:prstGeom prst="rect">
            <a:avLst/>
          </a:prstGeom>
          <a:noFill/>
        </p:spPr>
        <p:txBody>
          <a:bodyPr wrap="square">
            <a:spAutoFit/>
          </a:bodyPr>
          <a:lstStyle/>
          <a:p>
            <a:pPr xmlns:a="http://schemas.openxmlformats.org/drawingml/2006/main" lvl="0">
              <a:defRPr/>
            </a:pPr>
            <a:r xmlns:a="http://schemas.openxmlformats.org/drawingml/2006/main">
              <a:rPr lang="hmn" altLang="ko-KR" sz="2600">
                <a:solidFill>
                  <a:schemeClr val="tx1">
                    <a:lumMod val="65000"/>
                    <a:lumOff val="35000"/>
                  </a:schemeClr>
                </a:solidFill>
              </a:rPr>
              <a:t>Yauxej paub tias yog vim li cas Vajtswv thiaj txib nws mus rau tebchaws Iziv. Nws zam txim rau nws cov kwv tij thiab coj tag nrho nws tsev neeg mus rau tim lyiv teb chaws thiab saib xyuas lawv kom nyab xeeb.</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395884" y="-27383"/>
            <a:ext cx="8352231" cy="540059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hmn" altLang="ko-KR" sz="4000">
                <a:solidFill>
                  <a:srgbClr val="ff0000"/>
                </a:solidFill>
              </a:rPr>
              <a:t>Hnub no Zaj Lus Qhia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228184" y="49583"/>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1874093" y="70511"/>
            <a:ext cx="983695" cy="648072"/>
          </a:xfrm>
          <a:prstGeom prst="rect">
            <a:avLst/>
          </a:prstGeom>
          <a:noFill/>
        </p:spPr>
      </p:pic>
      <p:sp>
        <p:nvSpPr>
          <p:cNvPr id="17" name="TextBox 16"/>
          <p:cNvSpPr txBox="1"/>
          <p:nvPr/>
        </p:nvSpPr>
        <p:spPr>
          <a:xfrm>
            <a:off x="467544" y="1124744"/>
            <a:ext cx="8208912" cy="3378676"/>
          </a:xfrm>
          <a:prstGeom prst="rect">
            <a:avLst/>
          </a:prstGeom>
          <a:noFill/>
        </p:spPr>
        <p:txBody>
          <a:bodyPr wrap="square">
            <a:spAutoFit/>
          </a:bodyPr>
          <a:lstStyle/>
          <a:p>
            <a:pPr xmlns:a="http://schemas.openxmlformats.org/drawingml/2006/main" algn="ctr">
              <a:defRPr/>
            </a:pPr>
            <a:r xmlns:a="http://schemas.openxmlformats.org/drawingml/2006/main">
              <a:rPr lang="hmn" altLang="ko-KR" sz="3600">
                <a:solidFill>
                  <a:schemeClr val="tx1">
                    <a:lumMod val="65000"/>
                    <a:lumOff val="35000"/>
                  </a:schemeClr>
                </a:solidFill>
              </a:rPr>
              <a:t>Yauxej zam txim rau nws cov kwvtij uas ua phem rau nws thiab hlub lawv raws li Vajtswv lub siab nyiam.</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hmn" altLang="ko-KR" sz="3600">
                <a:solidFill>
                  <a:schemeClr val="tx1">
                    <a:lumMod val="65000"/>
                    <a:lumOff val="35000"/>
                  </a:schemeClr>
                </a:solidFill>
              </a:rPr>
              <a:t>Peb yuav tsum zam txim rau peb tsev neeg thiab phooj ywg thiab hlub lawv.</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sz="2800">
                <a:solidFill>
                  <a:schemeClr val="tx1">
                    <a:lumMod val="65000"/>
                    <a:lumOff val="35000"/>
                  </a:schemeClr>
                </a:solidFill>
              </a:rPr>
              <a:t>Tiamsis, Ntxwg Nyoog muab tus nab ntxias Eva.</a:t>
            </a:r>
          </a:p>
          <a:p>
            <a:r xmlns:a="http://schemas.openxmlformats.org/drawingml/2006/main">
              <a:rPr lang="hmn" altLang="ko-KR" sz="2800">
                <a:solidFill>
                  <a:schemeClr val="tx1">
                    <a:lumMod val="65000"/>
                    <a:lumOff val="35000"/>
                  </a:schemeClr>
                </a:solidFill>
              </a:rPr>
              <a:t>Thaum kawg, Eva noj txiv hmab txiv ntoo.</a:t>
            </a: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99"/>
            <a:ext cx="9144000" cy="5892480"/>
          </a:xfrm>
          <a:prstGeom prst="rect">
            <a:avLst/>
          </a:prstGeom>
        </p:spPr>
      </p:pic>
    </p:spTree>
    <p:extLst>
      <p:ext uri="{BB962C8B-B14F-4D97-AF65-F5344CB8AC3E}">
        <p14:creationId xmlns:p14="http://schemas.microsoft.com/office/powerpoint/2010/main" val="2146147376"/>
      </p:ext>
    </p:extLst>
  </p:cSld>
  <p:clrMapOvr>
    <a:masterClrMapping/>
  </p:clrMapOvr>
  <p:transition/>
  <p:timing/>
</p:sld>
</file>

<file path=ppt/slides/slide15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hmn" altLang="ko-KR" sz="3200"/>
              <a:t>Vajtswv yog?</a:t>
            </a:r>
            <a:r xmlns:a="http://schemas.openxmlformats.org/drawingml/2006/main">
              <a:rPr lang="hmn"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hmn" altLang="ko-KR" sz="3600">
                <a:solidFill>
                  <a:srgbClr val="c00000"/>
                </a:solidFill>
              </a:rPr>
              <a:t>Vajtswv..</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646331"/>
          </a:xfrm>
          <a:prstGeom prst="rect">
            <a:avLst/>
          </a:prstGeom>
          <a:noFill/>
        </p:spPr>
        <p:txBody>
          <a:bodyPr wrap="square">
            <a:spAutoFit/>
          </a:bodyPr>
          <a:lstStyle/>
          <a:p>
            <a:pPr xmlns:a="http://schemas.openxmlformats.org/drawingml/2006/main" lvl="0">
              <a:defRPr/>
            </a:pPr>
            <a:r xmlns:a="http://schemas.openxmlformats.org/drawingml/2006/main">
              <a:rPr lang="hmn" altLang="ko-KR" sz="3600">
                <a:solidFill>
                  <a:schemeClr val="tx1">
                    <a:lumMod val="65000"/>
                    <a:lumOff val="35000"/>
                  </a:schemeClr>
                </a:solidFill>
              </a:rPr>
              <a:t>zam txim rau peb thiab hlub peb.</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09200" y="207095"/>
            <a:ext cx="4053592" cy="695875"/>
          </a:xfrm>
          <a:prstGeom prst="rect">
            <a:avLst/>
          </a:prstGeom>
          <a:noFill/>
        </p:spPr>
        <p:txBody>
          <a:bodyPr wrap="square">
            <a:spAutoFit/>
          </a:bodyPr>
          <a:lstStyle/>
          <a:p>
            <a:pPr xmlns:a="http://schemas.openxmlformats.org/drawingml/2006/main" algn="ctr">
              <a:defRPr/>
            </a:pPr>
            <a:r xmlns:a="http://schemas.openxmlformats.org/drawingml/2006/main">
              <a:rPr lang="hmn" altLang="ko-KR" sz="4000">
                <a:solidFill>
                  <a:srgbClr val="ff0000"/>
                </a:solidFill>
              </a:rPr>
              <a:t>Hnub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6326" y="115283"/>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63928" y="67042"/>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hmn" altLang="ko-KR" sz="3600">
                <a:solidFill>
                  <a:schemeClr val="tx1">
                    <a:lumMod val="65000"/>
                    <a:lumOff val="35000"/>
                  </a:schemeClr>
                </a:solidFill>
              </a:rPr>
              <a:t>Yauxej ua nom tswv teb chaws twg?</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hmn" altLang="en-US" sz="2800">
                <a:solidFill>
                  <a:schemeClr val="tx1">
                    <a:lumMod val="65000"/>
                    <a:lumOff val="35000"/>
                  </a:schemeClr>
                </a:solidFill>
              </a:rPr>
              <a:t>① </a:t>
            </a:r>
            <a:r xmlns:a="http://schemas.openxmlformats.org/drawingml/2006/main">
              <a:rPr lang="hmn" altLang="ko-KR" sz="2800">
                <a:solidFill>
                  <a:schemeClr val="tx1">
                    <a:lumMod val="65000"/>
                    <a:lumOff val="35000"/>
                  </a:schemeClr>
                </a:solidFill>
              </a:rPr>
              <a:t>Egypt</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hmn" altLang="en-US" sz="2800">
                <a:solidFill>
                  <a:schemeClr val="tx1">
                    <a:lumMod val="65000"/>
                    <a:lumOff val="35000"/>
                  </a:schemeClr>
                </a:solidFill>
              </a:rPr>
              <a:t>② </a:t>
            </a:r>
            <a:r xmlns:a="http://schemas.openxmlformats.org/drawingml/2006/main">
              <a:rPr lang="hmn" altLang="ko-KR" sz="2800">
                <a:solidFill>
                  <a:schemeClr val="tx1">
                    <a:lumMod val="65000"/>
                    <a:lumOff val="35000"/>
                  </a:schemeClr>
                </a:solidFill>
              </a:rPr>
              <a:t>Israel</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hmn" altLang="en-US" sz="2800">
                <a:solidFill>
                  <a:schemeClr val="tx1">
                    <a:lumMod val="65000"/>
                    <a:lumOff val="35000"/>
                  </a:schemeClr>
                </a:solidFill>
              </a:rPr>
              <a:t>③ </a:t>
            </a:r>
            <a:r xmlns:a="http://schemas.openxmlformats.org/drawingml/2006/main">
              <a:rPr lang="hmn" altLang="ko-KR" sz="2800">
                <a:solidFill>
                  <a:schemeClr val="tx1">
                    <a:lumMod val="65000"/>
                    <a:lumOff val="35000"/>
                  </a:schemeClr>
                </a:solidFill>
              </a:rPr>
              <a:t>Persia</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hmn" altLang="en-US" sz="2800">
                <a:solidFill>
                  <a:schemeClr val="tx1">
                    <a:lumMod val="65000"/>
                    <a:lumOff val="35000"/>
                  </a:schemeClr>
                </a:solidFill>
              </a:rPr>
              <a:t>④ </a:t>
            </a:r>
            <a:r xmlns:a="http://schemas.openxmlformats.org/drawingml/2006/main">
              <a:rPr lang="hmn" altLang="ko-KR" sz="2800">
                <a:solidFill>
                  <a:schemeClr val="tx1">
                    <a:lumMod val="65000"/>
                    <a:lumOff val="35000"/>
                  </a:schemeClr>
                </a:solidFill>
              </a:rPr>
              <a:t>Babylon</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2790801"/>
            <a:ext cx="8712968" cy="512469"/>
          </a:xfrm>
          <a:prstGeom prst="rect">
            <a:avLst/>
          </a:prstGeom>
          <a:noFill/>
        </p:spPr>
        <p:txBody>
          <a:bodyPr wrap="square">
            <a:spAutoFit/>
          </a:bodyPr>
          <a:lstStyle/>
          <a:p>
            <a:pPr xmlns:a="http://schemas.openxmlformats.org/drawingml/2006/main" lvl="0">
              <a:defRPr/>
            </a:pPr>
            <a:r xmlns:a="http://schemas.openxmlformats.org/drawingml/2006/main">
              <a:rPr lang="hmn" altLang="en-US" sz="2800">
                <a:solidFill>
                  <a:srgbClr val="ff0000"/>
                </a:solidFill>
              </a:rPr>
              <a:t>① </a:t>
            </a:r>
            <a:r xmlns:a="http://schemas.openxmlformats.org/drawingml/2006/main">
              <a:rPr lang="hmn" altLang="ko-KR" sz="2800">
                <a:solidFill>
                  <a:srgbClr val="ff0000"/>
                </a:solidFill>
              </a:rPr>
              <a:t>Egypt</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5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hmn" altLang="ko-KR" sz="4000">
                <a:solidFill>
                  <a:srgbClr val="ff0000"/>
                </a:solidFill>
              </a:rPr>
              <a:t>Hnub no lo lus</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95785"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28472" y="112603"/>
            <a:ext cx="983695" cy="648072"/>
          </a:xfrm>
          <a:prstGeom prst="rect">
            <a:avLst/>
          </a:prstGeom>
          <a:noFill/>
        </p:spPr>
      </p:pic>
      <p:sp>
        <p:nvSpPr>
          <p:cNvPr id="23" name="TextBox 22"/>
          <p:cNvSpPr txBox="1"/>
          <p:nvPr/>
        </p:nvSpPr>
        <p:spPr>
          <a:xfrm>
            <a:off x="539552" y="1844824"/>
            <a:ext cx="8208912" cy="1182221"/>
          </a:xfrm>
          <a:prstGeom prst="rect">
            <a:avLst/>
          </a:prstGeom>
          <a:noFill/>
        </p:spPr>
        <p:txBody>
          <a:bodyPr wrap="square">
            <a:spAutoFit/>
          </a:bodyPr>
          <a:lstStyle/>
          <a:p>
            <a:pPr xmlns:a="http://schemas.openxmlformats.org/drawingml/2006/main" lvl="0">
              <a:defRPr/>
            </a:pPr>
            <a:r xmlns:a="http://schemas.openxmlformats.org/drawingml/2006/main">
              <a:rPr lang="hmn" altLang="ko-KR" sz="3600">
                <a:solidFill>
                  <a:schemeClr val="bg1">
                    <a:lumMod val="50000"/>
                  </a:schemeClr>
                </a:solidFill>
              </a:rPr>
              <a:t>Txawm tias Yauxej paub nws cov kwvtij los lawv yeej tsis paub nws.</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hmn" altLang="ko-KR" sz="2800">
                <a:solidFill>
                  <a:schemeClr val="tx1">
                    <a:lumMod val="65000"/>
                    <a:lumOff val="35000"/>
                  </a:schemeClr>
                </a:solidFill>
              </a:rPr>
              <a:t>Chiv Keeb</a:t>
            </a:r>
            <a:r xmlns:a="http://schemas.openxmlformats.org/drawingml/2006/main">
              <a:rPr lang="hmn" altLang="en-US" sz="2800">
                <a:solidFill>
                  <a:schemeClr val="tx1">
                    <a:lumMod val="65000"/>
                    <a:lumOff val="35000"/>
                  </a:schemeClr>
                </a:solidFill>
              </a:rPr>
              <a:t> </a:t>
            </a:r>
            <a:r xmlns:a="http://schemas.openxmlformats.org/drawingml/2006/main">
              <a:rPr lang="hmn" altLang="ko-KR" sz="2800">
                <a:solidFill>
                  <a:schemeClr val="tx1">
                    <a:lumMod val="65000"/>
                    <a:lumOff val="35000"/>
                  </a:schemeClr>
                </a:solidFill>
              </a:rPr>
              <a:t>42:</a:t>
            </a:r>
            <a:r xmlns:a="http://schemas.openxmlformats.org/drawingml/2006/main">
              <a:rPr lang="hmn" altLang="en-US" sz="2800">
                <a:solidFill>
                  <a:schemeClr val="tx1">
                    <a:lumMod val="65000"/>
                    <a:lumOff val="35000"/>
                  </a:schemeClr>
                </a:solidFill>
              </a:rPr>
              <a:t> </a:t>
            </a:r>
            <a:r xmlns:a="http://schemas.openxmlformats.org/drawingml/2006/main">
              <a:rPr lang="hmn" altLang="ko-KR" sz="2800">
                <a:solidFill>
                  <a:schemeClr val="tx1">
                    <a:lumMod val="65000"/>
                    <a:lumOff val="35000"/>
                  </a:schemeClr>
                </a:solidFill>
              </a:rPr>
              <a:t>8</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952328" cy="369332"/>
          </a:xfrm>
          <a:prstGeom prst="rect">
            <a:avLst/>
          </a:prstGeom>
          <a:noFill/>
        </p:spPr>
        <p:txBody>
          <a:bodyPr wrap="square">
            <a:spAutoFit/>
          </a:bodyPr>
          <a:lstStyle/>
          <a:p>
            <a:pPr xmlns:a="http://schemas.openxmlformats.org/drawingml/2006/main" lvl="0">
              <a:defRPr/>
            </a:pPr>
            <a:r xmlns:a="http://schemas.openxmlformats.org/drawingml/2006/main">
              <a:rPr lang="hmn" altLang="ko-KR" b="1">
                <a:solidFill>
                  <a:schemeClr val="tx1">
                    <a:lumMod val="50000"/>
                    <a:lumOff val="50000"/>
                  </a:schemeClr>
                </a:solidFill>
              </a:rPr>
              <a:t>No.15 Vajtswv Txojlus</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4221087"/>
            <a:ext cx="2592288" cy="2036385"/>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916832"/>
            <a:ext cx="3931114" cy="2777088"/>
          </a:xfrm>
          <a:prstGeom prst="rect">
            <a:avLst/>
          </a:prstGeom>
          <a:noFill/>
        </p:spPr>
        <p:txBody>
          <a:bodyPr wrap="square">
            <a:spAutoFit/>
          </a:bodyPr>
          <a:lstStyle/>
          <a:p>
            <a:pPr xmlns:a="http://schemas.openxmlformats.org/drawingml/2006/main" algn="ctr">
              <a:defRPr/>
            </a:pPr>
            <a:r xmlns:a="http://schemas.openxmlformats.org/drawingml/2006/main">
              <a:rPr lang="hmn" altLang="ko-KR" sz="4400"/>
              <a:t>Ib tug me nyuam uas tau txais kev cawmdim ntawm Dej</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3" name="그림 2"/>
          <p:cNvPicPr>
            <a:picLocks noChangeAspect="1"/>
          </p:cNvPicPr>
          <p:nvPr/>
        </p:nvPicPr>
        <p:blipFill rotWithShape="1">
          <a:blip r:embed="rId8"/>
          <a:stretch>
            <a:fillRect/>
          </a:stretch>
        </p:blipFill>
        <p:spPr>
          <a:xfrm>
            <a:off x="4075130" y="1423351"/>
            <a:ext cx="5033374" cy="488596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hmn" altLang="ko-KR" sz="4000">
                <a:solidFill>
                  <a:srgbClr val="ff0000"/>
                </a:solidFill>
              </a:rPr>
              <a:t>Hnub no lo lus</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4787" y="95728"/>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12172" y="54974"/>
            <a:ext cx="983695" cy="648072"/>
          </a:xfrm>
          <a:prstGeom prst="rect">
            <a:avLst/>
          </a:prstGeom>
          <a:noFill/>
        </p:spPr>
      </p:pic>
      <p:sp>
        <p:nvSpPr>
          <p:cNvPr id="23" name="TextBox 22"/>
          <p:cNvSpPr txBox="1"/>
          <p:nvPr/>
        </p:nvSpPr>
        <p:spPr>
          <a:xfrm>
            <a:off x="539552" y="1844824"/>
            <a:ext cx="8208912" cy="2830046"/>
          </a:xfrm>
          <a:prstGeom prst="rect">
            <a:avLst/>
          </a:prstGeom>
          <a:noFill/>
        </p:spPr>
        <p:txBody>
          <a:bodyPr wrap="square">
            <a:spAutoFit/>
          </a:bodyPr>
          <a:lstStyle/>
          <a:p>
            <a:pPr xmlns:a="http://schemas.openxmlformats.org/drawingml/2006/main" lvl="0">
              <a:defRPr/>
            </a:pPr>
            <a:r xmlns:a="http://schemas.openxmlformats.org/drawingml/2006/main">
              <a:rPr lang="hmn" altLang="ko-KR" sz="3600">
                <a:solidFill>
                  <a:schemeClr val="tx1">
                    <a:lumMod val="65000"/>
                    <a:lumOff val="35000"/>
                  </a:schemeClr>
                </a:solidFill>
              </a:rPr>
              <a:t>Thaum tus me nyuam loj hlob tuaj, nws coj nws mus rau Falau tus ntxhais thiab nws los ua nws tus tub. Nwg tis npe hu ua Mauxes, hab has tas, “Kuv coj nwg tawm huv dej moog.”</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hmn" altLang="ko-KR" sz="2800">
                <a:solidFill>
                  <a:schemeClr val="tx1">
                    <a:lumMod val="65000"/>
                    <a:lumOff val="35000"/>
                  </a:schemeClr>
                </a:solidFill>
              </a:rPr>
              <a:t>Khiav Dim</a:t>
            </a:r>
            <a:r xmlns:a="http://schemas.openxmlformats.org/drawingml/2006/main">
              <a:rPr lang="hmn" altLang="en-US" sz="2800">
                <a:solidFill>
                  <a:schemeClr val="tx1">
                    <a:lumMod val="65000"/>
                    <a:lumOff val="35000"/>
                  </a:schemeClr>
                </a:solidFill>
              </a:rPr>
              <a:t> </a:t>
            </a:r>
            <a:r xmlns:a="http://schemas.openxmlformats.org/drawingml/2006/main">
              <a:rPr lang="hmn" altLang="ko-KR" sz="2800">
                <a:solidFill>
                  <a:schemeClr val="tx1">
                    <a:lumMod val="65000"/>
                    <a:lumOff val="35000"/>
                  </a:schemeClr>
                </a:solidFill>
              </a:rPr>
              <a:t>2:10</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73005"/>
            <a:ext cx="8963222" cy="1373565"/>
          </a:xfrm>
          <a:prstGeom prst="rect">
            <a:avLst/>
          </a:prstGeom>
          <a:noFill/>
        </p:spPr>
        <p:txBody>
          <a:bodyPr wrap="square">
            <a:spAutoFit/>
          </a:bodyPr>
          <a:lstStyle/>
          <a:p>
            <a:pPr xmlns:a="http://schemas.openxmlformats.org/drawingml/2006/main" lvl="0">
              <a:defRPr/>
            </a:pPr>
            <a:r xmlns:a="http://schemas.openxmlformats.org/drawingml/2006/main">
              <a:rPr lang="hmn" altLang="ko-KR" sz="2800">
                <a:solidFill>
                  <a:schemeClr val="tx1">
                    <a:lumMod val="65000"/>
                    <a:lumOff val="35000"/>
                  </a:schemeClr>
                </a:solidFill>
              </a:rPr>
              <a:t>Vajntxwv tim lyiv teb chaws, Falau, tau txib kom muab cov tub txib uas yug los ntawm cov Yixayee pov tseg mus rau hauv tus dej Nile thiab cia lawv tua.</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12941"/>
            <a:ext cx="9144000" cy="5432283"/>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hmn" altLang="ko-KR" sz="2800">
                <a:solidFill>
                  <a:schemeClr val="tx1">
                    <a:lumMod val="65000"/>
                    <a:lumOff val="35000"/>
                  </a:schemeClr>
                </a:solidFill>
              </a:rPr>
              <a:t>Jochebed, Mauxes niam, tsis muaj kev xaiv tsuas yog cia nws tus tub raug coj mus rau ntawm tus dej Nile.</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2714" y="1"/>
            <a:ext cx="9144000" cy="587727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229200"/>
            <a:ext cx="9054634" cy="1369720"/>
          </a:xfrm>
          <a:prstGeom prst="rect">
            <a:avLst/>
          </a:prstGeom>
          <a:noFill/>
        </p:spPr>
        <p:txBody>
          <a:bodyPr wrap="square">
            <a:spAutoFit/>
          </a:bodyPr>
          <a:lstStyle/>
          <a:p>
            <a:pPr xmlns:a="http://schemas.openxmlformats.org/drawingml/2006/main" lvl="0">
              <a:defRPr/>
            </a:pPr>
            <a:r xmlns:a="http://schemas.openxmlformats.org/drawingml/2006/main">
              <a:rPr lang="hmn" altLang="ko-KR" sz="2800">
                <a:solidFill>
                  <a:schemeClr val="tx1">
                    <a:lumMod val="65000"/>
                    <a:lumOff val="35000"/>
                  </a:schemeClr>
                </a:solidFill>
              </a:rPr>
              <a:t>Lub sijhawm ntawd, tus ntxhais huabtais Egypt pom tus menyuam mos thaum nws da dej hauv tus dej. Nws muaj lub siab xav loj hlob tus tub.</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27383"/>
            <a:ext cx="9144000" cy="532859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01208"/>
            <a:ext cx="9054634" cy="1373912"/>
          </a:xfrm>
          <a:prstGeom prst="rect">
            <a:avLst/>
          </a:prstGeom>
          <a:noFill/>
        </p:spPr>
        <p:txBody>
          <a:bodyPr wrap="square">
            <a:spAutoFit/>
          </a:bodyPr>
          <a:lstStyle/>
          <a:p>
            <a:pPr xmlns:a="http://schemas.openxmlformats.org/drawingml/2006/main" lvl="0">
              <a:defRPr/>
            </a:pPr>
            <a:r xmlns:a="http://schemas.openxmlformats.org/drawingml/2006/main">
              <a:rPr lang="hmn" altLang="ko-KR" sz="2800">
                <a:solidFill>
                  <a:schemeClr val="tx1">
                    <a:lumMod val="65000"/>
                    <a:lumOff val="35000"/>
                  </a:schemeClr>
                </a:solidFill>
              </a:rPr>
              <a:t>Nws tus viv ncaus pom ntxhais huabtais coj tus menyuam mos tawm ntawm lub pob tawb. Nws tau qhia nws niam tiag tiag, Jochebed, kom tu tus menyuam mos rau nws.</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0" y="-27383"/>
            <a:ext cx="9144000" cy="518457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2102" y="5042118"/>
            <a:ext cx="9054634" cy="1794927"/>
          </a:xfrm>
          <a:prstGeom prst="rect">
            <a:avLst/>
          </a:prstGeom>
          <a:noFill/>
        </p:spPr>
        <p:txBody>
          <a:bodyPr wrap="square">
            <a:spAutoFit/>
          </a:bodyPr>
          <a:lstStyle/>
          <a:p>
            <a:pPr xmlns:a="http://schemas.openxmlformats.org/drawingml/2006/main" lvl="0">
              <a:defRPr/>
            </a:pPr>
            <a:r xmlns:a="http://schemas.openxmlformats.org/drawingml/2006/main">
              <a:rPr lang="hmn" altLang="ko-KR" sz="2800">
                <a:solidFill>
                  <a:schemeClr val="tx1">
                    <a:lumMod val="65000"/>
                    <a:lumOff val="35000"/>
                  </a:schemeClr>
                </a:solidFill>
              </a:rPr>
              <a:t>Thaum tus me nyuam loj hlob tuaj, nws raug coj rov qab mus rau huab tais los ua nws tus tub. Nwg tis npe hu ua Mauxes, hab has tas, “Kuv coj nwg tawm huv dej. Mauxe loj hlob hauv tebchaws Iziv</a:t>
            </a:r>
            <a:r xmlns:a="http://schemas.openxmlformats.org/drawingml/2006/main">
              <a:rPr lang="hmn" altLang="en-US" sz="2800">
                <a:solidFill>
                  <a:schemeClr val="tx1">
                    <a:lumMod val="65000"/>
                    <a:lumOff val="35000"/>
                  </a:schemeClr>
                </a:solidFill>
              </a:rPr>
              <a:t> </a:t>
            </a:r>
            <a:r xmlns:a="http://schemas.openxmlformats.org/drawingml/2006/main">
              <a:rPr lang="hmn" altLang="ko-KR" sz="2800">
                <a:solidFill>
                  <a:schemeClr val="tx1">
                    <a:lumMod val="65000"/>
                    <a:lumOff val="35000"/>
                  </a:schemeClr>
                </a:solidFill>
              </a:rPr>
              <a:t>Palace.</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27383"/>
            <a:ext cx="9144000" cy="504055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89366"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sz="2800">
                <a:solidFill>
                  <a:schemeClr val="tx1">
                    <a:lumMod val="65000"/>
                    <a:lumOff val="35000"/>
                  </a:schemeClr>
                </a:solidFill>
              </a:rPr>
              <a:t>Thiab Eva muab lwm tus rau Adas.</a:t>
            </a:r>
          </a:p>
          <a:p>
            <a:r xmlns:a="http://schemas.openxmlformats.org/drawingml/2006/main">
              <a:rPr lang="hmn" altLang="ko-KR" sz="2800">
                <a:solidFill>
                  <a:schemeClr val="tx1">
                    <a:lumMod val="65000"/>
                    <a:lumOff val="35000"/>
                  </a:schemeClr>
                </a:solidFill>
              </a:rPr>
              <a:t>Adas noj thiab.</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444" y="0"/>
            <a:ext cx="8392556" cy="5933164"/>
          </a:xfrm>
          <a:prstGeom prst="rect">
            <a:avLst/>
          </a:prstGeom>
        </p:spPr>
      </p:pic>
    </p:spTree>
    <p:extLst>
      <p:ext uri="{BB962C8B-B14F-4D97-AF65-F5344CB8AC3E}">
        <p14:creationId xmlns:p14="http://schemas.microsoft.com/office/powerpoint/2010/main" val="2574512773"/>
      </p:ext>
    </p:extLst>
  </p:cSld>
  <p:clrMapOvr>
    <a:masterClrMapping/>
  </p:clrMapOvr>
  <p:transition/>
  <p:timing/>
</p:sld>
</file>

<file path=ppt/slides/slide16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3"/>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6"/>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hmn" altLang="ko-KR" sz="4000">
                <a:solidFill>
                  <a:srgbClr val="ff0000"/>
                </a:solidFill>
              </a:rPr>
              <a:t>Hnub no Zaj Lus Qhia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7"/>
          <a:srcRect b="31910"/>
          <a:stretch>
            <a:fillRect/>
          </a:stretch>
        </p:blipFill>
        <p:spPr>
          <a:xfrm>
            <a:off x="6223080" y="49915"/>
            <a:ext cx="951738" cy="648072"/>
          </a:xfrm>
          <a:prstGeom prst="rect">
            <a:avLst/>
          </a:prstGeom>
          <a:noFill/>
        </p:spPr>
      </p:pic>
      <p:pic>
        <p:nvPicPr>
          <p:cNvPr id="22" name="Picture 5" descr="D:\bk\bklogo2_1-1.png"/>
          <p:cNvPicPr>
            <a:picLocks noChangeAspect="1" noChangeArrowheads="1"/>
          </p:cNvPicPr>
          <p:nvPr/>
        </p:nvPicPr>
        <p:blipFill rotWithShape="1">
          <a:blip r:embed="rId8"/>
          <a:srcRect b="31910"/>
          <a:stretch>
            <a:fillRect/>
          </a:stretch>
        </p:blipFill>
        <p:spPr>
          <a:xfrm flipH="1">
            <a:off x="2012172" y="82696"/>
            <a:ext cx="983695" cy="648072"/>
          </a:xfrm>
          <a:prstGeom prst="rect">
            <a:avLst/>
          </a:prstGeom>
          <a:noFill/>
        </p:spPr>
      </p:pic>
      <p:sp>
        <p:nvSpPr>
          <p:cNvPr id="17" name="TextBox 16"/>
          <p:cNvSpPr txBox="1"/>
          <p:nvPr/>
        </p:nvSpPr>
        <p:spPr>
          <a:xfrm>
            <a:off x="467544" y="1484784"/>
            <a:ext cx="8208912" cy="4475961"/>
          </a:xfrm>
          <a:prstGeom prst="rect">
            <a:avLst/>
          </a:prstGeom>
          <a:noFill/>
        </p:spPr>
        <p:txBody>
          <a:bodyPr wrap="square">
            <a:spAutoFit/>
          </a:bodyPr>
          <a:lstStyle/>
          <a:p>
            <a:pPr xmlns:a="http://schemas.openxmlformats.org/drawingml/2006/main" algn="ctr">
              <a:defRPr/>
            </a:pPr>
            <a:r xmlns:a="http://schemas.openxmlformats.org/drawingml/2006/main">
              <a:rPr lang="hmn" altLang="ko-KR" sz="3600">
                <a:solidFill>
                  <a:schemeClr val="tx1">
                    <a:lumMod val="65000"/>
                    <a:lumOff val="35000"/>
                  </a:schemeClr>
                </a:solidFill>
              </a:rPr>
              <a:t>Vajtswv cawm Mauxes.</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hmn" altLang="ko-KR" sz="3600">
                <a:solidFill>
                  <a:schemeClr val="tx1">
                    <a:lumMod val="65000"/>
                    <a:lumOff val="35000"/>
                  </a:schemeClr>
                </a:solidFill>
              </a:rPr>
              <a:t>Vajtswv cawm peb nrog Nws txoj kev txawj ntse thiab lub hwj chim zoo kawg nkaus (providence).</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hmn" altLang="ko-KR" sz="3600">
                <a:solidFill>
                  <a:schemeClr val="tx1">
                    <a:lumMod val="65000"/>
                    <a:lumOff val="35000"/>
                  </a:schemeClr>
                </a:solidFill>
              </a:rPr>
              <a:t>Cia peb ntseeg tias Vajtswv tej kev npaj loj thiab zoo kawg nkaus li kuv ib txwm muaj.</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6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hmn" altLang="ko-KR" sz="3200"/>
              <a:t>Vajtswv yog leejtwg?</a:t>
            </a:r>
            <a:r xmlns:a="http://schemas.openxmlformats.org/drawingml/2006/main">
              <a:rPr lang="hmn"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hmn" altLang="ko-KR" sz="3600">
                <a:solidFill>
                  <a:srgbClr val="c00000"/>
                </a:solidFill>
              </a:rPr>
              <a:t>Vajtswv..</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37926"/>
          </a:xfrm>
          <a:prstGeom prst="rect">
            <a:avLst/>
          </a:prstGeom>
          <a:noFill/>
        </p:spPr>
        <p:txBody>
          <a:bodyPr wrap="square">
            <a:spAutoFit/>
          </a:bodyPr>
          <a:lstStyle/>
          <a:p>
            <a:pPr xmlns:a="http://schemas.openxmlformats.org/drawingml/2006/main" algn="ctr">
              <a:defRPr/>
            </a:pPr>
            <a:r xmlns:a="http://schemas.openxmlformats.org/drawingml/2006/main">
              <a:rPr lang="hmn" altLang="ko-KR" sz="3600">
                <a:solidFill>
                  <a:schemeClr val="tx1">
                    <a:lumMod val="65000"/>
                    <a:lumOff val="35000"/>
                  </a:schemeClr>
                </a:solidFill>
              </a:rPr>
              <a:t>Nws yog tus Vajtswv uas muaj hwjchim loj kawg nkaus uas ua tiav Nws lub siab nyiam txawm tias muaj kev cuam tshuam.</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6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hmn" altLang="ko-KR" sz="4000">
                <a:solidFill>
                  <a:srgbClr val="ff0000"/>
                </a:solidFill>
              </a:rPr>
              <a:t>Hnub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2942" y="78813"/>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12172" y="102748"/>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hmn" altLang="ko-KR" sz="3600">
                <a:solidFill>
                  <a:schemeClr val="tx1">
                    <a:lumMod val="65000"/>
                    <a:lumOff val="35000"/>
                  </a:schemeClr>
                </a:solidFill>
              </a:rPr>
              <a:t>Yuav ua li cas tshwm sim rau tus me nyuam uas raug coj mus rau hauv dej?</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hmn" altLang="en-US" sz="2800">
                <a:solidFill>
                  <a:schemeClr val="tx1">
                    <a:lumMod val="65000"/>
                    <a:lumOff val="35000"/>
                  </a:schemeClr>
                </a:solidFill>
              </a:rPr>
              <a:t>① </a:t>
            </a:r>
            <a:r xmlns:a="http://schemas.openxmlformats.org/drawingml/2006/main">
              <a:rPr lang="hmn" altLang="ko-KR" sz="2800">
                <a:solidFill>
                  <a:schemeClr val="tx1">
                    <a:lumMod val="65000"/>
                    <a:lumOff val="35000"/>
                  </a:schemeClr>
                </a:solidFill>
              </a:rPr>
              <a:t>Nws poob dej thiab noj ntses.</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hmn" altLang="en-US" sz="2800">
                <a:solidFill>
                  <a:schemeClr val="tx1">
                    <a:lumMod val="65000"/>
                    <a:lumOff val="35000"/>
                  </a:schemeClr>
                </a:solidFill>
              </a:rPr>
              <a:t>② </a:t>
            </a:r>
            <a:r xmlns:a="http://schemas.openxmlformats.org/drawingml/2006/main">
              <a:rPr lang="hmn" altLang="ko-KR" sz="2800">
                <a:solidFill>
                  <a:schemeClr val="tx1">
                    <a:lumMod val="65000"/>
                    <a:lumOff val="35000"/>
                  </a:schemeClr>
                </a:solidFill>
              </a:rPr>
              <a:t>Noog cawm tus me nyuam.</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hmn" altLang="en-US" sz="2800">
                <a:solidFill>
                  <a:schemeClr val="tx1">
                    <a:lumMod val="65000"/>
                    <a:lumOff val="35000"/>
                  </a:schemeClr>
                </a:solidFill>
              </a:rPr>
              <a:t>③ </a:t>
            </a:r>
            <a:r xmlns:a="http://schemas.openxmlformats.org/drawingml/2006/main">
              <a:rPr lang="hmn" altLang="ko-KR" sz="2800">
                <a:solidFill>
                  <a:schemeClr val="tx1">
                    <a:lumMod val="65000"/>
                    <a:lumOff val="35000"/>
                  </a:schemeClr>
                </a:solidFill>
              </a:rPr>
              <a:t>Vajtswv cawm tus menyuam saum ntuj.</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60476"/>
            <a:ext cx="8712968" cy="523220"/>
          </a:xfrm>
          <a:prstGeom prst="rect">
            <a:avLst/>
          </a:prstGeom>
          <a:noFill/>
        </p:spPr>
        <p:txBody>
          <a:bodyPr wrap="square">
            <a:spAutoFit/>
          </a:bodyPr>
          <a:lstStyle/>
          <a:p>
            <a:pPr xmlns:a="http://schemas.openxmlformats.org/drawingml/2006/main" lvl="0">
              <a:defRPr/>
            </a:pPr>
            <a:r xmlns:a="http://schemas.openxmlformats.org/drawingml/2006/main">
              <a:rPr lang="hmn" altLang="en-US" sz="2800">
                <a:solidFill>
                  <a:schemeClr val="tx1">
                    <a:lumMod val="65000"/>
                    <a:lumOff val="35000"/>
                  </a:schemeClr>
                </a:solidFill>
              </a:rPr>
              <a:t>④ </a:t>
            </a:r>
            <a:r xmlns:a="http://schemas.openxmlformats.org/drawingml/2006/main">
              <a:rPr lang="hmn" altLang="ko-KR" sz="2800">
                <a:solidFill>
                  <a:schemeClr val="tx1">
                    <a:lumMod val="65000"/>
                    <a:lumOff val="35000"/>
                  </a:schemeClr>
                </a:solidFill>
              </a:rPr>
              <a:t>Ntxhais fuabtais ntawm Egypt pom thiab cawm nws.</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76356"/>
            <a:ext cx="8712968" cy="523220"/>
          </a:xfrm>
          <a:prstGeom prst="rect">
            <a:avLst/>
          </a:prstGeom>
          <a:noFill/>
        </p:spPr>
        <p:txBody>
          <a:bodyPr wrap="square">
            <a:spAutoFit/>
          </a:bodyPr>
          <a:lstStyle/>
          <a:p>
            <a:pPr xmlns:a="http://schemas.openxmlformats.org/drawingml/2006/main" lvl="0">
              <a:defRPr/>
            </a:pPr>
            <a:r xmlns:a="http://schemas.openxmlformats.org/drawingml/2006/main">
              <a:rPr lang="hmn" altLang="en-US" sz="2800">
                <a:solidFill>
                  <a:srgbClr val="ff0000"/>
                </a:solidFill>
              </a:rPr>
              <a:t>④ </a:t>
            </a:r>
            <a:r xmlns:a="http://schemas.openxmlformats.org/drawingml/2006/main">
              <a:rPr lang="hmn" altLang="ko-KR" sz="2800">
                <a:solidFill>
                  <a:srgbClr val="ff0000"/>
                </a:solidFill>
              </a:rPr>
              <a:t>Ntxhais fuabtais ntawm Egypt pom thiab cawm nws.</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6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hmn" altLang="ko-KR" sz="4000">
                <a:solidFill>
                  <a:srgbClr val="ff0000"/>
                </a:solidFill>
              </a:rPr>
              <a:t>Hnub no lo lus</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4787" y="95728"/>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12172" y="54974"/>
            <a:ext cx="983695" cy="648072"/>
          </a:xfrm>
          <a:prstGeom prst="rect">
            <a:avLst/>
          </a:prstGeom>
          <a:noFill/>
        </p:spPr>
      </p:pic>
      <p:sp>
        <p:nvSpPr>
          <p:cNvPr id="23" name="TextBox 22"/>
          <p:cNvSpPr txBox="1"/>
          <p:nvPr/>
        </p:nvSpPr>
        <p:spPr>
          <a:xfrm>
            <a:off x="539552" y="1844824"/>
            <a:ext cx="8208912" cy="2830046"/>
          </a:xfrm>
          <a:prstGeom prst="rect">
            <a:avLst/>
          </a:prstGeom>
          <a:noFill/>
        </p:spPr>
        <p:txBody>
          <a:bodyPr wrap="square">
            <a:spAutoFit/>
          </a:bodyPr>
          <a:lstStyle/>
          <a:p>
            <a:pPr xmlns:a="http://schemas.openxmlformats.org/drawingml/2006/main" lvl="0">
              <a:defRPr/>
            </a:pPr>
            <a:r xmlns:a="http://schemas.openxmlformats.org/drawingml/2006/main">
              <a:rPr lang="hmn" altLang="ko-KR" sz="3600">
                <a:solidFill>
                  <a:schemeClr val="tx1">
                    <a:lumMod val="65000"/>
                    <a:lumOff val="35000"/>
                  </a:schemeClr>
                </a:solidFill>
              </a:rPr>
              <a:t>Thaum tus me nyuam loj hlob tuaj, nws coj nws mus rau Falau tus ntxhais thiab nws los ua nws tus tub. Nwg tis npe hu ua Mauxes, hab has tas, “Kuv coj nwg tawm huv dej moog.”</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hmn" altLang="ko-KR" sz="2800">
                <a:solidFill>
                  <a:schemeClr val="tx1">
                    <a:lumMod val="65000"/>
                    <a:lumOff val="35000"/>
                  </a:schemeClr>
                </a:solidFill>
              </a:rPr>
              <a:t>Khiav Dim</a:t>
            </a:r>
            <a:r xmlns:a="http://schemas.openxmlformats.org/drawingml/2006/main">
              <a:rPr lang="hmn" altLang="en-US" sz="2800">
                <a:solidFill>
                  <a:schemeClr val="tx1">
                    <a:lumMod val="65000"/>
                    <a:lumOff val="35000"/>
                  </a:schemeClr>
                </a:solidFill>
              </a:rPr>
              <a:t> </a:t>
            </a:r>
            <a:r xmlns:a="http://schemas.openxmlformats.org/drawingml/2006/main">
              <a:rPr lang="hmn" altLang="ko-KR" sz="2800">
                <a:solidFill>
                  <a:schemeClr val="tx1">
                    <a:lumMod val="65000"/>
                    <a:lumOff val="35000"/>
                  </a:schemeClr>
                </a:solidFill>
              </a:rPr>
              <a:t>2:10</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910371"/>
            <a:ext cx="9054634" cy="83099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sz="2400">
                <a:solidFill>
                  <a:schemeClr val="tx1">
                    <a:lumMod val="65000"/>
                    <a:lumOff val="35000"/>
                  </a:schemeClr>
                </a:solidFill>
              </a:rPr>
              <a:t>Vajtswv ntiab lawv tawm hauv lub nroog Edees vim lawv tsis mloog Vajtswv lus.</a:t>
            </a:r>
          </a:p>
          <a:p>
            <a:r xmlns:a="http://schemas.openxmlformats.org/drawingml/2006/main">
              <a:rPr lang="hmn" altLang="ko-KR" sz="2400">
                <a:solidFill>
                  <a:schemeClr val="tx1">
                    <a:lumMod val="65000"/>
                    <a:lumOff val="35000"/>
                  </a:schemeClr>
                </a:solidFill>
              </a:rPr>
              <a:t>Txij thaum ntawd los, Kev txhaum los rau hauv lub ntiaj teb no.</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 y="0"/>
            <a:ext cx="8288030" cy="5859269"/>
          </a:xfrm>
          <a:prstGeom prst="rect">
            <a:avLst/>
          </a:prstGeom>
        </p:spPr>
      </p:pic>
    </p:spTree>
    <p:extLst>
      <p:ext uri="{BB962C8B-B14F-4D97-AF65-F5344CB8AC3E}">
        <p14:creationId xmlns:p14="http://schemas.microsoft.com/office/powerpoint/2010/main" val="2577293911"/>
      </p:ext>
    </p:extLst>
  </p:cSld>
  <p:clrMapOvr>
    <a:masterClrMapping/>
  </p:clrMapOvr>
  <p:transition/>
  <p:timing/>
</p:sld>
</file>

<file path=ppt/slides/slide1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mn" altLang="ko-KR" sz="4000"/>
              <a:t>Hnub no Zaj </a:t>
            </a:r>
            <a:r xmlns:a="http://schemas.openxmlformats.org/drawingml/2006/main">
              <a:rPr lang="hmn" altLang="ko-KR" sz="2800" b="1"/>
              <a:t>Lus Qhia</a:t>
            </a:r>
            <a:endParaRPr xmlns:a="http://schemas.openxmlformats.org/drawingml/2006/main" lang="en-US" altLang="ko-KR" sz="4000" b="1"/>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255454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mn" altLang="ko-KR" sz="3200">
                <a:solidFill>
                  <a:schemeClr val="tx1">
                    <a:lumMod val="65000"/>
                    <a:lumOff val="35000"/>
                  </a:schemeClr>
                </a:solidFill>
              </a:rPr>
              <a:t>Kev txhaum los rau hauv lub ntiaj teb no vim Adas thiab Eva tsis ua raws li Vajtswv tej lus txib.</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hmn" altLang="ko-KR" sz="3200">
                <a:solidFill>
                  <a:schemeClr val="tx1">
                    <a:lumMod val="65000"/>
                    <a:lumOff val="35000"/>
                  </a:schemeClr>
                </a:solidFill>
              </a:rPr>
              <a:t>Kuv puas ua raws li Vajtswv tej lus?</a:t>
            </a:r>
          </a:p>
          <a:p>
            <a:pPr xmlns:a="http://schemas.openxmlformats.org/drawingml/2006/main" algn="ctr"/>
            <a:r xmlns:a="http://schemas.openxmlformats.org/drawingml/2006/main">
              <a:rPr lang="hmn" altLang="ko-KR" sz="3200">
                <a:solidFill>
                  <a:schemeClr val="tx1">
                    <a:lumMod val="65000"/>
                    <a:lumOff val="35000"/>
                  </a:schemeClr>
                </a:solidFill>
              </a:rPr>
              <a:t>Yog kuv ntseeg Vajtswv, kuv yuav tsum ua raws li Vajtswv tej lus.</a:t>
            </a:r>
          </a:p>
        </p:txBody>
      </p:sp>
    </p:spTree>
    <p:extLst>
      <p:ext uri="{BB962C8B-B14F-4D97-AF65-F5344CB8AC3E}">
        <p14:creationId xmlns:p14="http://schemas.microsoft.com/office/powerpoint/2010/main" val="3485308479"/>
      </p:ext>
    </p:extLst>
  </p:cSld>
  <p:clrMapOvr>
    <a:masterClrMapping/>
  </p:clrMapOvr>
  <p:transition/>
  <p:timing/>
</p:sld>
</file>

<file path=ppt/slides/slide1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mn" altLang="ko-KR" sz="3200"/>
              <a:t>Vajtswv yog?</a:t>
            </a:r>
            <a:r xmlns:a="http://schemas.openxmlformats.org/drawingml/2006/main">
              <a:rPr lang="hmn"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sz="3600">
                <a:solidFill>
                  <a:srgbClr val="C00000"/>
                </a:solidFill>
              </a:rPr>
              <a:t>Vajtswv..</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sz="3600">
                <a:solidFill>
                  <a:schemeClr val="tx1">
                    <a:lumMod val="65000"/>
                    <a:lumOff val="35000"/>
                  </a:schemeClr>
                </a:solidFill>
              </a:rPr>
              <a:t>Tsis nyiam tsis mloog lus.</a:t>
            </a:r>
          </a:p>
          <a:p>
            <a:r xmlns:a="http://schemas.openxmlformats.org/drawingml/2006/main">
              <a:rPr lang="hmn" altLang="ko-KR" sz="3600">
                <a:solidFill>
                  <a:schemeClr val="tx1">
                    <a:lumMod val="65000"/>
                    <a:lumOff val="35000"/>
                  </a:schemeClr>
                </a:solidFill>
              </a:rPr>
              <a:t>Foom koob hmoov rau tus txiv neej uas mloog Nws lus.</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hmn" altLang="ko-KR" sz="4000"/>
              <a:t>Hnub no</a:t>
            </a:r>
            <a:r xmlns:a="http://schemas.openxmlformats.org/drawingml/2006/main">
              <a:rPr lang="hmn" altLang="en-US" sz="4000"/>
              <a:t> </a:t>
            </a:r>
            <a:r xmlns:a="http://schemas.openxmlformats.org/drawingml/2006/main">
              <a:rPr lang="hmn" altLang="ko-KR" sz="4000"/>
              <a:t>Lo lus</a:t>
            </a:r>
            <a:endParaRPr xmlns:a="http://schemas.openxmlformats.org/drawingml/2006/main" lang="ko-KR" altLang="en-US" sz="4000"/>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73782" y="2492896"/>
            <a:ext cx="8208912" cy="1200329"/>
          </a:xfrm>
          <a:prstGeom prst="rect">
            <a:avLst/>
          </a:prstGeom>
          <a:noFill/>
        </p:spPr>
        <p:txBody>
          <a:bodyPr wrap="square" rtlCol="0">
            <a:spAutoFit/>
          </a:bodyPr>
          <a:lstStyle/>
          <a:p>
            <a:r xmlns:a="http://schemas.openxmlformats.org/drawingml/2006/main">
              <a:rPr lang="hmn" altLang="ko-KR" sz="3600">
                <a:solidFill>
                  <a:schemeClr val="tx1">
                    <a:lumMod val="65000"/>
                    <a:lumOff val="35000"/>
                  </a:schemeClr>
                </a:solidFill>
              </a:rPr>
              <a:t>Thaum chiv keeb Vajtswv tsim</a:t>
            </a:r>
          </a:p>
          <a:p>
            <a:r xmlns:a="http://schemas.openxmlformats.org/drawingml/2006/main">
              <a:rPr lang="hmn" altLang="ko-KR" sz="3600">
                <a:solidFill>
                  <a:schemeClr val="tx1">
                    <a:lumMod val="65000"/>
                    <a:lumOff val="35000"/>
                  </a:schemeClr>
                </a:solidFill>
              </a:rPr>
              <a:t>lub ntuj thiab lub ntiaj teb.</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54277" y="4932133"/>
            <a:ext cx="3850654" cy="523220"/>
          </a:xfrm>
          <a:prstGeom prst="rect">
            <a:avLst/>
          </a:prstGeom>
          <a:noFill/>
        </p:spPr>
        <p:txBody>
          <a:bodyPr wrap="square" rtlCol="0">
            <a:spAutoFit/>
          </a:bodyPr>
          <a:lstStyle/>
          <a:p>
            <a:pPr xmlns:a="http://schemas.openxmlformats.org/drawingml/2006/main" algn="ctr"/>
            <a:r xmlns:a="http://schemas.openxmlformats.org/drawingml/2006/main">
              <a:rPr lang="hmn" altLang="ko-KR" sz="2800">
                <a:solidFill>
                  <a:schemeClr val="tx1">
                    <a:lumMod val="65000"/>
                    <a:lumOff val="35000"/>
                  </a:schemeClr>
                </a:solidFill>
              </a:rPr>
              <a:t>Chiv Keeb 1:1</a:t>
            </a:r>
          </a:p>
        </p:txBody>
      </p:sp>
    </p:spTree>
    <p:extLst>
      <p:ext uri="{BB962C8B-B14F-4D97-AF65-F5344CB8AC3E}">
        <p14:creationId xmlns:p14="http://schemas.microsoft.com/office/powerpoint/2010/main" val="223038097"/>
      </p:ext>
    </p:extLst>
  </p:cSld>
  <p:clrMapOvr>
    <a:masterClrMapping/>
  </p:clrMapOvr>
  <p:transition/>
  <p:timing/>
</p:sld>
</file>

<file path=ppt/slides/slide2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hmn" altLang="ko-KR" sz="4000">
                <a:solidFill>
                  <a:srgbClr val="FF0000"/>
                </a:solidFill>
              </a:rPr>
              <a:t>Hnub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0671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hmn" altLang="ko-KR" sz="3200">
                <a:solidFill>
                  <a:schemeClr val="tx1">
                    <a:lumMod val="65000"/>
                    <a:lumOff val="35000"/>
                  </a:schemeClr>
                </a:solidFill>
              </a:rPr>
              <a:t>Vajtswv hais li cas kom tsis txhob noj rau noob neej?</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hmn" altLang="en-US" sz="2800">
                <a:solidFill>
                  <a:schemeClr val="tx1">
                    <a:lumMod val="65000"/>
                    <a:lumOff val="35000"/>
                  </a:schemeClr>
                </a:solidFill>
              </a:rPr>
              <a:t>① </a:t>
            </a:r>
            <a:r xmlns:a="http://schemas.openxmlformats.org/drawingml/2006/main">
              <a:rPr lang="hmn" altLang="ko-KR" sz="2800">
                <a:solidFill>
                  <a:schemeClr val="tx1">
                    <a:lumMod val="65000"/>
                    <a:lumOff val="35000"/>
                  </a:schemeClr>
                </a:solidFill>
              </a:rPr>
              <a:t>txiv hmab txiv ntoo</a:t>
            </a:r>
            <a:r xmlns:a="http://schemas.openxmlformats.org/drawingml/2006/main">
              <a:rPr lang="hmn" altLang="en-US" sz="2800">
                <a:solidFill>
                  <a:schemeClr val="tx1">
                    <a:lumMod val="65000"/>
                    <a:lumOff val="35000"/>
                  </a:schemeClr>
                </a:solidFill>
              </a:rPr>
              <a:t> </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hmn" altLang="en-US" sz="2800">
                <a:solidFill>
                  <a:schemeClr val="tx1">
                    <a:lumMod val="65000"/>
                    <a:lumOff val="35000"/>
                  </a:schemeClr>
                </a:solidFill>
              </a:rPr>
              <a:t>② </a:t>
            </a:r>
            <a:r xmlns:a="http://schemas.openxmlformats.org/drawingml/2006/main">
              <a:rPr lang="hmn" altLang="ko-KR" sz="2800">
                <a:solidFill>
                  <a:schemeClr val="tx1">
                    <a:lumMod val="65000"/>
                    <a:lumOff val="35000"/>
                  </a:schemeClr>
                </a:solidFill>
              </a:rPr>
              <a:t>nqaij</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hmn" altLang="en-US" sz="2800">
                <a:solidFill>
                  <a:schemeClr val="tx1">
                    <a:lumMod val="65000"/>
                    <a:lumOff val="35000"/>
                  </a:schemeClr>
                </a:solidFill>
              </a:rPr>
              <a:t>③ </a:t>
            </a:r>
            <a:r xmlns:a="http://schemas.openxmlformats.org/drawingml/2006/main">
              <a:rPr lang="hmn" altLang="ko-KR" sz="2800">
                <a:solidFill>
                  <a:schemeClr val="tx1">
                    <a:lumMod val="65000"/>
                    <a:lumOff val="35000"/>
                  </a:schemeClr>
                </a:solidFill>
              </a:rPr>
              <a:t>zaub</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hmn" altLang="en-US" sz="2800">
                <a:solidFill>
                  <a:schemeClr val="dk1"/>
                </a:solidFill>
              </a:rPr>
              <a:t>④ </a:t>
            </a:r>
            <a:r xmlns:a="http://schemas.openxmlformats.org/drawingml/2006/main">
              <a:rPr lang="hmn" altLang="ko-KR" sz="2800">
                <a:solidFill>
                  <a:schemeClr val="dk1"/>
                </a:solidFill>
              </a:rPr>
              <a:t>cov txiv ntawm kev paub txog qhov zoo thiab qhov phem</a:t>
            </a:r>
            <a:endParaRPr xmlns:a="http://schemas.openxmlformats.org/drawingml/2006/main" lang="en-US" altLang="ko-KR" sz="2800">
              <a:solidFill>
                <a:schemeClr val="dk1"/>
              </a:solidFill>
            </a:endParaRPr>
          </a:p>
        </p:txBody>
      </p:sp>
      <p:sp>
        <p:nvSpPr>
          <p:cNvPr id="24" name="TextBox 23"/>
          <p:cNvSpPr txBox="1"/>
          <p:nvPr/>
        </p:nvSpPr>
        <p:spPr>
          <a:xfrm>
            <a:off x="323528" y="5157192"/>
            <a:ext cx="8712968" cy="52003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hmn" altLang="en-US" sz="2800">
                <a:solidFill>
                  <a:srgbClr val="FF0000"/>
                </a:solidFill>
              </a:rPr>
              <a:t>④ </a:t>
            </a:r>
            <a:r xmlns:a="http://schemas.openxmlformats.org/drawingml/2006/main">
              <a:rPr lang="hmn" altLang="ko-KR" sz="2800">
                <a:solidFill>
                  <a:srgbClr val="FF0000"/>
                </a:solidFill>
              </a:rPr>
              <a:t>cov txiv ntawm kev paub txog qhov zoo thiab qhov phem</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mn" altLang="ko-KR" sz="4000">
                <a:solidFill>
                  <a:srgbClr val="FF0000"/>
                </a:solidFill>
              </a:rPr>
              <a:t>Hnub no lo lus</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sz="3600">
                <a:solidFill>
                  <a:schemeClr val="tx1">
                    <a:lumMod val="65000"/>
                    <a:lumOff val="35000"/>
                  </a:schemeClr>
                </a:solidFill>
              </a:rPr>
              <a:t>Vajtswv tsim noob neej raws li nws tus yam ntxwv, nyob rau hauv tus yam ntxwv ntawm Vajtswv nws tsim nws;</a:t>
            </a:r>
          </a:p>
          <a:p>
            <a:r xmlns:a="http://schemas.openxmlformats.org/drawingml/2006/main">
              <a:rPr lang="hmn" altLang="ko-KR" sz="3600">
                <a:solidFill>
                  <a:schemeClr val="tx1">
                    <a:lumMod val="65000"/>
                    <a:lumOff val="35000"/>
                  </a:schemeClr>
                </a:solidFill>
              </a:rPr>
              <a:t>txiv neej thiab poj niam nws tsim lawv.</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hmn" altLang="ko-KR" sz="2800">
                <a:solidFill>
                  <a:schemeClr val="tx1">
                    <a:lumMod val="65000"/>
                    <a:lumOff val="35000"/>
                  </a:schemeClr>
                </a:solidFill>
              </a:rPr>
              <a:t>Chiv Keeb</a:t>
            </a:r>
            <a:r xmlns:a="http://schemas.openxmlformats.org/drawingml/2006/main">
              <a:rPr lang="hmn" altLang="en-US" sz="2800">
                <a:solidFill>
                  <a:schemeClr val="tx1">
                    <a:lumMod val="65000"/>
                    <a:lumOff val="35000"/>
                  </a:schemeClr>
                </a:solidFill>
              </a:rPr>
              <a:t> </a:t>
            </a:r>
            <a:r xmlns:a="http://schemas.openxmlformats.org/drawingml/2006/main">
              <a:rPr lang="hmn" altLang="ko-KR" sz="2800">
                <a:solidFill>
                  <a:schemeClr val="tx1">
                    <a:lumMod val="65000"/>
                    <a:lumOff val="35000"/>
                  </a:schemeClr>
                </a:solidFill>
              </a:rPr>
              <a:t>1:27 ib</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579072615"/>
      </p:ext>
    </p:extLst>
  </p:cSld>
  <p:clrMapOvr>
    <a:masterClrMapping/>
  </p:clrMapOvr>
  <p:transition/>
  <p:timing/>
</p:sld>
</file>

<file path=ppt/slides/slide2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179512" y="1412776"/>
            <a:ext cx="280831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b="1">
                <a:solidFill>
                  <a:schemeClr val="tx1">
                    <a:lumMod val="50000"/>
                    <a:lumOff val="50000"/>
                  </a:schemeClr>
                </a:solidFill>
              </a:rPr>
              <a:t>No.3 Vajtswv Txojlus</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55454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mn" altLang="ko-KR" sz="4000"/>
              <a:t>Nau-a ua ib lub nkoj loj (ib lub nkoj) rau saum roob siab</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1916833"/>
            <a:ext cx="5090405" cy="3738336"/>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mn" altLang="ko-KR" sz="4000"/>
              <a:t>Hnub no</a:t>
            </a:r>
            <a:r xmlns:a="http://schemas.openxmlformats.org/drawingml/2006/main">
              <a:rPr lang="hmn" altLang="en-US" sz="4000"/>
              <a:t> </a:t>
            </a:r>
            <a:r xmlns:a="http://schemas.openxmlformats.org/drawingml/2006/main">
              <a:rPr lang="hmn" altLang="ko-KR" sz="4000"/>
              <a:t>Lo lus</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sz="3600">
                <a:solidFill>
                  <a:schemeClr val="tx1">
                    <a:lumMod val="65000"/>
                    <a:lumOff val="35000"/>
                  </a:schemeClr>
                </a:solidFill>
              </a:rPr>
              <a:t>Tus TSWV hais rau Nau-a hais tias, “Koj thiab koj tsevneeg, cia li mus rau hauv lub nkoj, rau qhov kuv pom koj ua ncaj ncees nyob rau tiam no.</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hmn" altLang="ko-KR" sz="2800">
                <a:solidFill>
                  <a:schemeClr val="tx1">
                    <a:lumMod val="65000"/>
                    <a:lumOff val="35000"/>
                  </a:schemeClr>
                </a:solidFill>
              </a:rPr>
              <a:t>(Chiv Keeb 7:1)</a:t>
            </a:r>
            <a:endParaRPr xmlns:a="http://schemas.openxmlformats.org/drawingml/2006/main" lang="en-US" altLang="ko-KR"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timing/>
</p:sld>
</file>

<file path=ppt/slides/slide2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301208"/>
            <a:ext cx="8963222" cy="13769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hmn" altLang="ko-KR" sz="2800">
                <a:solidFill>
                  <a:schemeClr val="tx1">
                    <a:lumMod val="65000"/>
                    <a:lumOff val="35000"/>
                  </a:schemeClr>
                </a:solidFill>
              </a:rPr>
              <a:t>Vajtswv pom tias tag nrho cov neeg hauv ntiaj teb ua rau lawv txoj kev lwj. Vajtswv hais rau Nau-a hais tias, “Kuv yuav rhuav tshem tibneeg thiab lub ntiajteb. Ua ib lub nkoj loj saum roob!”</a:t>
            </a:r>
            <a:endParaRPr xmlns:a="http://schemas.openxmlformats.org/drawingml/2006/main" lang="en-US" altLang="ko-KR" sz="2800">
              <a:solidFill>
                <a:schemeClr val="tx1">
                  <a:lumMod val="65000"/>
                  <a:lumOff val="35000"/>
                </a:schemeClr>
              </a:solidFill>
            </a:endParaRPr>
          </a:p>
        </p:txBody>
      </p:sp>
      <p:pic>
        <p:nvPicPr>
          <p:cNvPr id="3" name="그림 2"/>
          <p:cNvPicPr>
            <a:picLocks noChangeAspect="1"/>
          </p:cNvPicPr>
          <p:nvPr/>
        </p:nvPicPr>
        <p:blipFill>
          <a:blip r:embed="rId2"/>
          <a:stretch>
            <a:fillRect/>
          </a:stretch>
        </p:blipFill>
        <p:spPr>
          <a:xfrm>
            <a:off x="580769" y="-1"/>
            <a:ext cx="7982461" cy="5229201"/>
          </a:xfrm>
          <a:prstGeom prst="rect">
            <a:avLst/>
          </a:prstGeom>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2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127" y="6995"/>
            <a:ext cx="8201745" cy="5798269"/>
          </a:xfrm>
          <a:prstGeom prst="rect">
            <a:avLst/>
          </a:prstGeom>
        </p:spPr>
      </p:pic>
      <p:sp>
        <p:nvSpPr>
          <p:cNvPr id="5" name="TextBox 4"/>
          <p:cNvSpPr txBox="1"/>
          <p:nvPr/>
        </p:nvSpPr>
        <p:spPr>
          <a:xfrm>
            <a:off x="73274" y="5787261"/>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sz="2800">
                <a:solidFill>
                  <a:schemeClr val="tx1">
                    <a:lumMod val="65000"/>
                    <a:lumOff val="35000"/>
                  </a:schemeClr>
                </a:solidFill>
              </a:rPr>
              <a:t>Nau-a pib ua lub nkoj saum roob ib yam li Vajtswv txib nws. Cov neeg xav tias nws npau taws.</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timing/>
</p:sld>
</file>

<file path=ppt/slides/slide2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sz="2800">
                <a:solidFill>
                  <a:schemeClr val="tx1">
                    <a:lumMod val="65000"/>
                    <a:lumOff val="35000"/>
                  </a:schemeClr>
                </a:solidFill>
              </a:rPr>
              <a:t>Nau-a cia txhua yam tsiaj tuaj rau hauv lub nkoj nrog Nau-a 8 tsev neeg raws li Vajtswv tau txib.</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992" y="-11699"/>
            <a:ext cx="8335008" cy="5892480"/>
          </a:xfrm>
          <a:prstGeom prst="rect">
            <a:avLst/>
          </a:prstGeom>
        </p:spPr>
      </p:pic>
    </p:spTree>
    <p:extLst>
      <p:ext uri="{BB962C8B-B14F-4D97-AF65-F5344CB8AC3E}">
        <p14:creationId xmlns:p14="http://schemas.microsoft.com/office/powerpoint/2010/main" val="2146147376"/>
      </p:ext>
    </p:extLst>
  </p:cSld>
  <p:clrMapOvr>
    <a:masterClrMapping/>
  </p:clrMapOvr>
  <p:transition/>
  <p:timing/>
</p:sld>
</file>

<file path=ppt/slides/slide2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89366"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sz="2800">
                <a:solidFill>
                  <a:schemeClr val="tx1">
                    <a:lumMod val="65000"/>
                    <a:lumOff val="35000"/>
                  </a:schemeClr>
                </a:solidFill>
              </a:rPr>
              <a:t>Cov nag los nyob hauv ntiajteb no tau 40 hnub raws li Vajtswv hais.</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443" y="-28712"/>
            <a:ext cx="7641114" cy="5401928"/>
          </a:xfrm>
          <a:prstGeom prst="rect">
            <a:avLst/>
          </a:prstGeom>
        </p:spPr>
      </p:pic>
    </p:spTree>
    <p:extLst>
      <p:ext uri="{BB962C8B-B14F-4D97-AF65-F5344CB8AC3E}">
        <p14:creationId xmlns:p14="http://schemas.microsoft.com/office/powerpoint/2010/main" val="2574512773"/>
      </p:ext>
    </p:extLst>
  </p:cSld>
  <p:clrMapOvr>
    <a:masterClrMapping/>
  </p:clrMapOvr>
  <p:transition/>
  <p:timing/>
</p:sld>
</file>

<file path=ppt/slides/slide2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229200"/>
            <a:ext cx="9054634" cy="13769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hmn" altLang="ko-KR" sz="2800">
                <a:solidFill>
                  <a:schemeClr val="tx1">
                    <a:lumMod val="65000"/>
                    <a:lumOff val="35000"/>
                  </a:schemeClr>
                </a:solidFill>
              </a:rPr>
              <a:t>Thaum kawg, lub ntiaj teb tau npog nrog dej. Txhua yam uas muaj sia nyob uas txav mus rau hauv lub ntiaj teb tau tuag. Tsuas yog Nau-a xwb, thiab cov uas nrog nws nyob hauv lub nkoj.</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stretch>
            <a:fillRect/>
          </a:stretch>
        </p:blipFill>
        <p:spPr>
          <a:xfrm>
            <a:off x="349830" y="0"/>
            <a:ext cx="8444340" cy="5277356"/>
          </a:xfrm>
          <a:prstGeom prst="rect">
            <a:avLst/>
          </a:prstGeom>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2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mn" altLang="ko-KR" sz="3200">
                <a:solidFill>
                  <a:srgbClr val="FF0000"/>
                </a:solidFill>
              </a:rPr>
              <a:t>Hnub no Zaj Lus Qhia</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mn" altLang="ko-KR" sz="3200">
                <a:solidFill>
                  <a:schemeClr val="tx1">
                    <a:lumMod val="65000"/>
                    <a:lumOff val="35000"/>
                  </a:schemeClr>
                </a:solidFill>
              </a:rPr>
              <a:t>Cov neeg tsis mloog Nau-a uas tau muab sijhawm rau lawv kom dim ntawm dej nyab loj.</a:t>
            </a:r>
          </a:p>
          <a:p>
            <a:pPr xmlns:a="http://schemas.openxmlformats.org/drawingml/2006/main" algn="ctr"/>
            <a:r xmlns:a="http://schemas.openxmlformats.org/drawingml/2006/main">
              <a:rPr lang="hmn" altLang="ko-KR" sz="3200">
                <a:solidFill>
                  <a:schemeClr val="tx1">
                    <a:lumMod val="65000"/>
                    <a:lumOff val="35000"/>
                  </a:schemeClr>
                </a:solidFill>
              </a:rPr>
              <a:t>Lawv tsuas hais tias Nau-a npau taws xwb</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hmn" altLang="ko-KR" sz="3200">
                <a:solidFill>
                  <a:schemeClr val="tx1">
                    <a:lumMod val="65000"/>
                    <a:lumOff val="35000"/>
                  </a:schemeClr>
                </a:solidFill>
              </a:rPr>
              <a:t>Thaum koj xa txoj moo zoo rau cov phooj ywg, tej zaum lawv yuav tsis mloog koj lus zoo.</a:t>
            </a:r>
          </a:p>
          <a:p>
            <a:pPr xmlns:a="http://schemas.openxmlformats.org/drawingml/2006/main" algn="ctr"/>
            <a:r xmlns:a="http://schemas.openxmlformats.org/drawingml/2006/main">
              <a:rPr lang="hmn" altLang="ko-KR" sz="3200">
                <a:solidFill>
                  <a:schemeClr val="tx1">
                    <a:lumMod val="65000"/>
                    <a:lumOff val="35000"/>
                  </a:schemeClr>
                </a:solidFill>
              </a:rPr>
              <a:t>Tiamsis thaum kawg lawv yuav paub tias Vajtswv tej lus muaj tseeb.</a:t>
            </a:r>
          </a:p>
        </p:txBody>
      </p:sp>
    </p:spTree>
    <p:extLst>
      <p:ext uri="{BB962C8B-B14F-4D97-AF65-F5344CB8AC3E}">
        <p14:creationId xmlns:p14="http://schemas.microsoft.com/office/powerpoint/2010/main" val="3485308479"/>
      </p:ext>
    </p:extLst>
  </p:cSld>
  <p:clrMapOvr>
    <a:masterClrMapping/>
  </p:clrMapOvr>
  <p:transition/>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954107"/>
          </a:xfrm>
          <a:prstGeom prst="rect">
            <a:avLst/>
          </a:prstGeom>
          <a:noFill/>
        </p:spPr>
        <p:txBody>
          <a:bodyPr wrap="square" rtlCol="0">
            <a:spAutoFit/>
          </a:bodyPr>
          <a:lstStyle/>
          <a:p>
            <a:r xmlns:a="http://schemas.openxmlformats.org/drawingml/2006/main">
              <a:rPr lang="hmn" altLang="ko-KR" sz="2800">
                <a:solidFill>
                  <a:schemeClr val="tx1">
                    <a:lumMod val="65000"/>
                    <a:lumOff val="35000"/>
                  </a:schemeClr>
                </a:solidFill>
              </a:rPr>
              <a:t>Thaum pib, qhov tsaus ntuj tau dhau ntawm qhov chaw.</a:t>
            </a:r>
          </a:p>
          <a:p>
            <a:r xmlns:a="http://schemas.openxmlformats.org/drawingml/2006/main">
              <a:rPr lang="hmn" altLang="ko-KR" sz="2800">
                <a:solidFill>
                  <a:schemeClr val="tx1">
                    <a:lumMod val="65000"/>
                    <a:lumOff val="35000"/>
                  </a:schemeClr>
                </a:solidFill>
              </a:rPr>
              <a:t>Tsis muaj txiv neej, tsis muaj teeb. Tsis muaj dab tsi.</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489"/>
            <a:ext cx="9144000" cy="5847531"/>
          </a:xfrm>
          <a:prstGeom prst="rect">
            <a:avLst/>
          </a:prstGeom>
        </p:spPr>
      </p:pic>
    </p:spTree>
    <p:extLst>
      <p:ext uri="{BB962C8B-B14F-4D97-AF65-F5344CB8AC3E}">
        <p14:creationId xmlns:p14="http://schemas.microsoft.com/office/powerpoint/2010/main" val="2453694872"/>
      </p:ext>
    </p:extLst>
  </p:cSld>
  <p:clrMapOvr>
    <a:masterClrMapping/>
  </p:clrMapOvr>
  <p:transition/>
  <p:timing/>
</p:sld>
</file>

<file path=ppt/slides/slide3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mn" altLang="ko-KR" sz="3200"/>
              <a:t>Vajtswv?</a:t>
            </a:r>
            <a:r xmlns:a="http://schemas.openxmlformats.org/drawingml/2006/main">
              <a:rPr lang="hmn"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sz="3600">
                <a:solidFill>
                  <a:srgbClr val="C00000"/>
                </a:solidFill>
              </a:rPr>
              <a:t>Vajtswv..</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sz="3600">
                <a:solidFill>
                  <a:schemeClr val="tx1">
                    <a:lumMod val="65000"/>
                    <a:lumOff val="35000"/>
                  </a:schemeClr>
                </a:solidFill>
              </a:rPr>
              <a:t>Vajtswv ntxub txoj kev txhaum thiab txiav txim rau kev txhaum.</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timing/>
</p:sld>
</file>

<file path=ppt/slides/slide3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hmn" altLang="ko-KR" sz="4000"/>
              <a:t>Hnub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5718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hmn" altLang="ko-KR" sz="3200">
                <a:solidFill>
                  <a:schemeClr val="tx1">
                    <a:lumMod val="65000"/>
                    <a:lumOff val="35000"/>
                  </a:schemeClr>
                </a:solidFill>
              </a:rPr>
              <a:t>Vajtswv hais li cas rau Nau-a kom ua?</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hmn" altLang="en-US" sz="2800">
                <a:solidFill>
                  <a:schemeClr val="dk1"/>
                </a:solidFill>
              </a:rPr>
              <a:t>① </a:t>
            </a:r>
            <a:r xmlns:a="http://schemas.openxmlformats.org/drawingml/2006/main">
              <a:rPr lang="hmn" altLang="ko-KR" sz="2800">
                <a:solidFill>
                  <a:schemeClr val="dk1"/>
                </a:solidFill>
              </a:rPr>
              <a:t>Ib Lub Nkoj (Ib Nkoj)</a:t>
            </a:r>
            <a:endParaRPr xmlns:a="http://schemas.openxmlformats.org/drawingml/2006/main" lang="en-US" altLang="ko-KR" sz="2800">
              <a:solidFill>
                <a:schemeClr val="dk1"/>
              </a:solidFill>
            </a:endParaRP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hmn" altLang="en-US" sz="2800">
                <a:solidFill>
                  <a:schemeClr val="tx1">
                    <a:lumMod val="65000"/>
                    <a:lumOff val="35000"/>
                  </a:schemeClr>
                </a:solidFill>
              </a:rPr>
              <a:t>② </a:t>
            </a:r>
            <a:r xmlns:a="http://schemas.openxmlformats.org/drawingml/2006/main">
              <a:rPr lang="hmn" altLang="ko-KR" sz="2800">
                <a:solidFill>
                  <a:schemeClr val="tx1">
                    <a:lumMod val="65000"/>
                    <a:lumOff val="35000"/>
                  </a:schemeClr>
                </a:solidFill>
              </a:rPr>
              <a:t>Ib Lub Tsheb</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431032"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hmn" altLang="en-US" sz="2800">
                <a:solidFill>
                  <a:schemeClr val="tx1">
                    <a:lumMod val="65000"/>
                    <a:lumOff val="35000"/>
                  </a:schemeClr>
                </a:solidFill>
              </a:rPr>
              <a:t>③ </a:t>
            </a:r>
            <a:r xmlns:a="http://schemas.openxmlformats.org/drawingml/2006/main">
              <a:rPr lang="hmn" altLang="ko-KR" sz="2800">
                <a:solidFill>
                  <a:schemeClr val="tx1">
                    <a:lumMod val="65000"/>
                    <a:lumOff val="35000"/>
                  </a:schemeClr>
                </a:solidFill>
              </a:rPr>
              <a:t>Ib Lub Tsev</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hmn" altLang="en-US" sz="2800">
                <a:solidFill>
                  <a:schemeClr val="tx1">
                    <a:lumMod val="65000"/>
                    <a:lumOff val="35000"/>
                  </a:schemeClr>
                </a:solidFill>
              </a:rPr>
              <a:t>④ </a:t>
            </a:r>
            <a:r xmlns:a="http://schemas.openxmlformats.org/drawingml/2006/main">
              <a:rPr lang="hmn" altLang="ko-KR" sz="2800">
                <a:solidFill>
                  <a:schemeClr val="tx1">
                    <a:lumMod val="65000"/>
                    <a:lumOff val="35000"/>
                  </a:schemeClr>
                </a:solidFill>
              </a:rPr>
              <a:t>Tsheb kauj vab</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2780928"/>
            <a:ext cx="8712968" cy="52006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hmn" altLang="en-US" sz="2800">
                <a:solidFill>
                  <a:srgbClr val="FF0000"/>
                </a:solidFill>
              </a:rPr>
              <a:t>① </a:t>
            </a:r>
            <a:r xmlns:a="http://schemas.openxmlformats.org/drawingml/2006/main">
              <a:rPr lang="hmn" altLang="ko-KR" sz="2800">
                <a:solidFill>
                  <a:srgbClr val="FF0000"/>
                </a:solidFill>
              </a:rPr>
              <a:t>Ib Lub Nkoj (Ib Nkoj)</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mn" altLang="ko-KR" sz="4000"/>
              <a:t>Hnub no lo lus</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sz="3600">
                <a:solidFill>
                  <a:schemeClr val="tx1">
                    <a:lumMod val="65000"/>
                    <a:lumOff val="35000"/>
                  </a:schemeClr>
                </a:solidFill>
              </a:rPr>
              <a:t>Tus TSWV hais rau Nau-a hais tias, “Koj thiab koj tsevneeg, cia li mus rau hauv lub nkoj, rau qhov kuv pom koj ua ncaj ncees nyob rau tiam no.</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hmn" altLang="ko-KR" sz="2800">
                <a:solidFill>
                  <a:schemeClr val="tx1">
                    <a:lumMod val="65000"/>
                    <a:lumOff val="35000"/>
                  </a:schemeClr>
                </a:solidFill>
              </a:rPr>
              <a:t>Chiv Keeb 7:1</a:t>
            </a:r>
          </a:p>
        </p:txBody>
      </p:sp>
    </p:spTree>
    <p:extLst>
      <p:ext uri="{BB962C8B-B14F-4D97-AF65-F5344CB8AC3E}">
        <p14:creationId xmlns:p14="http://schemas.microsoft.com/office/powerpoint/2010/main" val="1237184341"/>
      </p:ext>
    </p:extLst>
  </p:cSld>
  <p:clrMapOvr>
    <a:masterClrMapping/>
  </p:clrMapOvr>
  <p:transition/>
  <p:timing/>
</p:sld>
</file>

<file path=ppt/slides/slide3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213918" y="1480138"/>
            <a:ext cx="3095395"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b="1">
                <a:solidFill>
                  <a:schemeClr val="tx1">
                    <a:lumMod val="50000"/>
                    <a:lumOff val="50000"/>
                  </a:schemeClr>
                </a:solidFill>
              </a:rPr>
              <a:t>No.4 Vajtswv Txojlus</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93899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mn" altLang="ko-KR" sz="4000"/>
              <a:t>Zaj sawv yog Tswv Ntuj cov lus cog tseg</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1986656"/>
            <a:ext cx="5090405" cy="3818608"/>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mn" altLang="ko-KR" sz="3600">
                <a:solidFill>
                  <a:srgbClr val="FF0000"/>
                </a:solidFill>
              </a:rPr>
              <a:t>Hnub no</a:t>
            </a:r>
            <a:r xmlns:a="http://schemas.openxmlformats.org/drawingml/2006/main">
              <a:rPr lang="hmn" altLang="ko-KR" sz="4000">
                <a:solidFill>
                  <a:srgbClr val="FF0000"/>
                </a:solidFill>
              </a:rPr>
              <a:t> </a:t>
            </a:r>
            <a:r xmlns:a="http://schemas.openxmlformats.org/drawingml/2006/main">
              <a:rPr lang="hmn" altLang="ko-KR" sz="3600">
                <a:solidFill>
                  <a:srgbClr val="FF0000"/>
                </a:solidFill>
              </a:rPr>
              <a:t>Lo lus</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sz="3600">
                <a:solidFill>
                  <a:schemeClr val="tx1">
                    <a:lumMod val="65000"/>
                    <a:lumOff val="35000"/>
                  </a:schemeClr>
                </a:solidFill>
              </a:rPr>
              <a:t>Thaum twg tus zaj sawv los tshwm rau hauv cov huab, kuv yuav pom nws thiab nco ntsoov txoj kev khi lus uas nyob mus ib txhis ntawm Vajtswv thiab txhua tus muaj sia nyob txhua yam hauv ntiaj teb."</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hmn" altLang="ko-KR" sz="2800">
                <a:solidFill>
                  <a:schemeClr val="tx1">
                    <a:lumMod val="65000"/>
                    <a:lumOff val="35000"/>
                  </a:schemeClr>
                </a:solidFill>
              </a:rPr>
              <a:t>Chiv Keeb</a:t>
            </a:r>
            <a:r xmlns:a="http://schemas.openxmlformats.org/drawingml/2006/main">
              <a:rPr lang="hmn" altLang="en-US" sz="2800">
                <a:solidFill>
                  <a:schemeClr val="tx1">
                    <a:lumMod val="65000"/>
                    <a:lumOff val="35000"/>
                  </a:schemeClr>
                </a:solidFill>
              </a:rPr>
              <a:t> </a:t>
            </a:r>
            <a:r xmlns:a="http://schemas.openxmlformats.org/drawingml/2006/main">
              <a:rPr lang="hmn" altLang="ko-KR" sz="2800">
                <a:solidFill>
                  <a:schemeClr val="tx1">
                    <a:lumMod val="65000"/>
                    <a:lumOff val="35000"/>
                  </a:schemeClr>
                </a:solidFill>
              </a:rPr>
              <a:t>9:16 ib</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timing/>
</p:sld>
</file>

<file path=ppt/slides/slide3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sz="2800">
                <a:solidFill>
                  <a:schemeClr val="tx1">
                    <a:lumMod val="65000"/>
                    <a:lumOff val="35000"/>
                  </a:schemeClr>
                </a:solidFill>
              </a:rPr>
              <a:t>Txhua yam uas muaj sia raug rhuav tshem, tsuas yog Nau-a thiab cov uas nrog nws nyob hauv lub nkoj xwb.</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2" y="0"/>
            <a:ext cx="9135178" cy="5805264"/>
          </a:xfrm>
          <a:prstGeom prst="rect">
            <a:avLst/>
          </a:prstGeom>
        </p:spPr>
      </p:pic>
    </p:spTree>
    <p:extLst>
      <p:ext uri="{BB962C8B-B14F-4D97-AF65-F5344CB8AC3E}">
        <p14:creationId xmlns:p14="http://schemas.microsoft.com/office/powerpoint/2010/main" val="2453694872"/>
      </p:ext>
    </p:extLst>
  </p:cSld>
  <p:clrMapOvr>
    <a:masterClrMapping/>
  </p:clrMapOvr>
  <p:transition/>
  <p:timing/>
</p:sld>
</file>

<file path=ppt/slides/slide3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127" y="6995"/>
            <a:ext cx="8201745" cy="5798268"/>
          </a:xfrm>
          <a:prstGeom prst="rect">
            <a:avLst/>
          </a:prstGeom>
        </p:spPr>
      </p:pic>
      <p:sp>
        <p:nvSpPr>
          <p:cNvPr id="5" name="TextBox 4"/>
          <p:cNvSpPr txBox="1"/>
          <p:nvPr/>
        </p:nvSpPr>
        <p:spPr>
          <a:xfrm>
            <a:off x="73274" y="5787261"/>
            <a:ext cx="8963222"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sz="2800">
                <a:solidFill>
                  <a:schemeClr val="tx1">
                    <a:lumMod val="65000"/>
                    <a:lumOff val="35000"/>
                  </a:schemeClr>
                </a:solidFill>
              </a:rPr>
              <a:t>Cov nag nyob hauv lub ntiaj teb tau 40 hnub.</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timing/>
</p:sld>
</file>

<file path=ppt/slides/slide3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085184"/>
            <a:ext cx="9054634" cy="17960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hmn" altLang="ko-KR" sz="2800">
                <a:solidFill>
                  <a:schemeClr val="tx1">
                    <a:lumMod val="65000"/>
                    <a:lumOff val="35000"/>
                  </a:schemeClr>
                </a:solidFill>
              </a:rPr>
              <a:t>Tom qab los nag los, Nau-a txawm tso ib tug nquab tawm mus.</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hmn" altLang="ko-KR" sz="2800">
                <a:solidFill>
                  <a:schemeClr val="tx1">
                    <a:lumMod val="65000"/>
                    <a:lumOff val="35000"/>
                  </a:schemeClr>
                </a:solidFill>
              </a:rPr>
              <a:t>Tus nquab rov qab los rau nws nrog cov nplooj txiv ntseej tshiab hauv nws cov beak. Nau-a paub hais tias, “Cov dej ntws tawm hauv ntiajteb!”</a:t>
            </a:r>
            <a:endParaRPr xmlns:a="http://schemas.openxmlformats.org/drawingml/2006/main" lang="en-US" altLang="ko-KR" sz="2800">
              <a:solidFill>
                <a:schemeClr val="tx1">
                  <a:lumMod val="65000"/>
                  <a:lumOff val="35000"/>
                </a:schemeClr>
              </a:solidFill>
            </a:endParaRPr>
          </a:p>
        </p:txBody>
      </p:sp>
      <p:pic>
        <p:nvPicPr>
          <p:cNvPr id="3" name="그림 2"/>
          <p:cNvPicPr>
            <a:picLocks noChangeAspect="1"/>
          </p:cNvPicPr>
          <p:nvPr/>
        </p:nvPicPr>
        <p:blipFill>
          <a:blip r:embed="rId2"/>
          <a:stretch>
            <a:fillRect/>
          </a:stretch>
        </p:blipFill>
        <p:spPr>
          <a:xfrm>
            <a:off x="808992" y="-11699"/>
            <a:ext cx="6931360" cy="4900163"/>
          </a:xfrm>
          <a:prstGeom prst="rect">
            <a:avLst/>
          </a:prstGeom>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3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89366"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sz="2800">
                <a:solidFill>
                  <a:schemeClr val="tx1">
                    <a:lumMod val="65000"/>
                    <a:lumOff val="35000"/>
                  </a:schemeClr>
                </a:solidFill>
              </a:rPr>
              <a:t>Nau-a nrog nws tsev neeg tawm mus, thiab pe hawm Vajtswv. "Ua Vajtswv tsaug uas tau muab lub ntiaj teb tshiab rau peb."</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712"/>
            <a:ext cx="9144000" cy="5933164"/>
          </a:xfrm>
          <a:prstGeom prst="rect">
            <a:avLst/>
          </a:prstGeom>
        </p:spPr>
      </p:pic>
    </p:spTree>
    <p:extLst>
      <p:ext uri="{BB962C8B-B14F-4D97-AF65-F5344CB8AC3E}">
        <p14:creationId xmlns:p14="http://schemas.microsoft.com/office/powerpoint/2010/main" val="2574512773"/>
      </p:ext>
    </p:extLst>
  </p:cSld>
  <p:clrMapOvr>
    <a:masterClrMapping/>
  </p:clrMapOvr>
  <p:transition/>
  <p:timing/>
</p:sld>
</file>

<file path=ppt/slides/slide3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445224"/>
            <a:ext cx="9054634" cy="13769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hmn" altLang="ko-KR" sz="2800">
                <a:solidFill>
                  <a:schemeClr val="tx1">
                    <a:lumMod val="65000"/>
                    <a:lumOff val="35000"/>
                  </a:schemeClr>
                </a:solidFill>
              </a:rPr>
              <a:t>Vajtswv tau qhia nws zaj sawv ua lub cim ntawm kev khi lus thiab koob hmoov. “Zoo siab nyob hauv lub ntiaj teb tshiab!”</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stretch>
            <a:fillRect/>
          </a:stretch>
        </p:blipFill>
        <p:spPr>
          <a:xfrm>
            <a:off x="-9699" y="0"/>
            <a:ext cx="8758163" cy="5615959"/>
          </a:xfrm>
          <a:prstGeom prst="rect">
            <a:avLst/>
          </a:prstGeom>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1384995"/>
          </a:xfrm>
          <a:prstGeom prst="rect">
            <a:avLst/>
          </a:prstGeom>
          <a:noFill/>
        </p:spPr>
        <p:txBody>
          <a:bodyPr wrap="square" rtlCol="0">
            <a:spAutoFit/>
          </a:bodyPr>
          <a:lstStyle/>
          <a:p>
            <a:r xmlns:a="http://schemas.openxmlformats.org/drawingml/2006/main">
              <a:rPr lang="hmn" altLang="ko-KR" sz="2800">
                <a:solidFill>
                  <a:schemeClr val="tx1">
                    <a:lumMod val="65000"/>
                    <a:lumOff val="35000"/>
                  </a:schemeClr>
                </a:solidFill>
              </a:rPr>
              <a:t>Vajtswv hais tias, “Cia li kaj,”</a:t>
            </a:r>
          </a:p>
          <a:p>
            <a:r xmlns:a="http://schemas.openxmlformats.org/drawingml/2006/main">
              <a:rPr lang="hmn" altLang="ko-KR" sz="2800">
                <a:solidFill>
                  <a:schemeClr val="tx1">
                    <a:lumMod val="65000"/>
                    <a:lumOff val="35000"/>
                  </a:schemeClr>
                </a:solidFill>
              </a:rPr>
              <a:t>thiab muaj qhov kaj.</a:t>
            </a:r>
          </a:p>
          <a:p>
            <a:endParaRPr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80"/>
            <a:ext cx="9144000" cy="5734936"/>
          </a:xfrm>
          <a:prstGeom prst="rect">
            <a:avLst/>
          </a:prstGeom>
        </p:spPr>
      </p:pic>
    </p:spTree>
    <p:extLst>
      <p:ext uri="{BB962C8B-B14F-4D97-AF65-F5344CB8AC3E}">
        <p14:creationId xmlns:p14="http://schemas.microsoft.com/office/powerpoint/2010/main" val="3030085485"/>
      </p:ext>
    </p:extLst>
  </p:cSld>
  <p:clrMapOvr>
    <a:masterClrMapping/>
  </p:clrMapOvr>
  <p:transition/>
  <p:timing/>
</p:sld>
</file>

<file path=ppt/slides/slide4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mn" altLang="ko-KR" sz="3200">
                <a:solidFill>
                  <a:srgbClr val="FF0000"/>
                </a:solidFill>
              </a:rPr>
              <a:t>Hnub no Zaj Lus Qhia</a:t>
            </a:r>
            <a:endParaRPr xmlns:a="http://schemas.openxmlformats.org/drawingml/2006/main" lang="ko-KR" altLang="en-US" sz="36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353943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mn" altLang="ko-KR" sz="3200">
                <a:solidFill>
                  <a:schemeClr val="tx1">
                    <a:lumMod val="65000"/>
                    <a:lumOff val="35000"/>
                  </a:schemeClr>
                </a:solidFill>
              </a:rPr>
              <a:t>Vajtswv cawm Nau-a thiab nws tsev neeg.</a:t>
            </a:r>
          </a:p>
          <a:p>
            <a:pPr xmlns:a="http://schemas.openxmlformats.org/drawingml/2006/main" algn="ctr"/>
            <a:r xmlns:a="http://schemas.openxmlformats.org/drawingml/2006/main">
              <a:rPr lang="hmn" altLang="ko-KR" sz="3200">
                <a:solidFill>
                  <a:schemeClr val="tx1">
                    <a:lumMod val="65000"/>
                    <a:lumOff val="35000"/>
                  </a:schemeClr>
                </a:solidFill>
              </a:rPr>
              <a:t>Vajtswv tau cog lus tias Nws yuav foom koob hmoov rau lawv thiab tsim lub ntiaj teb tshiab los ntawm lawv.</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hmn" altLang="ko-KR" sz="3200">
                <a:solidFill>
                  <a:schemeClr val="tx1">
                    <a:lumMod val="65000"/>
                    <a:lumOff val="35000"/>
                  </a:schemeClr>
                </a:solidFill>
              </a:rPr>
              <a:t>Vajtswv kuj tau cawm peb los ntawm Yexus.</a:t>
            </a:r>
          </a:p>
          <a:p>
            <a:pPr xmlns:a="http://schemas.openxmlformats.org/drawingml/2006/main" algn="ctr"/>
            <a:r xmlns:a="http://schemas.openxmlformats.org/drawingml/2006/main">
              <a:rPr lang="hmn" altLang="ko-KR" sz="3200">
                <a:solidFill>
                  <a:schemeClr val="tx1">
                    <a:lumMod val="65000"/>
                    <a:lumOff val="35000"/>
                  </a:schemeClr>
                </a:solidFill>
              </a:rPr>
              <a:t>Peb yuav tsum ntseeg tias Vajtswv yuav tsim Nws lub qab ntuj tshiab los ntawm peb.</a:t>
            </a:r>
          </a:p>
        </p:txBody>
      </p:sp>
    </p:spTree>
    <p:extLst>
      <p:ext uri="{BB962C8B-B14F-4D97-AF65-F5344CB8AC3E}">
        <p14:creationId xmlns:p14="http://schemas.microsoft.com/office/powerpoint/2010/main" val="3485308479"/>
      </p:ext>
    </p:extLst>
  </p:cSld>
  <p:clrMapOvr>
    <a:masterClrMapping/>
  </p:clrMapOvr>
  <p:transition/>
  <p:timing/>
</p:sld>
</file>

<file path=ppt/slides/slide4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mn" altLang="ko-KR" sz="3200"/>
              <a:t>Vajtswv Yehauvas?</a:t>
            </a:r>
            <a:r xmlns:a="http://schemas.openxmlformats.org/drawingml/2006/main">
              <a:rPr lang="hmn"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sz="3600">
                <a:solidFill>
                  <a:srgbClr val="C00000"/>
                </a:solidFill>
              </a:rPr>
              <a:t>Vajtswv Yehauvas..</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sz="3600">
                <a:solidFill>
                  <a:schemeClr val="tx1">
                    <a:lumMod val="65000"/>
                    <a:lumOff val="35000"/>
                  </a:schemeClr>
                </a:solidFill>
              </a:rPr>
              <a:t>Yehauvas tus Vajtswv yog peb Leej Txiv uas cawm thiab foom koob hmoov rau Nws cov menyuam uas nws hlub heev thaum peb ntseeg Nws.</a:t>
            </a:r>
          </a:p>
        </p:txBody>
      </p:sp>
    </p:spTree>
    <p:extLst>
      <p:ext uri="{BB962C8B-B14F-4D97-AF65-F5344CB8AC3E}">
        <p14:creationId xmlns:p14="http://schemas.microsoft.com/office/powerpoint/2010/main" val="3237399110"/>
      </p:ext>
    </p:extLst>
  </p:cSld>
  <p:clrMapOvr>
    <a:masterClrMapping/>
  </p:clrMapOvr>
  <p:transition/>
  <p:timing/>
</p:sld>
</file>

<file path=ppt/slides/slide4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hmn" altLang="ko-KR" sz="4000"/>
              <a:t>Hnub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0671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hmn" altLang="ko-KR" sz="3200">
                <a:solidFill>
                  <a:schemeClr val="tx1">
                    <a:lumMod val="65000"/>
                    <a:lumOff val="35000"/>
                  </a:schemeClr>
                </a:solidFill>
              </a:rPr>
              <a:t>Nau-a xa dab tsi los pom lub ntiaj teb qhuav lawm?</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hmn" altLang="en-US" sz="2800">
                <a:solidFill>
                  <a:schemeClr val="tx1">
                    <a:lumMod val="65000"/>
                    <a:lumOff val="35000"/>
                  </a:schemeClr>
                </a:solidFill>
              </a:rPr>
              <a:t>① </a:t>
            </a:r>
            <a:r xmlns:a="http://schemas.openxmlformats.org/drawingml/2006/main">
              <a:rPr lang="hmn" altLang="ko-KR" sz="2800">
                <a:solidFill>
                  <a:schemeClr val="tx1">
                    <a:lumMod val="65000"/>
                    <a:lumOff val="35000"/>
                  </a:schemeClr>
                </a:solidFill>
              </a:rPr>
              <a:t>Eagle</a:t>
            </a:r>
            <a:r xmlns:a="http://schemas.openxmlformats.org/drawingml/2006/main">
              <a:rPr lang="hmn" altLang="en-US" sz="2800">
                <a:solidFill>
                  <a:schemeClr val="tx1">
                    <a:lumMod val="65000"/>
                    <a:lumOff val="35000"/>
                  </a:schemeClr>
                </a:solidFill>
              </a:rPr>
              <a:t> </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hmn" altLang="en-US" sz="2800">
                <a:solidFill>
                  <a:schemeClr val="tx1">
                    <a:lumMod val="65000"/>
                    <a:lumOff val="35000"/>
                  </a:schemeClr>
                </a:solidFill>
              </a:rPr>
              <a:t>② </a:t>
            </a:r>
            <a:r xmlns:a="http://schemas.openxmlformats.org/drawingml/2006/main">
              <a:rPr lang="hmn" altLang="ko-KR" sz="2800">
                <a:solidFill>
                  <a:schemeClr val="tx1">
                    <a:lumMod val="65000"/>
                    <a:lumOff val="35000"/>
                  </a:schemeClr>
                </a:solidFill>
              </a:rPr>
              <a:t>Cov</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hmn" altLang="en-US" sz="2800">
                <a:solidFill>
                  <a:schemeClr val="dk1"/>
                </a:solidFill>
              </a:rPr>
              <a:t>③ </a:t>
            </a:r>
            <a:r xmlns:a="http://schemas.openxmlformats.org/drawingml/2006/main">
              <a:rPr lang="hmn" altLang="ko-KR" sz="2800">
                <a:solidFill>
                  <a:schemeClr val="dk1"/>
                </a:solidFill>
              </a:rPr>
              <a:t>Sib</a:t>
            </a:r>
            <a:endParaRPr xmlns:a="http://schemas.openxmlformats.org/drawingml/2006/main" lang="en-US" altLang="ko-KR" sz="2800">
              <a:solidFill>
                <a:schemeClr val="dk1"/>
              </a:solidFill>
            </a:endParaRPr>
          </a:p>
        </p:txBody>
      </p:sp>
      <p:sp>
        <p:nvSpPr>
          <p:cNvPr id="19" name="TextBox 18"/>
          <p:cNvSpPr txBox="1"/>
          <p:nvPr/>
        </p:nvSpPr>
        <p:spPr>
          <a:xfrm>
            <a:off x="323528" y="5138028"/>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hmn" altLang="en-US" sz="2800">
                <a:solidFill>
                  <a:schemeClr val="tx1">
                    <a:lumMod val="65000"/>
                    <a:lumOff val="35000"/>
                  </a:schemeClr>
                </a:solidFill>
              </a:rPr>
              <a:t>④ </a:t>
            </a:r>
            <a:r xmlns:a="http://schemas.openxmlformats.org/drawingml/2006/main">
              <a:rPr lang="hmn" altLang="ko-KR" sz="2800">
                <a:solidFill>
                  <a:schemeClr val="tx1">
                    <a:lumMod val="65000"/>
                    <a:lumOff val="35000"/>
                  </a:schemeClr>
                </a:solidFill>
              </a:rPr>
              <a:t>Yog</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1931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hmn" altLang="en-US" sz="2800">
                <a:solidFill>
                  <a:srgbClr val="FF0000"/>
                </a:solidFill>
              </a:rPr>
              <a:t>③ </a:t>
            </a:r>
            <a:r xmlns:a="http://schemas.openxmlformats.org/drawingml/2006/main">
              <a:rPr lang="hmn" altLang="ko-KR" sz="2800">
                <a:solidFill>
                  <a:srgbClr val="FF0000"/>
                </a:solidFill>
              </a:rPr>
              <a:t>Sib</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4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mn" altLang="ko-KR" sz="3600"/>
              <a:t>Hnub no lo lus</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sz="3600">
                <a:solidFill>
                  <a:schemeClr val="tx1">
                    <a:lumMod val="65000"/>
                    <a:lumOff val="35000"/>
                  </a:schemeClr>
                </a:solidFill>
              </a:rPr>
              <a:t>Thaum twg tus zaj sawv los tshwm rau hauv cov huab, kuv yuav pom nws thiab nco ntsoov txoj kev khi lus uas nyob mus ib txhis ntawm Vajtswv thiab txhua tus muaj sia nyob txhua yam hauv ntiaj teb."</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hmn" altLang="ko-KR" sz="2800">
                <a:solidFill>
                  <a:schemeClr val="tx1">
                    <a:lumMod val="65000"/>
                    <a:lumOff val="35000"/>
                  </a:schemeClr>
                </a:solidFill>
              </a:rPr>
              <a:t>Chiv Keeb</a:t>
            </a:r>
            <a:r xmlns:a="http://schemas.openxmlformats.org/drawingml/2006/main">
              <a:rPr lang="hmn" altLang="en-US" sz="2800">
                <a:solidFill>
                  <a:schemeClr val="tx1">
                    <a:lumMod val="65000"/>
                    <a:lumOff val="35000"/>
                  </a:schemeClr>
                </a:solidFill>
              </a:rPr>
              <a:t> </a:t>
            </a:r>
            <a:r xmlns:a="http://schemas.openxmlformats.org/drawingml/2006/main">
              <a:rPr lang="hmn" altLang="ko-KR" sz="2800">
                <a:solidFill>
                  <a:schemeClr val="tx1">
                    <a:lumMod val="65000"/>
                    <a:lumOff val="35000"/>
                  </a:schemeClr>
                </a:solidFill>
              </a:rPr>
              <a:t>9:16 ib</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688359053"/>
      </p:ext>
    </p:extLst>
  </p:cSld>
  <p:clrMapOvr>
    <a:masterClrMapping/>
  </p:clrMapOvr>
  <p:transition/>
  <p:timing/>
</p:sld>
</file>

<file path=ppt/slides/slide4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190182" y="1400842"/>
            <a:ext cx="2869649"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b="1">
                <a:solidFill>
                  <a:schemeClr val="tx1">
                    <a:lumMod val="50000"/>
                    <a:lumOff val="50000"/>
                  </a:schemeClr>
                </a:solidFill>
              </a:rPr>
              <a:t>No.5</a:t>
            </a:r>
            <a:r xmlns:a="http://schemas.openxmlformats.org/drawingml/2006/main">
              <a:rPr lang="hmn" altLang="en-US" b="1">
                <a:solidFill>
                  <a:schemeClr val="tx1">
                    <a:lumMod val="50000"/>
                    <a:lumOff val="50000"/>
                  </a:schemeClr>
                </a:solidFill>
              </a:rPr>
              <a:t> </a:t>
            </a:r>
            <a:r xmlns:a="http://schemas.openxmlformats.org/drawingml/2006/main">
              <a:rPr lang="hmn" altLang="ko-KR" b="1">
                <a:solidFill>
                  <a:schemeClr val="tx1">
                    <a:lumMod val="50000"/>
                    <a:lumOff val="50000"/>
                  </a:schemeClr>
                </a:solidFill>
              </a:rPr>
              <a:t>Cov</a:t>
            </a:r>
            <a:r xmlns:a="http://schemas.openxmlformats.org/drawingml/2006/main">
              <a:rPr lang="hmn" altLang="en-US" b="1">
                <a:solidFill>
                  <a:schemeClr val="tx1">
                    <a:lumMod val="50000"/>
                    <a:lumOff val="50000"/>
                  </a:schemeClr>
                </a:solidFill>
              </a:rPr>
              <a:t> </a:t>
            </a:r>
            <a:r xmlns:a="http://schemas.openxmlformats.org/drawingml/2006/main">
              <a:rPr lang="hmn" altLang="ko-KR" b="1">
                <a:solidFill>
                  <a:schemeClr val="tx1">
                    <a:lumMod val="50000"/>
                    <a:lumOff val="50000"/>
                  </a:schemeClr>
                </a:solidFill>
              </a:rPr>
              <a:t>Lo lus</a:t>
            </a:r>
            <a:r xmlns:a="http://schemas.openxmlformats.org/drawingml/2006/main">
              <a:rPr lang="hmn" altLang="en-US" b="1">
                <a:solidFill>
                  <a:schemeClr val="tx1">
                    <a:lumMod val="50000"/>
                    <a:lumOff val="50000"/>
                  </a:schemeClr>
                </a:solidFill>
              </a:rPr>
              <a:t> </a:t>
            </a:r>
            <a:r xmlns:a="http://schemas.openxmlformats.org/drawingml/2006/main">
              <a:rPr lang="hmn" altLang="ko-KR" b="1">
                <a:solidFill>
                  <a:schemeClr val="tx1">
                    <a:lumMod val="50000"/>
                    <a:lumOff val="50000"/>
                  </a:schemeClr>
                </a:solidFill>
              </a:rPr>
              <a:t>ntawm</a:t>
            </a:r>
            <a:r xmlns:a="http://schemas.openxmlformats.org/drawingml/2006/main">
              <a:rPr lang="hmn" altLang="en-US" b="1">
                <a:solidFill>
                  <a:schemeClr val="tx1">
                    <a:lumMod val="50000"/>
                    <a:lumOff val="50000"/>
                  </a:schemeClr>
                </a:solidFill>
              </a:rPr>
              <a:t> </a:t>
            </a:r>
            <a:r xmlns:a="http://schemas.openxmlformats.org/drawingml/2006/main">
              <a:rPr lang="hmn" altLang="ko-KR" b="1">
                <a:solidFill>
                  <a:schemeClr val="tx1">
                    <a:lumMod val="50000"/>
                    <a:lumOff val="50000"/>
                  </a:schemeClr>
                </a:solidFill>
              </a:rPr>
              <a:t>Vajtswv</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mn" altLang="ko-KR" sz="3600"/>
              <a:t>Cov neeg tsim</a:t>
            </a:r>
          </a:p>
          <a:p>
            <a:pPr xmlns:a="http://schemas.openxmlformats.org/drawingml/2006/main" algn="ctr"/>
            <a:r xmlns:a="http://schemas.openxmlformats.org/drawingml/2006/main">
              <a:rPr lang="hmn" altLang="ko-KR" sz="3600"/>
              <a:t>Ntauwd ntawm Babel</a:t>
            </a:r>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17" name="Picture 2" descr="http://blogcdn.sharefaith.com/wp-content/uploads/2014/10/Lesson-5-TowerofBabel-4.jp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119252" y="1412776"/>
            <a:ext cx="5023466" cy="4824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mn" altLang="ko-KR" sz="4000">
                <a:solidFill>
                  <a:srgbClr val="FF0000"/>
                </a:solidFill>
              </a:rPr>
              <a:t>Hnub no lo lus</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352928"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sz="3600">
                <a:solidFill>
                  <a:schemeClr val="tx1">
                    <a:lumMod val="65000"/>
                    <a:lumOff val="35000"/>
                  </a:schemeClr>
                </a:solidFill>
              </a:rPr>
              <a:t>Yog li ntawd, nws thiaj hu ua Npanpiloo - rau qhov muaj tus Tswv tsis meej pem</a:t>
            </a:r>
          </a:p>
          <a:p>
            <a:r xmlns:a="http://schemas.openxmlformats.org/drawingml/2006/main">
              <a:rPr lang="hmn" altLang="ko-KR" sz="3600">
                <a:solidFill>
                  <a:schemeClr val="tx1">
                    <a:lumMod val="65000"/>
                    <a:lumOff val="35000"/>
                  </a:schemeClr>
                </a:solidFill>
              </a:rPr>
              <a:t>cov lus thoob ntiaj teb. Los ntawm qhov ntawd tus Tswv tau khiav tawm mus</a:t>
            </a:r>
          </a:p>
          <a:p>
            <a:r xmlns:a="http://schemas.openxmlformats.org/drawingml/2006/main">
              <a:rPr lang="hmn" altLang="ko-KR" sz="3600">
                <a:solidFill>
                  <a:schemeClr val="tx1">
                    <a:lumMod val="65000"/>
                    <a:lumOff val="35000"/>
                  </a:schemeClr>
                </a:solidFill>
              </a:rPr>
              <a:t>thoob plaws lub ntiaj teb.</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hmn" altLang="ko-KR" sz="2800">
                <a:solidFill>
                  <a:schemeClr val="tx1">
                    <a:lumMod val="65000"/>
                    <a:lumOff val="35000"/>
                  </a:schemeClr>
                </a:solidFill>
              </a:rPr>
              <a:t>Chiv Keeb</a:t>
            </a:r>
            <a:r xmlns:a="http://schemas.openxmlformats.org/drawingml/2006/main">
              <a:rPr lang="hmn" altLang="en-US" sz="2800">
                <a:solidFill>
                  <a:schemeClr val="tx1">
                    <a:lumMod val="65000"/>
                    <a:lumOff val="35000"/>
                  </a:schemeClr>
                </a:solidFill>
              </a:rPr>
              <a:t> </a:t>
            </a:r>
            <a:r xmlns:a="http://schemas.openxmlformats.org/drawingml/2006/main">
              <a:rPr lang="hmn" altLang="ko-KR" sz="2800">
                <a:solidFill>
                  <a:schemeClr val="tx1">
                    <a:lumMod val="65000"/>
                    <a:lumOff val="35000"/>
                  </a:schemeClr>
                </a:solidFill>
              </a:rPr>
              <a:t>11:9 ua</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timing/>
</p:sld>
</file>

<file path=ppt/slides/slide4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sz="2800">
                <a:solidFill>
                  <a:schemeClr val="tx1">
                    <a:lumMod val="65000"/>
                    <a:lumOff val="35000"/>
                  </a:schemeClr>
                </a:solidFill>
              </a:rPr>
              <a:t>Cov neeg xav ua tus loj dua thiab muaj npe nrov dua li Vajtswv. Yog li ntawd, lawv pib ua ib tug pej thuam siab.</a:t>
            </a:r>
          </a:p>
        </p:txBody>
      </p:sp>
      <p:pic>
        <p:nvPicPr>
          <p:cNvPr id="1026" name="Picture 2" descr="http://blogcdn.sharefaith.com/wp-content/uploads/2014/10/Lesson-5-TowerofBabel-4.jpg"/>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0"/>
            <a:ext cx="9144000" cy="5805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3694872"/>
      </p:ext>
    </p:extLst>
  </p:cSld>
  <p:clrMapOvr>
    <a:masterClrMapping/>
  </p:clrMapOvr>
  <p:transition/>
  <p:timing/>
</p:sld>
</file>

<file path=ppt/slides/slide4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sz="2800">
                <a:solidFill>
                  <a:schemeClr val="tx1">
                    <a:lumMod val="65000"/>
                    <a:lumOff val="35000"/>
                  </a:schemeClr>
                </a:solidFill>
              </a:rPr>
              <a:t>Yog li ntawd, lawv tau tsim lub pej thuam tag nrho.</a:t>
            </a:r>
          </a:p>
          <a:p>
            <a:r xmlns:a="http://schemas.openxmlformats.org/drawingml/2006/main">
              <a:rPr lang="hmn" altLang="ko-KR" sz="2800">
                <a:solidFill>
                  <a:schemeClr val="tx1">
                    <a:lumMod val="65000"/>
                    <a:lumOff val="35000"/>
                  </a:schemeClr>
                </a:solidFill>
              </a:rPr>
              <a:t>“Cia peb qhia peb tus kheej rau lub ntiaj teb. Peb zoo heev! ”</a:t>
            </a:r>
            <a:endParaRPr xmlns:a="http://schemas.openxmlformats.org/drawingml/2006/main" lang="ko-KR" altLang="en-US" sz="2800">
              <a:solidFill>
                <a:schemeClr val="tx1">
                  <a:lumMod val="65000"/>
                  <a:lumOff val="35000"/>
                </a:schemeClr>
              </a:solidFill>
            </a:endParaRPr>
          </a:p>
        </p:txBody>
      </p:sp>
      <p:pic>
        <p:nvPicPr>
          <p:cNvPr id="2050" name="Picture 2" descr="http://www.freebibleimages.org/storydata/illustrations/FB_Tower_Babel/overview_images/002-tower-babel.jpg?133898658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0"/>
            <a:ext cx="9144000" cy="5805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0085485"/>
      </p:ext>
    </p:extLst>
  </p:cSld>
  <p:clrMapOvr>
    <a:masterClrMapping/>
  </p:clrMapOvr>
  <p:transition/>
  <p:timing/>
</p:sld>
</file>

<file path=ppt/slides/slide4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sz="2800">
                <a:solidFill>
                  <a:schemeClr val="tx1">
                    <a:lumMod val="65000"/>
                    <a:lumOff val="35000"/>
                  </a:schemeClr>
                </a:solidFill>
              </a:rPr>
              <a:t>Txawm li cas los xij, thaum Vajtswv pom lawv khav theeb, nws tsis meej pem lawv cov lus, yog li ntawd lawv yuav tsis to taub ib leeg.</a:t>
            </a:r>
            <a:endParaRPr xmlns:a="http://schemas.openxmlformats.org/drawingml/2006/main" lang="ko-KR" altLang="en-US" sz="2800">
              <a:solidFill>
                <a:schemeClr val="tx1">
                  <a:lumMod val="65000"/>
                  <a:lumOff val="35000"/>
                </a:schemeClr>
              </a:solidFill>
            </a:endParaRPr>
          </a:p>
        </p:txBody>
      </p:sp>
      <p:pic>
        <p:nvPicPr>
          <p:cNvPr id="3074" name="Picture 2" descr="http://cnote.kr/data/contents/umul/content/3_1299910525.jpg"/>
          <p:cNvPicPr>
            <a:picLocks noChangeAspect="1" noChangeArrowheads="1"/>
          </p:cNvPicPr>
          <p:nvPr/>
        </p:nvPicPr>
        <p:blipFill>
          <a:blip r:embed="rId2">
            <a:extLst>
              <a:ext uri="{28A0092B-C50C-407E-A947-70E740481C1C}">
                <a14:useLocalDpi xmlns:a14="http://schemas.microsoft.com/office/drawing/2010/main" val="0"/>
              </a:ext>
            </a:extLst>
          </a:blip>
          <a:srcRect l="49579" t="28896" r="-1793" b="1484"/>
          <a:stretch>
            <a:fillRect/>
          </a:stretch>
        </p:blipFill>
        <p:spPr bwMode="auto">
          <a:xfrm>
            <a:off x="179512" y="476672"/>
            <a:ext cx="5688632" cy="532859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cnote.kr/data/contents/umul/content/3_1299910525.jpg"/>
          <p:cNvPicPr>
            <a:picLocks noChangeAspect="1" noChangeArrowheads="1"/>
          </p:cNvPicPr>
          <p:nvPr/>
        </p:nvPicPr>
        <p:blipFill>
          <a:blip r:embed="rId2">
            <a:extLst>
              <a:ext uri="{28A0092B-C50C-407E-A947-70E740481C1C}">
                <a14:useLocalDpi xmlns:a14="http://schemas.microsoft.com/office/drawing/2010/main" val="0"/>
              </a:ext>
            </a:extLst>
          </a:blip>
          <a:srcRect t="9205" r="51670" b="14080"/>
          <a:stretch>
            <a:fillRect/>
          </a:stretch>
        </p:blipFill>
        <p:spPr bwMode="auto">
          <a:xfrm>
            <a:off x="6012160" y="404664"/>
            <a:ext cx="2661415" cy="367240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rot="771631">
            <a:off x="4710636" y="2167154"/>
            <a:ext cx="557690" cy="92333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sz="5400" b="1">
                <a:solidFill>
                  <a:srgbClr val="C00000"/>
                </a:solidFill>
              </a:rPr>
              <a:t>?</a:t>
            </a:r>
            <a:endParaRPr xmlns:a="http://schemas.openxmlformats.org/drawingml/2006/main" lang="ko-KR" altLang="en-US" sz="2800" b="1">
              <a:solidFill>
                <a:srgbClr val="C00000"/>
              </a:solidFill>
            </a:endParaRPr>
          </a:p>
        </p:txBody>
      </p:sp>
      <p:sp>
        <p:nvSpPr>
          <p:cNvPr id="7" name="TextBox 6"/>
          <p:cNvSpPr txBox="1"/>
          <p:nvPr/>
        </p:nvSpPr>
        <p:spPr>
          <a:xfrm rot="2988010">
            <a:off x="4934229" y="2489605"/>
            <a:ext cx="557690"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sz="4000" b="1">
                <a:solidFill>
                  <a:srgbClr val="C00000"/>
                </a:solidFill>
              </a:rPr>
              <a:t>?</a:t>
            </a:r>
            <a:endParaRPr xmlns:a="http://schemas.openxmlformats.org/drawingml/2006/main" lang="ko-KR" altLang="en-US" b="1">
              <a:solidFill>
                <a:srgbClr val="C00000"/>
              </a:solidFill>
            </a:endParaRPr>
          </a:p>
        </p:txBody>
      </p:sp>
      <p:pic>
        <p:nvPicPr>
          <p:cNvPr id="3078" name="Picture 6" descr="http://www.timelinecoverbanner.com/cliparts/wp-content/digital-scrapbooking/angry-emoticon.jp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74219" y="2515471"/>
            <a:ext cx="422974" cy="356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6147376"/>
      </p:ext>
    </p:extLst>
  </p:cSld>
  <p:clrMapOvr>
    <a:masterClrMapping/>
  </p:clrMapOvr>
  <p:transition/>
  <p:timing/>
</p:sld>
</file>

<file path=ppt/slides/slide4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013176"/>
            <a:ext cx="9054634" cy="17960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hmn" altLang="ko-KR" sz="2800">
                <a:solidFill>
                  <a:schemeClr val="tx1">
                    <a:lumMod val="65000"/>
                    <a:lumOff val="35000"/>
                  </a:schemeClr>
                </a:solidFill>
              </a:rPr>
              <a:t>Vim lawv tsis to taub ib leeg, lawv ua tsis tau hauj lwm ua ke. Thaum kawg, lawv tau tawg ri niab rau saum lub ntiaj teb. Txog rau tam sim no lub ntiaj teb cov lus txawv ntawm ib leeg.</a:t>
            </a:r>
            <a:endParaRPr xmlns:a="http://schemas.openxmlformats.org/drawingml/2006/main" lang="en-US" altLang="ko-KR" sz="2800">
              <a:solidFill>
                <a:schemeClr val="tx1">
                  <a:lumMod val="65000"/>
                  <a:lumOff val="35000"/>
                </a:schemeClr>
              </a:solidFill>
            </a:endParaRPr>
          </a:p>
        </p:txBody>
      </p:sp>
      <p:pic>
        <p:nvPicPr>
          <p:cNvPr id="4098" name="Picture 2" descr="http://www.lausti.com/articles/internet/languages.jpg"/>
          <p:cNvPicPr>
            <a:picLocks noChangeAspect="1" noChangeArrowheads="1"/>
          </p:cNvPicPr>
          <p:nvPr/>
        </p:nvPicPr>
        <p:blipFill>
          <a:blip r:embed="rId2"/>
          <a:stretch>
            <a:fillRect/>
          </a:stretch>
        </p:blipFill>
        <p:spPr>
          <a:xfrm>
            <a:off x="251520" y="0"/>
            <a:ext cx="8136904" cy="5086432"/>
          </a:xfrm>
          <a:prstGeom prst="rect">
            <a:avLst/>
          </a:prstGeom>
          <a:noFill/>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877272"/>
            <a:ext cx="9054634" cy="954107"/>
          </a:xfrm>
          <a:prstGeom prst="rect">
            <a:avLst/>
          </a:prstGeom>
          <a:noFill/>
        </p:spPr>
        <p:txBody>
          <a:bodyPr wrap="square" rtlCol="0">
            <a:spAutoFit/>
          </a:bodyPr>
          <a:lstStyle/>
          <a:p>
            <a:r xmlns:a="http://schemas.openxmlformats.org/drawingml/2006/main">
              <a:rPr lang="hmn" altLang="ko-KR" sz="2800">
                <a:solidFill>
                  <a:schemeClr val="tx1">
                    <a:lumMod val="65000"/>
                    <a:lumOff val="35000"/>
                  </a:schemeClr>
                </a:solidFill>
              </a:rPr>
              <a:t>Thawj hnub, Vajtswv cais qhov kaj ntawm qhov tsaus ntuj. Nwg ua lub nplajteb nuav tau 6 nub.</a:t>
            </a:r>
            <a:endParaRPr xmlns:a="http://schemas.openxmlformats.org/drawingml/2006/main" lang="ko-KR" altLang="en-US" sz="2800">
              <a:solidFill>
                <a:schemeClr val="tx1">
                  <a:lumMod val="65000"/>
                  <a:lumOff val="35000"/>
                </a:schemeClr>
              </a:solidFill>
            </a:endParaRPr>
          </a:p>
        </p:txBody>
      </p:sp>
      <p:sp>
        <p:nvSpPr>
          <p:cNvPr id="5" name="타원 4"/>
          <p:cNvSpPr/>
          <p:nvPr/>
        </p:nvSpPr>
        <p:spPr>
          <a:xfrm>
            <a:off x="1115616" y="3645024"/>
            <a:ext cx="1584176" cy="1034239"/>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타원 5"/>
          <p:cNvSpPr/>
          <p:nvPr/>
        </p:nvSpPr>
        <p:spPr>
          <a:xfrm>
            <a:off x="395536" y="836712"/>
            <a:ext cx="1008112" cy="10081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타원 6"/>
          <p:cNvSpPr/>
          <p:nvPr/>
        </p:nvSpPr>
        <p:spPr>
          <a:xfrm>
            <a:off x="827584" y="1124744"/>
            <a:ext cx="1008112" cy="1008112"/>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이중 물결 7"/>
          <p:cNvSpPr/>
          <p:nvPr/>
        </p:nvSpPr>
        <p:spPr>
          <a:xfrm>
            <a:off x="1115616" y="4221088"/>
            <a:ext cx="792088" cy="504056"/>
          </a:xfrm>
          <a:prstGeom prst="doubleWav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이중 물결 8"/>
          <p:cNvSpPr/>
          <p:nvPr/>
        </p:nvSpPr>
        <p:spPr>
          <a:xfrm>
            <a:off x="1907704" y="4221088"/>
            <a:ext cx="792088" cy="504056"/>
          </a:xfrm>
          <a:prstGeom prst="doubleWav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순서도: 지연 9"/>
          <p:cNvSpPr/>
          <p:nvPr/>
        </p:nvSpPr>
        <p:spPr>
          <a:xfrm rot="16200000">
            <a:off x="3131840" y="908721"/>
            <a:ext cx="648072" cy="1224136"/>
          </a:xfrm>
          <a:prstGeom prst="flowChartDelay">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이중 물결 10"/>
          <p:cNvSpPr/>
          <p:nvPr/>
        </p:nvSpPr>
        <p:spPr>
          <a:xfrm>
            <a:off x="2843808" y="1628801"/>
            <a:ext cx="1224136" cy="504056"/>
          </a:xfrm>
          <a:prstGeom prst="doubleWav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2" name="Picture 2" descr="http://fc00.deviantart.net/fs70/i/2012/078/0/b/tree_55_png_hq_by_gd08-d4t88oe.png"/>
          <p:cNvPicPr>
            <a:picLocks noChangeAspect="1" noChangeArrowheads="1"/>
          </p:cNvPicPr>
          <p:nvPr/>
        </p:nvPicPr>
        <p:blipFill>
          <a:blip r:embed="rId2"/>
          <a:stretch>
            <a:fillRect/>
          </a:stretch>
        </p:blipFill>
        <p:spPr bwMode="auto">
          <a:xfrm>
            <a:off x="2915816" y="437808"/>
            <a:ext cx="594492" cy="974968"/>
          </a:xfrm>
          <a:prstGeom prst="rect">
            <a:avLst/>
          </a:prstGeom>
          <a:noFill/>
        </p:spPr>
      </p:pic>
      <p:pic>
        <p:nvPicPr>
          <p:cNvPr id="13" name="Picture 2" descr="http://fc00.deviantart.net/fs70/i/2012/078/0/b/tree_55_png_hq_by_gd08-d4t88oe.png"/>
          <p:cNvPicPr>
            <a:picLocks noChangeAspect="1" noChangeArrowheads="1"/>
          </p:cNvPicPr>
          <p:nvPr/>
        </p:nvPicPr>
        <p:blipFill>
          <a:blip r:embed="rId3"/>
          <a:stretch>
            <a:fillRect/>
          </a:stretch>
        </p:blipFill>
        <p:spPr bwMode="auto">
          <a:xfrm>
            <a:off x="3419872" y="836712"/>
            <a:ext cx="370084" cy="606938"/>
          </a:xfrm>
          <a:prstGeom prst="rect">
            <a:avLst/>
          </a:prstGeom>
          <a:noFill/>
        </p:spPr>
      </p:pic>
      <p:pic>
        <p:nvPicPr>
          <p:cNvPr id="14" name="Picture 4" descr="http://us.cdn1.123rf.com/168nwm/yayayoy/yayayoy1009/yayayoy100900042/7821303-sun-moon-star-and-cloud-set.jpg"/>
          <p:cNvPicPr>
            <a:picLocks noChangeAspect="1" noChangeArrowheads="1"/>
          </p:cNvPicPr>
          <p:nvPr/>
        </p:nvPicPr>
        <p:blipFill>
          <a:blip r:embed="rId4"/>
          <a:stretch>
            <a:fillRect/>
          </a:stretch>
        </p:blipFill>
        <p:spPr bwMode="auto">
          <a:xfrm>
            <a:off x="3750804" y="3212976"/>
            <a:ext cx="1973324" cy="1800200"/>
          </a:xfrm>
          <a:prstGeom prst="rect">
            <a:avLst/>
          </a:prstGeom>
          <a:noFill/>
        </p:spPr>
      </p:pic>
      <p:pic>
        <p:nvPicPr>
          <p:cNvPr id="15" name="Picture 6" descr="http://www.tuohoo.com/photo/Cartoon-Icon/twitter-bird-4_%5bfreeiconsweb.net%5d_23853.png"/>
          <p:cNvPicPr>
            <a:picLocks noChangeAspect="1" noChangeArrowheads="1"/>
          </p:cNvPicPr>
          <p:nvPr/>
        </p:nvPicPr>
        <p:blipFill>
          <a:blip r:embed="rId5"/>
          <a:srcRect t="23256" b="23256"/>
          <a:stretch>
            <a:fillRect/>
          </a:stretch>
        </p:blipFill>
        <p:spPr bwMode="auto">
          <a:xfrm>
            <a:off x="5004048" y="764704"/>
            <a:ext cx="1296144" cy="693286"/>
          </a:xfrm>
          <a:prstGeom prst="rect">
            <a:avLst/>
          </a:prstGeom>
          <a:noFill/>
        </p:spPr>
      </p:pic>
      <p:pic>
        <p:nvPicPr>
          <p:cNvPr id="16" name="Picture 8" descr="http://fc01.deviantart.net/fs71/f/2011/298/6/5/pez___fish_png_by_ivettecaro-d4dxuvf.png"/>
          <p:cNvPicPr>
            <a:picLocks noChangeAspect="1" noChangeArrowheads="1"/>
          </p:cNvPicPr>
          <p:nvPr/>
        </p:nvPicPr>
        <p:blipFill>
          <a:blip r:embed="rId6"/>
          <a:srcRect t="10080" b="11801"/>
          <a:stretch>
            <a:fillRect/>
          </a:stretch>
        </p:blipFill>
        <p:spPr bwMode="auto">
          <a:xfrm flipH="1">
            <a:off x="5652120" y="1340768"/>
            <a:ext cx="1152128" cy="1012534"/>
          </a:xfrm>
          <a:prstGeom prst="rect">
            <a:avLst/>
          </a:prstGeom>
          <a:noFill/>
        </p:spPr>
      </p:pic>
      <p:pic>
        <p:nvPicPr>
          <p:cNvPr id="17" name="Picture 10" descr="http://www.fordesigner.com/imguploads/Image/cjbc/zcool/png20080526/1211812556.png"/>
          <p:cNvPicPr>
            <a:picLocks noChangeAspect="1" noChangeArrowheads="1"/>
          </p:cNvPicPr>
          <p:nvPr/>
        </p:nvPicPr>
        <p:blipFill>
          <a:blip r:embed="rId7"/>
          <a:stretch>
            <a:fillRect/>
          </a:stretch>
        </p:blipFill>
        <p:spPr bwMode="auto">
          <a:xfrm>
            <a:off x="6516216" y="3717032"/>
            <a:ext cx="1348408" cy="1348408"/>
          </a:xfrm>
          <a:prstGeom prst="rect">
            <a:avLst/>
          </a:prstGeom>
          <a:noFill/>
        </p:spPr>
      </p:pic>
      <p:pic>
        <p:nvPicPr>
          <p:cNvPr id="18" name="Picture 12" descr="http://sc.admin5.com/uploads/allimg/100203/100ZT348-0.png"/>
          <p:cNvPicPr>
            <a:picLocks noChangeAspect="1" noChangeArrowheads="1"/>
          </p:cNvPicPr>
          <p:nvPr/>
        </p:nvPicPr>
        <p:blipFill>
          <a:blip r:embed="rId8"/>
          <a:stretch>
            <a:fillRect/>
          </a:stretch>
        </p:blipFill>
        <p:spPr bwMode="auto">
          <a:xfrm flipH="1">
            <a:off x="7596336" y="3573016"/>
            <a:ext cx="1231337" cy="1296144"/>
          </a:xfrm>
          <a:prstGeom prst="rect">
            <a:avLst/>
          </a:prstGeom>
          <a:noFill/>
        </p:spPr>
      </p:pic>
      <p:sp>
        <p:nvSpPr>
          <p:cNvPr id="19" name="타원 18"/>
          <p:cNvSpPr/>
          <p:nvPr/>
        </p:nvSpPr>
        <p:spPr>
          <a:xfrm>
            <a:off x="7308304" y="3356992"/>
            <a:ext cx="495347" cy="5040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막힌 원호 19"/>
          <p:cNvSpPr/>
          <p:nvPr/>
        </p:nvSpPr>
        <p:spPr>
          <a:xfrm>
            <a:off x="7380312" y="3501008"/>
            <a:ext cx="144016" cy="126273"/>
          </a:xfrm>
          <a:prstGeom prst="blockArc">
            <a:avLst>
              <a:gd name="adj1" fmla="val 10800000"/>
              <a:gd name="adj2" fmla="val 21300989"/>
              <a:gd name="adj3" fmla="val 0"/>
            </a:avLst>
          </a:prstGeom>
          <a:solidFill>
            <a:srgbClr val="FF0000"/>
          </a:solidFill>
          <a:ln w="349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solidFill>
                <a:schemeClr val="tx1"/>
              </a:solidFill>
            </a:endParaRPr>
          </a:p>
        </p:txBody>
      </p:sp>
      <p:sp>
        <p:nvSpPr>
          <p:cNvPr id="21" name="막힌 원호 20"/>
          <p:cNvSpPr/>
          <p:nvPr/>
        </p:nvSpPr>
        <p:spPr>
          <a:xfrm>
            <a:off x="7596336" y="3501008"/>
            <a:ext cx="144016" cy="126273"/>
          </a:xfrm>
          <a:prstGeom prst="blockArc">
            <a:avLst>
              <a:gd name="adj1" fmla="val 10800000"/>
              <a:gd name="adj2" fmla="val 21300989"/>
              <a:gd name="adj3" fmla="val 0"/>
            </a:avLst>
          </a:prstGeom>
          <a:solidFill>
            <a:srgbClr val="FF0000"/>
          </a:solidFill>
          <a:ln w="349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solidFill>
                <a:schemeClr val="tx1"/>
              </a:solidFill>
            </a:endParaRPr>
          </a:p>
        </p:txBody>
      </p:sp>
      <p:cxnSp>
        <p:nvCxnSpPr>
          <p:cNvPr id="22" name="직선 연결선 21"/>
          <p:cNvCxnSpPr/>
          <p:nvPr/>
        </p:nvCxnSpPr>
        <p:spPr>
          <a:xfrm flipH="1">
            <a:off x="7570209" y="3869757"/>
            <a:ext cx="0" cy="504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직선 연결선 22"/>
          <p:cNvCxnSpPr/>
          <p:nvPr/>
        </p:nvCxnSpPr>
        <p:spPr>
          <a:xfrm>
            <a:off x="7380312" y="3861048"/>
            <a:ext cx="198281" cy="23306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막힌 원호 23"/>
          <p:cNvSpPr/>
          <p:nvPr/>
        </p:nvSpPr>
        <p:spPr>
          <a:xfrm flipV="1">
            <a:off x="7504574" y="3645024"/>
            <a:ext cx="135632" cy="153375"/>
          </a:xfrm>
          <a:prstGeom prst="blockArc">
            <a:avLst>
              <a:gd name="adj1" fmla="val 10800000"/>
              <a:gd name="adj2" fmla="val 21300989"/>
              <a:gd name="adj3" fmla="val 0"/>
            </a:avLst>
          </a:prstGeom>
          <a:solidFill>
            <a:srgbClr val="FF0000"/>
          </a:solidFill>
          <a:ln w="349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solidFill>
                <a:schemeClr val="tx1"/>
              </a:solidFill>
            </a:endParaRPr>
          </a:p>
        </p:txBody>
      </p:sp>
      <p:cxnSp>
        <p:nvCxnSpPr>
          <p:cNvPr id="25" name="직선 연결선 24"/>
          <p:cNvCxnSpPr/>
          <p:nvPr/>
        </p:nvCxnSpPr>
        <p:spPr>
          <a:xfrm>
            <a:off x="1475656" y="2348880"/>
            <a:ext cx="360040" cy="1152128"/>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6" name="직선 연결선 25"/>
          <p:cNvCxnSpPr/>
          <p:nvPr/>
        </p:nvCxnSpPr>
        <p:spPr>
          <a:xfrm flipH="1">
            <a:off x="2267744" y="2348880"/>
            <a:ext cx="864096" cy="1160512"/>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 name="직선 연결선 26"/>
          <p:cNvCxnSpPr/>
          <p:nvPr/>
        </p:nvCxnSpPr>
        <p:spPr>
          <a:xfrm>
            <a:off x="3563888" y="2276872"/>
            <a:ext cx="720080" cy="1008112"/>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8" name="직선 연결선 27"/>
          <p:cNvCxnSpPr/>
          <p:nvPr/>
        </p:nvCxnSpPr>
        <p:spPr>
          <a:xfrm flipH="1">
            <a:off x="4932040" y="2132856"/>
            <a:ext cx="720080" cy="1304528"/>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9" name="직선 연결선 28"/>
          <p:cNvCxnSpPr/>
          <p:nvPr/>
        </p:nvCxnSpPr>
        <p:spPr>
          <a:xfrm>
            <a:off x="6588224" y="2420888"/>
            <a:ext cx="576064" cy="1080120"/>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259632" y="404664"/>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hmn" altLang="ko-KR" sz="4000" b="1">
                <a:solidFill>
                  <a:srgbClr val="FF0000"/>
                </a:solidFill>
              </a:rPr>
              <a:t>1</a:t>
            </a:r>
            <a:endParaRPr xmlns:a="http://schemas.openxmlformats.org/drawingml/2006/main" lang="ko-KR" altLang="en-US" sz="4000" b="1">
              <a:solidFill>
                <a:srgbClr val="FF0000"/>
              </a:solidFill>
            </a:endParaRPr>
          </a:p>
        </p:txBody>
      </p:sp>
      <p:sp>
        <p:nvSpPr>
          <p:cNvPr id="31" name="TextBox 30"/>
          <p:cNvSpPr txBox="1"/>
          <p:nvPr/>
        </p:nvSpPr>
        <p:spPr>
          <a:xfrm>
            <a:off x="2123728" y="4653136"/>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hmn" altLang="ko-KR" sz="4000" b="1">
                <a:solidFill>
                  <a:srgbClr val="FF0000"/>
                </a:solidFill>
              </a:rPr>
              <a:t>2</a:t>
            </a:r>
            <a:endParaRPr xmlns:a="http://schemas.openxmlformats.org/drawingml/2006/main" lang="ko-KR" altLang="en-US" sz="4000" b="1">
              <a:solidFill>
                <a:srgbClr val="FF0000"/>
              </a:solidFill>
            </a:endParaRPr>
          </a:p>
        </p:txBody>
      </p:sp>
      <p:sp>
        <p:nvSpPr>
          <p:cNvPr id="32" name="TextBox 31"/>
          <p:cNvSpPr txBox="1"/>
          <p:nvPr/>
        </p:nvSpPr>
        <p:spPr>
          <a:xfrm>
            <a:off x="3707904" y="404664"/>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hmn" altLang="ko-KR" sz="4000" b="1">
                <a:solidFill>
                  <a:srgbClr val="FF0000"/>
                </a:solidFill>
              </a:rPr>
              <a:t>3</a:t>
            </a:r>
            <a:endParaRPr xmlns:a="http://schemas.openxmlformats.org/drawingml/2006/main" lang="ko-KR" altLang="en-US" sz="4000" b="1">
              <a:solidFill>
                <a:srgbClr val="FF0000"/>
              </a:solidFill>
            </a:endParaRPr>
          </a:p>
        </p:txBody>
      </p:sp>
      <p:sp>
        <p:nvSpPr>
          <p:cNvPr id="33" name="TextBox 32"/>
          <p:cNvSpPr txBox="1"/>
          <p:nvPr/>
        </p:nvSpPr>
        <p:spPr>
          <a:xfrm>
            <a:off x="5148064" y="4665330"/>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hmn" altLang="ko-KR" sz="4000" b="1">
                <a:solidFill>
                  <a:srgbClr val="FF0000"/>
                </a:solidFill>
              </a:rPr>
              <a:t>4</a:t>
            </a:r>
            <a:endParaRPr xmlns:a="http://schemas.openxmlformats.org/drawingml/2006/main" lang="ko-KR" altLang="en-US" sz="4000" b="1">
              <a:solidFill>
                <a:srgbClr val="FF0000"/>
              </a:solidFill>
            </a:endParaRPr>
          </a:p>
        </p:txBody>
      </p:sp>
      <p:sp>
        <p:nvSpPr>
          <p:cNvPr id="34" name="TextBox 33"/>
          <p:cNvSpPr txBox="1"/>
          <p:nvPr/>
        </p:nvSpPr>
        <p:spPr>
          <a:xfrm>
            <a:off x="6300192" y="404664"/>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hmn" altLang="ko-KR" sz="4000" b="1">
                <a:solidFill>
                  <a:srgbClr val="FF0000"/>
                </a:solidFill>
              </a:rPr>
              <a:t>5</a:t>
            </a:r>
            <a:endParaRPr xmlns:a="http://schemas.openxmlformats.org/drawingml/2006/main" lang="ko-KR" altLang="en-US" sz="4000" b="1">
              <a:solidFill>
                <a:srgbClr val="FF0000"/>
              </a:solidFill>
            </a:endParaRPr>
          </a:p>
        </p:txBody>
      </p:sp>
      <p:sp>
        <p:nvSpPr>
          <p:cNvPr id="35" name="TextBox 34"/>
          <p:cNvSpPr txBox="1"/>
          <p:nvPr/>
        </p:nvSpPr>
        <p:spPr>
          <a:xfrm>
            <a:off x="8244408" y="4665330"/>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hmn" altLang="ko-KR" sz="4000" b="1">
                <a:solidFill>
                  <a:srgbClr val="FF0000"/>
                </a:solidFill>
              </a:rPr>
              <a:t>6</a:t>
            </a:r>
            <a:endParaRPr xmlns:a="http://schemas.openxmlformats.org/drawingml/2006/main" lang="ko-KR" altLang="en-US" sz="4000" b="1">
              <a:solidFill>
                <a:srgbClr val="FF0000"/>
              </a:solidFill>
            </a:endParaRPr>
          </a:p>
        </p:txBody>
      </p:sp>
    </p:spTree>
    <p:extLst>
      <p:ext uri="{BB962C8B-B14F-4D97-AF65-F5344CB8AC3E}">
        <p14:creationId xmlns:p14="http://schemas.microsoft.com/office/powerpoint/2010/main" val="2146147376"/>
      </p:ext>
    </p:extLst>
  </p:cSld>
  <p:clrMapOvr>
    <a:masterClrMapping/>
  </p:clrMapOvr>
  <p:transition/>
  <p:timing/>
</p:sld>
</file>

<file path=ppt/slides/slide5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hmn" altLang="ko-KR" sz="4000"/>
              <a:t>Hnub no Zaj Lus Qhia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12160" y="49583"/>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48146" y="92439"/>
            <a:ext cx="983695" cy="648072"/>
          </a:xfrm>
          <a:prstGeom prst="rect">
            <a:avLst/>
          </a:prstGeom>
          <a:noFill/>
        </p:spPr>
      </p:pic>
      <p:sp>
        <p:nvSpPr>
          <p:cNvPr id="17" name="TextBox 16"/>
          <p:cNvSpPr txBox="1"/>
          <p:nvPr/>
        </p:nvSpPr>
        <p:spPr>
          <a:xfrm>
            <a:off x="467544" y="1196751"/>
            <a:ext cx="8208912" cy="3939511"/>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hmn" altLang="ko-KR" sz="3600">
                <a:solidFill>
                  <a:schemeClr val="tx1">
                    <a:lumMod val="65000"/>
                    <a:lumOff val="35000"/>
                  </a:schemeClr>
                </a:solidFill>
              </a:rPr>
              <a:t>Cov neeg xav ua tus loj dua thiab siab dua Vajtswv.</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hmn" altLang="ko-KR" sz="3600">
                <a:solidFill>
                  <a:schemeClr val="tx1">
                    <a:lumMod val="65000"/>
                    <a:lumOff val="35000"/>
                  </a:schemeClr>
                </a:solidFill>
              </a:rPr>
              <a:t>Lub siab no hu ua "arrogance".</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hmn" altLang="ko-KR" sz="3600">
                <a:solidFill>
                  <a:schemeClr val="tx1">
                    <a:lumMod val="65000"/>
                    <a:lumOff val="35000"/>
                  </a:schemeClr>
                </a:solidFill>
              </a:rPr>
              <a:t>Vajtswv ntxub 'arrogance'.</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hmn" altLang="ko-KR" sz="3600">
                <a:solidFill>
                  <a:schemeClr val="tx1">
                    <a:lumMod val="65000"/>
                    <a:lumOff val="35000"/>
                  </a:schemeClr>
                </a:solidFill>
              </a:rPr>
              <a:t>Qhov ntxeev ntawm kev khav theeb yog 'kev txo hwj chim'.</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hmn" altLang="ko-KR" sz="3600">
                <a:solidFill>
                  <a:schemeClr val="tx1">
                    <a:lumMod val="65000"/>
                    <a:lumOff val="35000"/>
                  </a:schemeClr>
                </a:solidFill>
              </a:rPr>
              <a:t>Peb yuav tsum ' txo hwj chim' ua ntej Vajtswv kom haum nws.</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mn" altLang="ko-KR" sz="3200"/>
              <a:t>Vajtswv Yehauvas?</a:t>
            </a:r>
            <a:r xmlns:a="http://schemas.openxmlformats.org/drawingml/2006/main">
              <a:rPr lang="hmn"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sz="3600">
                <a:solidFill>
                  <a:srgbClr val="C00000"/>
                </a:solidFill>
              </a:rPr>
              <a:t>Vajtswv Yehauvas..</a:t>
            </a:r>
            <a:endParaRPr xmlns:a="http://schemas.openxmlformats.org/drawingml/2006/main" lang="ko-KR" altLang="en-US" sz="3600">
              <a:solidFill>
                <a:srgbClr val="C00000"/>
              </a:solidFill>
            </a:endParaRPr>
          </a:p>
        </p:txBody>
      </p:sp>
      <p:sp>
        <p:nvSpPr>
          <p:cNvPr id="14" name="TextBox 13"/>
          <p:cNvSpPr txBox="1"/>
          <p:nvPr/>
        </p:nvSpPr>
        <p:spPr>
          <a:xfrm>
            <a:off x="467544" y="2660719"/>
            <a:ext cx="8352928" cy="307776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sz="3600">
                <a:solidFill>
                  <a:schemeClr val="tx1">
                    <a:lumMod val="65000"/>
                    <a:lumOff val="35000"/>
                  </a:schemeClr>
                </a:solidFill>
              </a:rPr>
              <a:t>Yehauvas yog tus loj tshaj thiab txawj ntse dua peb.</a:t>
            </a:r>
            <a:endParaRPr xmlns:a="http://schemas.openxmlformats.org/drawingml/2006/main" lang="en-US" altLang="ko-KR" sz="1400">
              <a:solidFill>
                <a:schemeClr val="tx1">
                  <a:lumMod val="65000"/>
                  <a:lumOff val="35000"/>
                </a:schemeClr>
              </a:solidFill>
            </a:endParaRPr>
          </a:p>
          <a:p>
            <a:endParaRPr lang="en-US" altLang="ko-KR" sz="1400">
              <a:solidFill>
                <a:schemeClr val="tx1">
                  <a:lumMod val="65000"/>
                  <a:lumOff val="35000"/>
                </a:schemeClr>
              </a:solidFill>
            </a:endParaRPr>
          </a:p>
          <a:p>
            <a:r xmlns:a="http://schemas.openxmlformats.org/drawingml/2006/main">
              <a:rPr lang="hmn" altLang="ko-KR" sz="3600">
                <a:solidFill>
                  <a:schemeClr val="tx1">
                    <a:lumMod val="65000"/>
                    <a:lumOff val="35000"/>
                  </a:schemeClr>
                </a:solidFill>
              </a:rPr>
              <a:t>Peb tsis tuaj yeem txawj ntse dua Vajtswv txawm tias peb muab tag nrho peb cov kev txawj ntse ua ke.</a:t>
            </a:r>
          </a:p>
        </p:txBody>
      </p:sp>
    </p:spTree>
    <p:extLst>
      <p:ext uri="{BB962C8B-B14F-4D97-AF65-F5344CB8AC3E}">
        <p14:creationId xmlns:p14="http://schemas.microsoft.com/office/powerpoint/2010/main" val="3237399110"/>
      </p:ext>
    </p:extLst>
  </p:cSld>
  <p:clrMapOvr>
    <a:masterClrMapping/>
  </p:clrMapOvr>
  <p:transition/>
  <p:timing/>
</p:sld>
</file>

<file path=ppt/slides/slide5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hmn" altLang="ko-KR" sz="4000">
                <a:solidFill>
                  <a:srgbClr val="FF0000"/>
                </a:solidFill>
              </a:rPr>
              <a:t>Hnub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646331"/>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hmn" altLang="ko-KR" sz="3600">
                <a:solidFill>
                  <a:schemeClr val="tx1">
                    <a:lumMod val="65000"/>
                    <a:lumOff val="35000"/>
                  </a:schemeClr>
                </a:solidFill>
              </a:rPr>
              <a:t>Vim li cas lawv thiaj ua tsis tiav lub pej thuam?</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hmn" altLang="en-US" sz="2800">
                <a:solidFill>
                  <a:schemeClr val="tx1">
                    <a:lumMod val="65000"/>
                    <a:lumOff val="35000"/>
                  </a:schemeClr>
                </a:solidFill>
              </a:rPr>
              <a:t>① </a:t>
            </a:r>
            <a:r xmlns:a="http://schemas.openxmlformats.org/drawingml/2006/main">
              <a:rPr lang="hmn" altLang="ko-KR" sz="2800">
                <a:solidFill>
                  <a:schemeClr val="tx1">
                    <a:lumMod val="65000"/>
                    <a:lumOff val="35000"/>
                  </a:schemeClr>
                </a:solidFill>
              </a:rPr>
              <a:t>Vajtswv ua dej nyab thaum lawv ua</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hmn" altLang="en-US" sz="2800">
                <a:solidFill>
                  <a:schemeClr val="tx1">
                    <a:lumMod val="65000"/>
                    <a:lumOff val="35000"/>
                  </a:schemeClr>
                </a:solidFill>
              </a:rPr>
              <a:t>② </a:t>
            </a:r>
            <a:r xmlns:a="http://schemas.openxmlformats.org/drawingml/2006/main">
              <a:rPr lang="hmn" altLang="ko-KR" sz="2800">
                <a:solidFill>
                  <a:schemeClr val="tx1">
                    <a:lumMod val="65000"/>
                    <a:lumOff val="35000"/>
                  </a:schemeClr>
                </a:solidFill>
              </a:rPr>
              <a:t>Vajtswv ua kom hluav taws tawg thaum lawv ua.</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hmn" altLang="en-US" sz="2800">
                <a:solidFill>
                  <a:schemeClr val="tx1">
                    <a:lumMod val="65000"/>
                    <a:lumOff val="35000"/>
                  </a:schemeClr>
                </a:solidFill>
              </a:rPr>
              <a:t>③ </a:t>
            </a:r>
            <a:r xmlns:a="http://schemas.openxmlformats.org/drawingml/2006/main">
              <a:rPr lang="hmn" altLang="ko-KR" sz="2800">
                <a:solidFill>
                  <a:schemeClr val="tx1">
                    <a:lumMod val="65000"/>
                    <a:lumOff val="35000"/>
                  </a:schemeClr>
                </a:solidFill>
              </a:rPr>
              <a:t>Vajtswv ua av qeeg thaum lawv ua.</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94654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hmn" altLang="en-US" sz="2800">
                <a:solidFill>
                  <a:schemeClr val="dk1"/>
                </a:solidFill>
              </a:rPr>
              <a:t>④ </a:t>
            </a:r>
            <a:r xmlns:a="http://schemas.openxmlformats.org/drawingml/2006/main">
              <a:rPr lang="hmn" altLang="ko-KR" sz="2800">
                <a:solidFill>
                  <a:schemeClr val="dk1"/>
                </a:solidFill>
              </a:rPr>
              <a:t>Vajtswv ua kom lawv tsis to taub ib leeg thaum lawv ua.</a:t>
            </a:r>
            <a:endParaRPr xmlns:a="http://schemas.openxmlformats.org/drawingml/2006/main" lang="en-US" altLang="ko-KR" sz="2800">
              <a:solidFill>
                <a:schemeClr val="dk1"/>
              </a:solidFill>
            </a:endParaRPr>
          </a:p>
        </p:txBody>
      </p:sp>
      <p:sp>
        <p:nvSpPr>
          <p:cNvPr id="24" name="TextBox 23"/>
          <p:cNvSpPr txBox="1"/>
          <p:nvPr/>
        </p:nvSpPr>
        <p:spPr>
          <a:xfrm>
            <a:off x="323528" y="5157192"/>
            <a:ext cx="8712968" cy="94642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hmn" altLang="en-US" sz="2800">
                <a:solidFill>
                  <a:srgbClr val="FF0000"/>
                </a:solidFill>
              </a:rPr>
              <a:t>④ </a:t>
            </a:r>
            <a:r xmlns:a="http://schemas.openxmlformats.org/drawingml/2006/main">
              <a:rPr lang="hmn" altLang="ko-KR" sz="2800">
                <a:solidFill>
                  <a:srgbClr val="FF0000"/>
                </a:solidFill>
              </a:rPr>
              <a:t>Vajtswv ua kom lawv tsis to taub ib leeg thaum lawv ua.</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5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hmn" altLang="ko-KR" sz="4000">
                <a:solidFill>
                  <a:srgbClr val="FF0000"/>
                </a:solidFill>
              </a:rPr>
              <a:t>Hnub no</a:t>
            </a:r>
            <a:r xmlns:a="http://schemas.openxmlformats.org/drawingml/2006/main">
              <a:rPr lang="hmn" altLang="en-US" sz="4000">
                <a:solidFill>
                  <a:srgbClr val="FF0000"/>
                </a:solidFill>
              </a:rPr>
              <a:t> </a:t>
            </a:r>
            <a:r xmlns:a="http://schemas.openxmlformats.org/drawingml/2006/main">
              <a:rPr lang="hmn" altLang="ko-KR" sz="4000">
                <a:solidFill>
                  <a:srgbClr val="FF0000"/>
                </a:solidFill>
              </a:rPr>
              <a:t>Lo lus</a:t>
            </a:r>
            <a:endParaRPr xmlns:a="http://schemas.openxmlformats.org/drawingml/2006/main" lang="en-US" altLang="ko-KR"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283004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hmn" altLang="ko-KR" sz="3600">
                <a:solidFill>
                  <a:schemeClr val="tx1">
                    <a:lumMod val="65000"/>
                    <a:lumOff val="35000"/>
                  </a:schemeClr>
                </a:solidFill>
              </a:rPr>
              <a:t>Yog li ntawd, nws thiaj hu ua Npanpiloo - rau qhov muaj tus Tswv tsis meej pem</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hmn" altLang="ko-KR" sz="3600">
                <a:solidFill>
                  <a:schemeClr val="tx1">
                    <a:lumMod val="65000"/>
                    <a:lumOff val="35000"/>
                  </a:schemeClr>
                </a:solidFill>
              </a:rPr>
              <a:t>cov lus thoob ntiaj teb. Los ntawm qhov ntawd tus Tswv tau khiav tawm mus</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hmn" altLang="ko-KR" sz="3600">
                <a:solidFill>
                  <a:schemeClr val="tx1">
                    <a:lumMod val="65000"/>
                    <a:lumOff val="35000"/>
                  </a:schemeClr>
                </a:solidFill>
              </a:rPr>
              <a:t>thoob plaws lub ntiaj teb.</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defRPr/>
            </a:pPr>
            <a:r xmlns:a="http://schemas.openxmlformats.org/drawingml/2006/main">
              <a:rPr lang="hmn" altLang="ko-KR" sz="2800">
                <a:solidFill>
                  <a:schemeClr val="tx1">
                    <a:lumMod val="65000"/>
                    <a:lumOff val="35000"/>
                  </a:schemeClr>
                </a:solidFill>
              </a:rPr>
              <a:t>Chiv Keeb</a:t>
            </a:r>
            <a:r xmlns:a="http://schemas.openxmlformats.org/drawingml/2006/main">
              <a:rPr lang="hmn" altLang="en-US" sz="2800">
                <a:solidFill>
                  <a:schemeClr val="tx1">
                    <a:lumMod val="65000"/>
                    <a:lumOff val="35000"/>
                  </a:schemeClr>
                </a:solidFill>
              </a:rPr>
              <a:t> </a:t>
            </a:r>
            <a:r xmlns:a="http://schemas.openxmlformats.org/drawingml/2006/main">
              <a:rPr lang="hmn" altLang="ko-KR" sz="2800">
                <a:solidFill>
                  <a:schemeClr val="tx1">
                    <a:lumMod val="65000"/>
                    <a:lumOff val="35000"/>
                  </a:schemeClr>
                </a:solidFill>
              </a:rPr>
              <a:t>11:9 ua</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sld>
</file>

<file path=ppt/slides/slide5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84784"/>
            <a:ext cx="2880320" cy="369332"/>
          </a:xfrm>
          <a:prstGeom prst="rect">
            <a:avLst/>
          </a:prstGeom>
          <a:noFill/>
        </p:spPr>
        <p:txBody>
          <a:bodyPr wrap="square">
            <a:spAutoFit/>
          </a:bodyPr>
          <a:lstStyle/>
          <a:p>
            <a:pPr xmlns:a="http://schemas.openxmlformats.org/drawingml/2006/main" lvl="0">
              <a:defRPr/>
            </a:pPr>
            <a:r xmlns:a="http://schemas.openxmlformats.org/drawingml/2006/main">
              <a:rPr lang="hmn" altLang="ko-KR" b="1">
                <a:solidFill>
                  <a:schemeClr val="tx1">
                    <a:lumMod val="50000"/>
                    <a:lumOff val="50000"/>
                  </a:schemeClr>
                </a:solidFill>
              </a:rPr>
              <a:t>No.6 Vajtswv Txojlus</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772816"/>
            <a:ext cx="3931114" cy="1425679"/>
          </a:xfrm>
          <a:prstGeom prst="rect">
            <a:avLst/>
          </a:prstGeom>
          <a:noFill/>
        </p:spPr>
        <p:txBody>
          <a:bodyPr wrap="square">
            <a:spAutoFit/>
          </a:bodyPr>
          <a:lstStyle/>
          <a:p>
            <a:pPr xmlns:a="http://schemas.openxmlformats.org/drawingml/2006/main" algn="ctr">
              <a:defRPr/>
            </a:pPr>
            <a:r xmlns:a="http://schemas.openxmlformats.org/drawingml/2006/main">
              <a:rPr lang="hmn" altLang="ko-KR" sz="4400"/>
              <a:t>Vajtswv hu Aplahas</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17" name="Picture 2"/>
          <p:cNvPicPr>
            <a:picLocks noChangeAspect="1" noChangeArrowheads="1"/>
          </p:cNvPicPr>
          <p:nvPr/>
        </p:nvPicPr>
        <p:blipFill rotWithShape="1">
          <a:blip r:embed="rId8"/>
          <a:stretch>
            <a:fillRect/>
          </a:stretch>
        </p:blipFill>
        <p:spPr>
          <a:xfrm>
            <a:off x="4119252" y="2150555"/>
            <a:ext cx="5023466" cy="3348977"/>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hmn" altLang="ko-KR" sz="4000">
                <a:solidFill>
                  <a:srgbClr val="ff0000"/>
                </a:solidFill>
              </a:rPr>
              <a:t>Hnub no lo lus</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2287121"/>
          </a:xfrm>
          <a:prstGeom prst="rect">
            <a:avLst/>
          </a:prstGeom>
          <a:noFill/>
        </p:spPr>
        <p:txBody>
          <a:bodyPr wrap="square">
            <a:spAutoFit/>
          </a:bodyPr>
          <a:lstStyle/>
          <a:p>
            <a:pPr xmlns:a="http://schemas.openxmlformats.org/drawingml/2006/main" lvl="0">
              <a:defRPr/>
            </a:pPr>
            <a:r xmlns:a="http://schemas.openxmlformats.org/drawingml/2006/main">
              <a:rPr lang="hmn" altLang="ko-KR" sz="3600">
                <a:solidFill>
                  <a:schemeClr val="tx1">
                    <a:lumMod val="65000"/>
                    <a:lumOff val="35000"/>
                  </a:schemeClr>
                </a:solidFill>
              </a:rPr>
              <a:t>Tus TSWV hais rau Anplas tias, “Cia li tso koj lub tebchaws, koj haivneeg thiab koj</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hmn" altLang="ko-KR" sz="3600">
                <a:solidFill>
                  <a:schemeClr val="tx1">
                    <a:lumMod val="65000"/>
                    <a:lumOff val="35000"/>
                  </a:schemeClr>
                </a:solidFill>
              </a:rPr>
              <a:t>txiv tsev thiab mus rau hauv lub tebchaws uas kuv yuav qhia rau koj.</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hmn" altLang="ko-KR" sz="2800">
                <a:solidFill>
                  <a:schemeClr val="tx1">
                    <a:lumMod val="65000"/>
                    <a:lumOff val="35000"/>
                  </a:schemeClr>
                </a:solidFill>
              </a:rPr>
              <a:t>Chiv Keeb 12:1</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hmn" altLang="ko-KR" sz="2800">
                <a:solidFill>
                  <a:schemeClr val="tx1">
                    <a:lumMod val="65000"/>
                    <a:lumOff val="35000"/>
                  </a:schemeClr>
                </a:solidFill>
              </a:rPr>
              <a:t>Ur of the Chaldeans yog lub nroog pe mlom.</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hmn" altLang="ko-KR" sz="2800">
                <a:solidFill>
                  <a:schemeClr val="tx1">
                    <a:lumMod val="65000"/>
                    <a:lumOff val="35000"/>
                  </a:schemeClr>
                </a:solidFill>
              </a:rPr>
              <a:t>Abraham yug thiab nyob ntawd.</a:t>
            </a:r>
            <a:endParaRPr xmlns:a="http://schemas.openxmlformats.org/drawingml/2006/main" lang="ko-KR" altLang="en-US" sz="2800">
              <a:solidFill>
                <a:schemeClr val="tx1">
                  <a:lumMod val="65000"/>
                  <a:lumOff val="35000"/>
                </a:schemeClr>
              </a:solidFill>
            </a:endParaRPr>
          </a:p>
        </p:txBody>
      </p:sp>
      <p:pic>
        <p:nvPicPr>
          <p:cNvPr id="1026" name="Picture 2"/>
          <p:cNvPicPr>
            <a:picLocks noChangeAspect="1" noChangeArrowheads="1"/>
          </p:cNvPicPr>
          <p:nvPr/>
        </p:nvPicPr>
        <p:blipFill rotWithShape="1">
          <a:blip r:embed="rId2"/>
          <a:stretch>
            <a:fillRect/>
          </a:stretch>
        </p:blipFill>
        <p:spPr>
          <a:xfrm>
            <a:off x="0" y="0"/>
            <a:ext cx="9144000" cy="570518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hmn" altLang="ko-KR" sz="2800">
                <a:solidFill>
                  <a:schemeClr val="tx1">
                    <a:lumMod val="65000"/>
                    <a:lumOff val="35000"/>
                  </a:schemeClr>
                </a:solidFill>
              </a:rPr>
              <a:t>Muaj ib hnub, tus Tswv uas yog Vajtswv tau hais rau nws tias, “Cia li tawm hauv koj lub tebchaws, kuv yuav foom koob hmoov rau koj.”</a:t>
            </a:r>
            <a:endParaRPr xmlns:a="http://schemas.openxmlformats.org/drawingml/2006/main" lang="ko-KR" altLang="en-US" sz="2800">
              <a:solidFill>
                <a:schemeClr val="tx1">
                  <a:lumMod val="65000"/>
                  <a:lumOff val="35000"/>
                </a:schemeClr>
              </a:solidFill>
            </a:endParaRPr>
          </a:p>
        </p:txBody>
      </p:sp>
      <p:pic>
        <p:nvPicPr>
          <p:cNvPr id="2050" name="Picture 2"/>
          <p:cNvPicPr>
            <a:picLocks noChangeAspect="1" noChangeArrowheads="1"/>
          </p:cNvPicPr>
          <p:nvPr/>
        </p:nvPicPr>
        <p:blipFill rotWithShape="1">
          <a:blip r:embed="rId2"/>
          <a:stretch>
            <a:fillRect/>
          </a:stretch>
        </p:blipFill>
        <p:spPr>
          <a:xfrm>
            <a:off x="0" y="0"/>
            <a:ext cx="9144000" cy="5805264"/>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hmn" altLang="ko-KR" sz="2800">
                <a:solidFill>
                  <a:schemeClr val="tx1">
                    <a:lumMod val="65000"/>
                    <a:lumOff val="35000"/>
                  </a:schemeClr>
                </a:solidFill>
              </a:rPr>
              <a:t>Txawm Aplahas tsis paub yuav mus qhov twg los, nws ua raws li Vajtswv tej lus thiab tau ncaim mus raws li tus Tswv tau hais tseg lawm.</a:t>
            </a:r>
            <a:endParaRPr xmlns:a="http://schemas.openxmlformats.org/drawingml/2006/main" lang="ko-KR" altLang="en-US" sz="2800">
              <a:solidFill>
                <a:schemeClr val="tx1">
                  <a:lumMod val="65000"/>
                  <a:lumOff val="35000"/>
                </a:schemeClr>
              </a:solidFill>
            </a:endParaRPr>
          </a:p>
        </p:txBody>
      </p:sp>
      <p:pic>
        <p:nvPicPr>
          <p:cNvPr id="3074" name="Picture 2"/>
          <p:cNvPicPr>
            <a:picLocks noChangeAspect="1" noChangeArrowheads="1"/>
          </p:cNvPicPr>
          <p:nvPr/>
        </p:nvPicPr>
        <p:blipFill rotWithShape="1">
          <a:blip r:embed="rId2"/>
          <a:stretch>
            <a:fillRect/>
          </a:stretch>
        </p:blipFill>
        <p:spPr>
          <a:xfrm>
            <a:off x="0" y="1"/>
            <a:ext cx="9144000" cy="5877272"/>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hmn" altLang="ko-KR" sz="2800">
                <a:solidFill>
                  <a:schemeClr val="tx1">
                    <a:lumMod val="65000"/>
                    <a:lumOff val="35000"/>
                  </a:schemeClr>
                </a:solidFill>
              </a:rPr>
              <a:t>Nws raug kev txom nyem ntau yam thaum nws mus ncig tab sis Vajtswv tiv thaiv nws kom nyab xeeb.</a:t>
            </a:r>
            <a:endParaRPr xmlns:a="http://schemas.openxmlformats.org/drawingml/2006/main" lang="en-US" altLang="ko-KR" sz="2800">
              <a:solidFill>
                <a:schemeClr val="tx1">
                  <a:lumMod val="65000"/>
                  <a:lumOff val="35000"/>
                </a:schemeClr>
              </a:solidFill>
            </a:endParaRPr>
          </a:p>
        </p:txBody>
      </p:sp>
      <p:pic>
        <p:nvPicPr>
          <p:cNvPr id="7" name="그림 6"/>
          <p:cNvPicPr>
            <a:picLocks noChangeAspect="1"/>
          </p:cNvPicPr>
          <p:nvPr/>
        </p:nvPicPr>
        <p:blipFill rotWithShape="1">
          <a:blip r:embed="rId2"/>
          <a:stretch>
            <a:fillRect/>
          </a:stretch>
        </p:blipFill>
        <p:spPr>
          <a:xfrm>
            <a:off x="0" y="0"/>
            <a:ext cx="4495428" cy="2996952"/>
          </a:xfrm>
          <a:prstGeom prst="rect">
            <a:avLst/>
          </a:prstGeom>
        </p:spPr>
      </p:pic>
      <p:pic>
        <p:nvPicPr>
          <p:cNvPr id="8" name="그림 7"/>
          <p:cNvPicPr>
            <a:picLocks noChangeAspect="1"/>
          </p:cNvPicPr>
          <p:nvPr/>
        </p:nvPicPr>
        <p:blipFill rotWithShape="1">
          <a:blip r:embed="rId3"/>
          <a:srcRect t="6250"/>
          <a:stretch>
            <a:fillRect/>
          </a:stretch>
        </p:blipFill>
        <p:spPr>
          <a:xfrm>
            <a:off x="4495428" y="0"/>
            <a:ext cx="4648572" cy="2996952"/>
          </a:xfrm>
          <a:prstGeom prst="rect">
            <a:avLst/>
          </a:prstGeom>
        </p:spPr>
      </p:pic>
      <p:pic>
        <p:nvPicPr>
          <p:cNvPr id="9" name="그림 8"/>
          <p:cNvPicPr>
            <a:picLocks noChangeAspect="1"/>
          </p:cNvPicPr>
          <p:nvPr/>
        </p:nvPicPr>
        <p:blipFill rotWithShape="1">
          <a:blip r:embed="rId4"/>
          <a:srcRect t="6250"/>
          <a:stretch>
            <a:fillRect/>
          </a:stretch>
        </p:blipFill>
        <p:spPr>
          <a:xfrm>
            <a:off x="-7272" y="2994465"/>
            <a:ext cx="4509972" cy="2885295"/>
          </a:xfrm>
          <a:prstGeom prst="rect">
            <a:avLst/>
          </a:prstGeom>
        </p:spPr>
      </p:pic>
      <p:pic>
        <p:nvPicPr>
          <p:cNvPr id="10" name="그림 9"/>
          <p:cNvPicPr>
            <a:picLocks noChangeAspect="1"/>
          </p:cNvPicPr>
          <p:nvPr/>
        </p:nvPicPr>
        <p:blipFill rotWithShape="1">
          <a:blip r:embed="rId5"/>
          <a:stretch>
            <a:fillRect/>
          </a:stretch>
        </p:blipFill>
        <p:spPr>
          <a:xfrm>
            <a:off x="4502700" y="2994465"/>
            <a:ext cx="4641300" cy="2882807"/>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589240"/>
            <a:ext cx="9054634" cy="1246495"/>
          </a:xfrm>
          <a:prstGeom prst="rect">
            <a:avLst/>
          </a:prstGeom>
          <a:noFill/>
        </p:spPr>
        <p:txBody>
          <a:bodyPr wrap="square" rtlCol="0">
            <a:spAutoFit/>
          </a:bodyPr>
          <a:lstStyle/>
          <a:p>
            <a:r xmlns:a="http://schemas.openxmlformats.org/drawingml/2006/main">
              <a:rPr lang="hmn" altLang="ko-KR" sz="2500">
                <a:solidFill>
                  <a:schemeClr val="tx1">
                    <a:lumMod val="65000"/>
                    <a:lumOff val="35000"/>
                  </a:schemeClr>
                </a:solidFill>
              </a:rPr>
              <a:t>Txhua yam tsiaj thiab nroj tsuag, noog thiab ntses muaj puv rau hauv lub ntiaj teb, hauv hiav txwv thiab saum ntuj. Vajtswv saib txhua yam uas nws tau ua thiab hais tias, “Zoo heev!”</a:t>
            </a:r>
            <a:endParaRPr xmlns:a="http://schemas.openxmlformats.org/drawingml/2006/main" lang="ko-KR" altLang="en-US" sz="2500">
              <a:solidFill>
                <a:schemeClr val="tx1">
                  <a:lumMod val="65000"/>
                  <a:lumOff val="35000"/>
                </a:schemeClr>
              </a:solidFill>
            </a:endParaRPr>
          </a:p>
        </p:txBody>
      </p:sp>
      <p:pic>
        <p:nvPicPr>
          <p:cNvPr id="5" name="Picture 2" descr="http://cfile230.uf.daum.net/image/17301C214B58EAE9274230"/>
          <p:cNvPicPr>
            <a:picLocks noChangeAspect="1" noChangeArrowheads="1"/>
          </p:cNvPicPr>
          <p:nvPr/>
        </p:nvPicPr>
        <p:blipFill>
          <a:blip r:embed="rId2"/>
          <a:stretch>
            <a:fillRect/>
          </a:stretch>
        </p:blipFill>
        <p:spPr bwMode="auto">
          <a:xfrm>
            <a:off x="0" y="8209"/>
            <a:ext cx="9144000" cy="5581031"/>
          </a:xfrm>
          <a:prstGeom prst="rect">
            <a:avLst/>
          </a:prstGeom>
          <a:noFill/>
        </p:spPr>
      </p:pic>
    </p:spTree>
    <p:extLst>
      <p:ext uri="{BB962C8B-B14F-4D97-AF65-F5344CB8AC3E}">
        <p14:creationId xmlns:p14="http://schemas.microsoft.com/office/powerpoint/2010/main" val="2574512773"/>
      </p:ext>
    </p:extLst>
  </p:cSld>
  <p:clrMapOvr>
    <a:masterClrMapping/>
  </p:clrMapOvr>
  <p:transition/>
  <p:timing/>
</p:sld>
</file>

<file path=ppt/slides/slide6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05264"/>
            <a:ext cx="9054634" cy="954107"/>
          </a:xfrm>
          <a:prstGeom prst="rect">
            <a:avLst/>
          </a:prstGeom>
          <a:noFill/>
        </p:spPr>
        <p:txBody>
          <a:bodyPr wrap="square">
            <a:spAutoFit/>
          </a:bodyPr>
          <a:lstStyle/>
          <a:p>
            <a:pPr xmlns:a="http://schemas.openxmlformats.org/drawingml/2006/main" lvl="0">
              <a:defRPr/>
            </a:pPr>
            <a:r xmlns:a="http://schemas.openxmlformats.org/drawingml/2006/main">
              <a:rPr lang="hmn" altLang="ko-KR" sz="2800">
                <a:solidFill>
                  <a:schemeClr val="tx1">
                    <a:lumMod val="65000"/>
                    <a:lumOff val="35000"/>
                  </a:schemeClr>
                </a:solidFill>
              </a:rPr>
              <a:t>Thaum kawg, Anplahas tuaj txog tebchaws Khana-as. Nws nyob ntawd. “Ua tsaug, Vajtswv.”</a:t>
            </a:r>
            <a:endParaRPr xmlns:a="http://schemas.openxmlformats.org/drawingml/2006/main" lang="en-US" altLang="ko-KR"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0"/>
            <a:ext cx="9144000" cy="573325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hmn" altLang="ko-KR" sz="4000">
                <a:solidFill>
                  <a:srgbClr val="ff0000"/>
                </a:solidFill>
              </a:rPr>
              <a:t>Hnub no</a:t>
            </a:r>
            <a:r xmlns:a="http://schemas.openxmlformats.org/drawingml/2006/main">
              <a:rPr lang="hmn" altLang="en-US" sz="4000">
                <a:solidFill>
                  <a:srgbClr val="ff0000"/>
                </a:solidFill>
              </a:rPr>
              <a:t> </a:t>
            </a:r>
            <a:r xmlns:a="http://schemas.openxmlformats.org/drawingml/2006/main">
              <a:rPr lang="hmn" altLang="ko-KR" sz="4000">
                <a:solidFill>
                  <a:srgbClr val="ff0000"/>
                </a:solidFill>
              </a:rPr>
              <a:t>Zaj lus qhia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484784"/>
            <a:ext cx="8208912" cy="3970318"/>
          </a:xfrm>
          <a:prstGeom prst="rect">
            <a:avLst/>
          </a:prstGeom>
          <a:noFill/>
        </p:spPr>
        <p:txBody>
          <a:bodyPr wrap="square">
            <a:spAutoFit/>
          </a:bodyPr>
          <a:lstStyle/>
          <a:p>
            <a:pPr xmlns:a="http://schemas.openxmlformats.org/drawingml/2006/main" algn="ctr">
              <a:defRPr/>
            </a:pPr>
            <a:r xmlns:a="http://schemas.openxmlformats.org/drawingml/2006/main">
              <a:rPr lang="hmn" altLang="ko-KR" sz="3600">
                <a:solidFill>
                  <a:schemeClr val="tx1">
                    <a:lumMod val="65000"/>
                    <a:lumOff val="35000"/>
                  </a:schemeClr>
                </a:solidFill>
              </a:rPr>
              <a:t>Aplahas tawm hauv nws lub zos mus ua raws li Vajtswv tej lus.</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hmn" altLang="ko-KR" sz="3600">
                <a:solidFill>
                  <a:schemeClr val="tx1">
                    <a:lumMod val="65000"/>
                    <a:lumOff val="35000"/>
                  </a:schemeClr>
                </a:solidFill>
              </a:rPr>
              <a:t>Zoo li no, peb</a:t>
            </a:r>
            <a:r xmlns:a="http://schemas.openxmlformats.org/drawingml/2006/main">
              <a:rPr lang="hmn" altLang="en-US" sz="3600">
                <a:solidFill>
                  <a:schemeClr val="tx1">
                    <a:lumMod val="65000"/>
                    <a:lumOff val="35000"/>
                  </a:schemeClr>
                </a:solidFill>
              </a:rPr>
              <a:t> </a:t>
            </a:r>
            <a:r xmlns:a="http://schemas.openxmlformats.org/drawingml/2006/main">
              <a:rPr lang="hmn" altLang="ko-KR" sz="3600">
                <a:solidFill>
                  <a:schemeClr val="tx1">
                    <a:lumMod val="65000"/>
                    <a:lumOff val="35000"/>
                  </a:schemeClr>
                </a:solidFill>
              </a:rPr>
              <a:t>yuav tsum ntseeg Vajtswv thiab ua raws li Nws tej lus.</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hmn" altLang="ko-KR" sz="3600">
                <a:solidFill>
                  <a:schemeClr val="tx1">
                    <a:lumMod val="65000"/>
                    <a:lumOff val="35000"/>
                  </a:schemeClr>
                </a:solidFill>
              </a:rPr>
              <a:t>Peb yuav tsum muaj lub siab xav ua raws li Vajtswv txoj lus txhua lub sijhawm.</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84775"/>
          </a:xfrm>
          <a:prstGeom prst="rect">
            <a:avLst/>
          </a:prstGeom>
          <a:noFill/>
        </p:spPr>
        <p:txBody>
          <a:bodyPr wrap="square">
            <a:spAutoFit/>
          </a:bodyPr>
          <a:lstStyle/>
          <a:p>
            <a:pPr xmlns:a="http://schemas.openxmlformats.org/drawingml/2006/main" algn="ctr">
              <a:defRPr/>
            </a:pPr>
            <a:r xmlns:a="http://schemas.openxmlformats.org/drawingml/2006/main">
              <a:rPr lang="hmn" altLang="ko-KR" sz="3200"/>
              <a:t>Yehauvas yog leejtwg?</a:t>
            </a:r>
            <a:r xmlns:a="http://schemas.openxmlformats.org/drawingml/2006/main">
              <a:rPr lang="hmn"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46331"/>
          </a:xfrm>
          <a:prstGeom prst="rect">
            <a:avLst/>
          </a:prstGeom>
          <a:noFill/>
        </p:spPr>
        <p:txBody>
          <a:bodyPr wrap="square">
            <a:spAutoFit/>
          </a:bodyPr>
          <a:lstStyle/>
          <a:p>
            <a:pPr xmlns:a="http://schemas.openxmlformats.org/drawingml/2006/main" lvl="0">
              <a:defRPr/>
            </a:pPr>
            <a:r xmlns:a="http://schemas.openxmlformats.org/drawingml/2006/main">
              <a:rPr lang="hmn" altLang="ko-KR" sz="3600">
                <a:solidFill>
                  <a:srgbClr val="c00000"/>
                </a:solidFill>
              </a:rPr>
              <a:t>Yahweh</a:t>
            </a:r>
            <a:r xmlns:a="http://schemas.openxmlformats.org/drawingml/2006/main">
              <a:rPr lang="hmn" altLang="en-US" sz="3600">
                <a:solidFill>
                  <a:srgbClr val="c00000"/>
                </a:solidFill>
              </a:rPr>
              <a:t> </a:t>
            </a:r>
            <a:r xmlns:a="http://schemas.openxmlformats.org/drawingml/2006/main">
              <a:rPr lang="hmn" altLang="ko-KR" sz="3600">
                <a:solidFill>
                  <a:srgbClr val="c00000"/>
                </a:solidFill>
              </a:rPr>
              <a:t>Vajtswv….</a:t>
            </a:r>
            <a:endParaRPr xmlns:a="http://schemas.openxmlformats.org/drawingml/2006/main" lang="ko-KR" altLang="en-US" sz="3600">
              <a:solidFill>
                <a:srgbClr val="c00000"/>
              </a:solidFill>
            </a:endParaRPr>
          </a:p>
        </p:txBody>
      </p:sp>
      <p:sp>
        <p:nvSpPr>
          <p:cNvPr id="14" name="TextBox 13"/>
          <p:cNvSpPr txBox="1"/>
          <p:nvPr/>
        </p:nvSpPr>
        <p:spPr>
          <a:xfrm>
            <a:off x="467544" y="2660719"/>
            <a:ext cx="8352928" cy="1200329"/>
          </a:xfrm>
          <a:prstGeom prst="rect">
            <a:avLst/>
          </a:prstGeom>
          <a:noFill/>
        </p:spPr>
        <p:txBody>
          <a:bodyPr wrap="square">
            <a:spAutoFit/>
          </a:bodyPr>
          <a:lstStyle/>
          <a:p>
            <a:pPr xmlns:a="http://schemas.openxmlformats.org/drawingml/2006/main" lvl="0">
              <a:defRPr/>
            </a:pPr>
            <a:r xmlns:a="http://schemas.openxmlformats.org/drawingml/2006/main">
              <a:rPr lang="hmn" altLang="ko-KR" sz="3600">
                <a:solidFill>
                  <a:schemeClr val="tx1">
                    <a:lumMod val="65000"/>
                    <a:lumOff val="35000"/>
                  </a:schemeClr>
                </a:solidFill>
              </a:rPr>
              <a:t>Nws yog peb Leej Txiv uas ua raws li Nws cov lus cog tseg thaum twg los tau.</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hmn" altLang="ko-KR" sz="4000">
                <a:solidFill>
                  <a:srgbClr val="ff0000"/>
                </a:solidFill>
              </a:rPr>
              <a:t>Hnub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646331"/>
          </a:xfrm>
          <a:prstGeom prst="rect">
            <a:avLst/>
          </a:prstGeom>
          <a:noFill/>
        </p:spPr>
        <p:txBody>
          <a:bodyPr wrap="square">
            <a:spAutoFit/>
          </a:bodyPr>
          <a:lstStyle/>
          <a:p>
            <a:pPr xmlns:a="http://schemas.openxmlformats.org/drawingml/2006/main" lvl="0">
              <a:defRPr/>
            </a:pPr>
            <a:r xmlns:a="http://schemas.openxmlformats.org/drawingml/2006/main">
              <a:rPr lang="hmn" altLang="ko-KR" sz="3600">
                <a:solidFill>
                  <a:schemeClr val="tx1">
                    <a:lumMod val="65000"/>
                    <a:lumOff val="35000"/>
                  </a:schemeClr>
                </a:solidFill>
              </a:rPr>
              <a:t>Abraham yug qhov twg?</a:t>
            </a:r>
            <a:endParaRPr xmlns:a="http://schemas.openxmlformats.org/drawingml/2006/main" lang="en-US" altLang="ko-KR"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hmn" altLang="en-US" sz="2800">
                <a:solidFill>
                  <a:schemeClr val="tx1">
                    <a:lumMod val="65000"/>
                    <a:lumOff val="35000"/>
                  </a:schemeClr>
                </a:solidFill>
              </a:rPr>
              <a:t>① </a:t>
            </a:r>
            <a:r xmlns:a="http://schemas.openxmlformats.org/drawingml/2006/main">
              <a:rPr lang="hmn" altLang="ko-KR" sz="2800">
                <a:solidFill>
                  <a:schemeClr val="tx1">
                    <a:lumMod val="65000"/>
                    <a:lumOff val="35000"/>
                  </a:schemeClr>
                </a:solidFill>
              </a:rPr>
              <a:t>Kana-as</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hmn" altLang="en-US" sz="2800">
                <a:solidFill>
                  <a:schemeClr val="tx1">
                    <a:lumMod val="65000"/>
                    <a:lumOff val="35000"/>
                  </a:schemeClr>
                </a:solidFill>
              </a:rPr>
              <a:t>② </a:t>
            </a:r>
            <a:r xmlns:a="http://schemas.openxmlformats.org/drawingml/2006/main">
              <a:rPr lang="hmn" altLang="ko-KR" sz="2800">
                <a:solidFill>
                  <a:schemeClr val="tx1">
                    <a:lumMod val="65000"/>
                    <a:lumOff val="35000"/>
                  </a:schemeClr>
                </a:solidFill>
              </a:rPr>
              <a:t>Kev</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hmn" altLang="en-US" sz="2800">
                <a:solidFill>
                  <a:schemeClr val="tx1">
                    <a:lumMod val="65000"/>
                    <a:lumOff val="35000"/>
                  </a:schemeClr>
                </a:solidFill>
              </a:rPr>
              <a:t>③ </a:t>
            </a:r>
            <a:r xmlns:a="http://schemas.openxmlformats.org/drawingml/2006/main">
              <a:rPr lang="hmn" altLang="ko-KR" sz="2800">
                <a:solidFill>
                  <a:schemeClr val="tx1">
                    <a:lumMod val="65000"/>
                    <a:lumOff val="35000"/>
                  </a:schemeClr>
                </a:solidFill>
              </a:rPr>
              <a:t>Israel</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hmn" altLang="en-US" sz="2800">
                <a:solidFill>
                  <a:schemeClr val="dk1"/>
                </a:solidFill>
              </a:rPr>
              <a:t>④ </a:t>
            </a:r>
            <a:r xmlns:a="http://schemas.openxmlformats.org/drawingml/2006/main">
              <a:rPr lang="hmn" altLang="ko-KR" sz="2800">
                <a:solidFill>
                  <a:schemeClr val="dk1"/>
                </a:solidFill>
              </a:rPr>
              <a:t>Ur of the Chaldeans</a:t>
            </a:r>
            <a:endParaRPr xmlns:a="http://schemas.openxmlformats.org/drawingml/2006/main" lang="en-US" altLang="ko-KR" sz="2800">
              <a:solidFill>
                <a:schemeClr val="dk1"/>
              </a:solidFill>
            </a:endParaRPr>
          </a:p>
        </p:txBody>
      </p:sp>
      <p:sp>
        <p:nvSpPr>
          <p:cNvPr id="24" name="TextBox 23"/>
          <p:cNvSpPr txBox="1"/>
          <p:nvPr/>
        </p:nvSpPr>
        <p:spPr>
          <a:xfrm>
            <a:off x="323528" y="5157192"/>
            <a:ext cx="8712968" cy="518634"/>
          </a:xfrm>
          <a:prstGeom prst="rect">
            <a:avLst/>
          </a:prstGeom>
          <a:noFill/>
        </p:spPr>
        <p:txBody>
          <a:bodyPr wrap="square">
            <a:spAutoFit/>
          </a:bodyPr>
          <a:lstStyle/>
          <a:p>
            <a:pPr xmlns:a="http://schemas.openxmlformats.org/drawingml/2006/main" lvl="0">
              <a:defRPr/>
            </a:pPr>
            <a:r xmlns:a="http://schemas.openxmlformats.org/drawingml/2006/main">
              <a:rPr lang="hmn" altLang="en-US" sz="2800">
                <a:solidFill>
                  <a:srgbClr val="ff0000"/>
                </a:solidFill>
              </a:rPr>
              <a:t>④ </a:t>
            </a:r>
            <a:r xmlns:a="http://schemas.openxmlformats.org/drawingml/2006/main">
              <a:rPr lang="hmn" altLang="ko-KR" sz="2800">
                <a:solidFill>
                  <a:srgbClr val="ff0000"/>
                </a:solidFill>
              </a:rPr>
              <a:t>Ur of the Chaldeans</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6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hmn" altLang="ko-KR" sz="4000">
                <a:solidFill>
                  <a:srgbClr val="ff0000"/>
                </a:solidFill>
              </a:rPr>
              <a:t>Hnub no</a:t>
            </a:r>
            <a:r xmlns:a="http://schemas.openxmlformats.org/drawingml/2006/main">
              <a:rPr lang="hmn" altLang="en-US" sz="4000">
                <a:solidFill>
                  <a:srgbClr val="ff0000"/>
                </a:solidFill>
              </a:rPr>
              <a:t> </a:t>
            </a:r>
            <a:r xmlns:a="http://schemas.openxmlformats.org/drawingml/2006/main">
              <a:rPr lang="hmn" altLang="ko-KR" sz="4000">
                <a:solidFill>
                  <a:srgbClr val="ff0000"/>
                </a:solidFill>
              </a:rPr>
              <a:t>Lo lus</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2308324"/>
          </a:xfrm>
          <a:prstGeom prst="rect">
            <a:avLst/>
          </a:prstGeom>
          <a:noFill/>
        </p:spPr>
        <p:txBody>
          <a:bodyPr wrap="square">
            <a:spAutoFit/>
          </a:bodyPr>
          <a:lstStyle/>
          <a:p>
            <a:pPr xmlns:a="http://schemas.openxmlformats.org/drawingml/2006/main" lvl="0">
              <a:defRPr/>
            </a:pPr>
            <a:r xmlns:a="http://schemas.openxmlformats.org/drawingml/2006/main">
              <a:rPr lang="hmn" altLang="ko-KR" sz="3600">
                <a:solidFill>
                  <a:schemeClr val="tx1">
                    <a:lumMod val="65000"/>
                    <a:lumOff val="35000"/>
                  </a:schemeClr>
                </a:solidFill>
              </a:rPr>
              <a:t>Tus TSWV uas yog Vajtswv tau hais rau Anplas hais tias, “Cia li tso koj lub tebchaws, koj haivneeg thiab koj txiv tsev neeg mus rau hauv lub tebchaws uas kuv yuav qhia rau koj.”</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hmn" altLang="ko-KR" sz="2800">
                <a:solidFill>
                  <a:schemeClr val="tx1">
                    <a:lumMod val="65000"/>
                    <a:lumOff val="35000"/>
                  </a:schemeClr>
                </a:solidFill>
              </a:rPr>
              <a:t>Chiv Keeb 12:1</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93358"/>
            <a:ext cx="3672408" cy="369332"/>
          </a:xfrm>
          <a:prstGeom prst="rect">
            <a:avLst/>
          </a:prstGeom>
          <a:noFill/>
        </p:spPr>
        <p:txBody>
          <a:bodyPr wrap="square">
            <a:spAutoFit/>
          </a:bodyPr>
          <a:lstStyle/>
          <a:p>
            <a:pPr xmlns:a="http://schemas.openxmlformats.org/drawingml/2006/main" lvl="0">
              <a:defRPr/>
            </a:pPr>
            <a:r xmlns:a="http://schemas.openxmlformats.org/drawingml/2006/main">
              <a:rPr lang="hmn" altLang="ko-KR" b="1">
                <a:solidFill>
                  <a:schemeClr val="tx1">
                    <a:lumMod val="50000"/>
                    <a:lumOff val="50000"/>
                  </a:schemeClr>
                </a:solidFill>
              </a:rPr>
              <a:t>Nqe 7 Vajtswv Txojlus</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772816"/>
            <a:ext cx="3931114" cy="1425679"/>
          </a:xfrm>
          <a:prstGeom prst="rect">
            <a:avLst/>
          </a:prstGeom>
          <a:noFill/>
        </p:spPr>
        <p:txBody>
          <a:bodyPr wrap="square">
            <a:spAutoFit/>
          </a:bodyPr>
          <a:lstStyle/>
          <a:p>
            <a:pPr xmlns:a="http://schemas.openxmlformats.org/drawingml/2006/main" lvl="0">
              <a:defRPr/>
            </a:pPr>
            <a:r xmlns:a="http://schemas.openxmlformats.org/drawingml/2006/main">
              <a:rPr lang="hmn" altLang="ko-KR" sz="4400"/>
              <a:t>Isaac, Leej Tub uas tau cog lus tseg</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17" name="Picture 2"/>
          <p:cNvPicPr>
            <a:picLocks noChangeAspect="1" noChangeArrowheads="1"/>
          </p:cNvPicPr>
          <p:nvPr/>
        </p:nvPicPr>
        <p:blipFill rotWithShape="1">
          <a:blip r:embed="rId8"/>
          <a:stretch>
            <a:fillRect/>
          </a:stretch>
        </p:blipFill>
        <p:spPr>
          <a:xfrm>
            <a:off x="4119252" y="2852936"/>
            <a:ext cx="5023466" cy="3024336"/>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hmn" altLang="ko-KR" sz="4000">
                <a:solidFill>
                  <a:srgbClr val="ff0000"/>
                </a:solidFill>
              </a:rPr>
              <a:t>Hnub no</a:t>
            </a:r>
            <a:r xmlns:a="http://schemas.openxmlformats.org/drawingml/2006/main">
              <a:rPr lang="hmn" altLang="en-US" sz="4000">
                <a:solidFill>
                  <a:srgbClr val="ff0000"/>
                </a:solidFill>
              </a:rPr>
              <a:t> </a:t>
            </a:r>
            <a:r xmlns:a="http://schemas.openxmlformats.org/drawingml/2006/main">
              <a:rPr lang="hmn" altLang="ko-KR" sz="4000">
                <a:solidFill>
                  <a:srgbClr val="ff0000"/>
                </a:solidFill>
              </a:rPr>
              <a:t>Lo lus</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1734670"/>
          </a:xfrm>
          <a:prstGeom prst="rect">
            <a:avLst/>
          </a:prstGeom>
          <a:noFill/>
        </p:spPr>
        <p:txBody>
          <a:bodyPr wrap="square">
            <a:spAutoFit/>
          </a:bodyPr>
          <a:lstStyle/>
          <a:p>
            <a:pPr xmlns:a="http://schemas.openxmlformats.org/drawingml/2006/main" lvl="0">
              <a:defRPr/>
            </a:pPr>
            <a:r xmlns:a="http://schemas.openxmlformats.org/drawingml/2006/main">
              <a:rPr lang="hmn" altLang="ko-KR" sz="3600">
                <a:solidFill>
                  <a:schemeClr val="tx1">
                    <a:lumMod val="65000"/>
                    <a:lumOff val="35000"/>
                  </a:schemeClr>
                </a:solidFill>
              </a:rPr>
              <a:t>Abraham muaj hnub nyoog ib puas xyoo thaum nws tus tub Ixaj yug los rau nws.</a:t>
            </a:r>
            <a:endParaRPr xmlns:a="http://schemas.openxmlformats.org/drawingml/2006/main" lang="en-US" altLang="ko-KR" sz="3600">
              <a:solidFill>
                <a:schemeClr val="tx1">
                  <a:lumMod val="65000"/>
                  <a:lumOff val="35000"/>
                </a:schemeClr>
              </a:solidFill>
            </a:endParaRPr>
          </a:p>
          <a:p>
            <a:pPr lvl="0">
              <a:defRPr/>
            </a:pPr>
            <a:endParaRPr lang="en-US" altLang="ko-KR"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hmn" altLang="ko-KR" sz="2800">
                <a:solidFill>
                  <a:schemeClr val="tx1">
                    <a:lumMod val="65000"/>
                    <a:lumOff val="35000"/>
                  </a:schemeClr>
                </a:solidFill>
              </a:rPr>
              <a:t>Chiv Keeb</a:t>
            </a:r>
            <a:r xmlns:a="http://schemas.openxmlformats.org/drawingml/2006/main">
              <a:rPr lang="hmn" altLang="en-US" sz="2800">
                <a:solidFill>
                  <a:schemeClr val="tx1">
                    <a:lumMod val="65000"/>
                    <a:lumOff val="35000"/>
                  </a:schemeClr>
                </a:solidFill>
              </a:rPr>
              <a:t> </a:t>
            </a:r>
            <a:r xmlns:a="http://schemas.openxmlformats.org/drawingml/2006/main">
              <a:rPr lang="hmn" altLang="ko-KR" sz="2800">
                <a:solidFill>
                  <a:schemeClr val="tx1">
                    <a:lumMod val="65000"/>
                    <a:lumOff val="35000"/>
                  </a:schemeClr>
                </a:solidFill>
              </a:rPr>
              <a:t>21:5 ib</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373216"/>
            <a:ext cx="8963222" cy="1281713"/>
          </a:xfrm>
          <a:prstGeom prst="rect">
            <a:avLst/>
          </a:prstGeom>
          <a:noFill/>
        </p:spPr>
        <p:txBody>
          <a:bodyPr wrap="square">
            <a:spAutoFit/>
          </a:bodyPr>
          <a:lstStyle/>
          <a:p>
            <a:pPr xmlns:a="http://schemas.openxmlformats.org/drawingml/2006/main" lvl="0">
              <a:defRPr/>
            </a:pPr>
            <a:r xmlns:a="http://schemas.openxmlformats.org/drawingml/2006/main">
              <a:rPr lang="hmn" altLang="ko-KR" sz="2600">
                <a:solidFill>
                  <a:schemeClr val="tx1">
                    <a:lumMod val="65000"/>
                    <a:lumOff val="35000"/>
                  </a:schemeClr>
                </a:solidFill>
              </a:rPr>
              <a:t>Vajtswv tau cog lus rau Aplahas tias Vajtswv yuav pub nws cov menyuam ntau npaum li hnub qub saum ntuj ceeb tsheej.</a:t>
            </a:r>
            <a:endParaRPr xmlns:a="http://schemas.openxmlformats.org/drawingml/2006/main" lang="en-US" altLang="ko-KR" sz="2600">
              <a:solidFill>
                <a:schemeClr val="tx1">
                  <a:lumMod val="65000"/>
                  <a:lumOff val="35000"/>
                </a:schemeClr>
              </a:solidFill>
            </a:endParaRPr>
          </a:p>
          <a:p>
            <a:pPr xmlns:a="http://schemas.openxmlformats.org/drawingml/2006/main" lvl="0">
              <a:defRPr/>
            </a:pPr>
            <a:r xmlns:a="http://schemas.openxmlformats.org/drawingml/2006/main">
              <a:rPr lang="hmn" altLang="ko-KR" sz="2600">
                <a:solidFill>
                  <a:schemeClr val="tx1">
                    <a:lumMod val="65000"/>
                    <a:lumOff val="35000"/>
                  </a:schemeClr>
                </a:solidFill>
              </a:rPr>
              <a:t>Tab sis, nws tsis muaj me nyuam txog thaum nws muaj 100 xyoo.</a:t>
            </a:r>
            <a:endParaRPr xmlns:a="http://schemas.openxmlformats.org/drawingml/2006/main" lang="ko-KR" altLang="en-US" sz="2600">
              <a:solidFill>
                <a:schemeClr val="tx1">
                  <a:lumMod val="65000"/>
                  <a:lumOff val="35000"/>
                </a:schemeClr>
              </a:solidFill>
            </a:endParaRPr>
          </a:p>
        </p:txBody>
      </p:sp>
      <p:pic>
        <p:nvPicPr>
          <p:cNvPr id="1026" name="Picture 2"/>
          <p:cNvPicPr>
            <a:picLocks noChangeAspect="1" noChangeArrowheads="1"/>
          </p:cNvPicPr>
          <p:nvPr/>
        </p:nvPicPr>
        <p:blipFill rotWithShape="1">
          <a:blip r:embed="rId2"/>
          <a:stretch>
            <a:fillRect/>
          </a:stretch>
        </p:blipFill>
        <p:spPr>
          <a:xfrm>
            <a:off x="449796" y="0"/>
            <a:ext cx="8244408" cy="5299062"/>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hmn" altLang="ko-KR" sz="2800">
                <a:solidFill>
                  <a:schemeClr val="tx1">
                    <a:lumMod val="65000"/>
                    <a:lumOff val="35000"/>
                  </a:schemeClr>
                </a:solidFill>
              </a:rPr>
              <a:t>Muaj ib hnub, Vajtswv coj Aplahas tawm mus hmo ntuj.</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hmn" altLang="ko-KR" sz="2800">
                <a:solidFill>
                  <a:schemeClr val="tx1">
                    <a:lumMod val="65000"/>
                    <a:lumOff val="35000"/>
                  </a:schemeClr>
                </a:solidFill>
              </a:rPr>
              <a:t>“Saib saum ntuj. Koj puas tuaj yeem suav cov hnub qub?</a:t>
            </a:r>
            <a:endParaRPr xmlns:a="http://schemas.openxmlformats.org/drawingml/2006/main" lang="ko-KR" altLang="en-US" sz="2800">
              <a:solidFill>
                <a:schemeClr val="tx1">
                  <a:lumMod val="65000"/>
                  <a:lumOff val="35000"/>
                </a:schemeClr>
              </a:solidFill>
            </a:endParaRPr>
          </a:p>
        </p:txBody>
      </p:sp>
      <p:pic>
        <p:nvPicPr>
          <p:cNvPr id="2050" name="Picture 2"/>
          <p:cNvPicPr>
            <a:picLocks noChangeAspect="1" noChangeArrowheads="1"/>
          </p:cNvPicPr>
          <p:nvPr/>
        </p:nvPicPr>
        <p:blipFill rotWithShape="1">
          <a:blip r:embed="rId2"/>
          <a:stretch>
            <a:fillRect/>
          </a:stretch>
        </p:blipFill>
        <p:spPr>
          <a:xfrm>
            <a:off x="727" y="0"/>
            <a:ext cx="9144000" cy="5817393"/>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512098"/>
          </a:xfrm>
          <a:prstGeom prst="rect">
            <a:avLst/>
          </a:prstGeom>
          <a:noFill/>
        </p:spPr>
        <p:txBody>
          <a:bodyPr wrap="square">
            <a:spAutoFit/>
          </a:bodyPr>
          <a:lstStyle/>
          <a:p>
            <a:pPr xmlns:a="http://schemas.openxmlformats.org/drawingml/2006/main" lvl="0">
              <a:defRPr/>
            </a:pPr>
            <a:r xmlns:a="http://schemas.openxmlformats.org/drawingml/2006/main">
              <a:rPr lang="hmn" altLang="ko-KR" sz="2800">
                <a:solidFill>
                  <a:schemeClr val="tx1">
                    <a:lumMod val="65000"/>
                    <a:lumOff val="35000"/>
                  </a:schemeClr>
                </a:solidFill>
              </a:rPr>
              <a:t>Vajtswv tau cog lus rau nws kom muab lub tebchaws zoo nkauj, thiab.</a:t>
            </a:r>
            <a:endParaRPr xmlns:a="http://schemas.openxmlformats.org/drawingml/2006/main" lang="ko-KR" altLang="en-US" sz="2800">
              <a:solidFill>
                <a:schemeClr val="tx1">
                  <a:lumMod val="65000"/>
                  <a:lumOff val="35000"/>
                </a:schemeClr>
              </a:solidFill>
            </a:endParaRPr>
          </a:p>
        </p:txBody>
      </p:sp>
      <p:pic>
        <p:nvPicPr>
          <p:cNvPr id="3074" name="Picture 2"/>
          <p:cNvPicPr>
            <a:picLocks noChangeAspect="1" noChangeArrowheads="1"/>
          </p:cNvPicPr>
          <p:nvPr/>
        </p:nvPicPr>
        <p:blipFill rotWithShape="1">
          <a:blip r:embed="rId2"/>
          <a:stretch>
            <a:fillRect/>
          </a:stretch>
        </p:blipFill>
        <p:spPr>
          <a:xfrm>
            <a:off x="0" y="0"/>
            <a:ext cx="9144000" cy="5805264"/>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45204" y="123731"/>
            <a:ext cx="4053592" cy="707886"/>
          </a:xfrm>
          <a:prstGeom prst="rect">
            <a:avLst/>
          </a:prstGeom>
          <a:noFill/>
        </p:spPr>
        <p:txBody>
          <a:bodyPr wrap="square" rtlCol="0">
            <a:spAutoFit/>
          </a:bodyPr>
          <a:lstStyle/>
          <a:p>
            <a:pPr xmlns:a="http://schemas.openxmlformats.org/drawingml/2006/main" algn="ctr"/>
            <a:r xmlns:a="http://schemas.openxmlformats.org/drawingml/2006/main">
              <a:rPr lang="hmn" altLang="ko-KR" sz="3600"/>
              <a:t>Hnub no Zaj </a:t>
            </a:r>
            <a:r xmlns:a="http://schemas.openxmlformats.org/drawingml/2006/main">
              <a:rPr lang="hmn" altLang="ko-KR" sz="4000"/>
              <a:t>Lus Qhia</a:t>
            </a:r>
            <a:endParaRPr xmlns:a="http://schemas.openxmlformats.org/drawingml/2006/main" lang="ko-KR" altLang="en-US" sz="4000"/>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47704" y="168559"/>
            <a:ext cx="787388" cy="53616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278296" y="168558"/>
            <a:ext cx="885238" cy="583207"/>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p>
            <a:pPr xmlns:a="http://schemas.openxmlformats.org/drawingml/2006/main" algn="ctr"/>
            <a:r xmlns:a="http://schemas.openxmlformats.org/drawingml/2006/main">
              <a:rPr lang="hmn" altLang="ko-KR" sz="2800">
                <a:solidFill>
                  <a:schemeClr val="tx1">
                    <a:lumMod val="65000"/>
                    <a:lumOff val="35000"/>
                  </a:schemeClr>
                </a:solidFill>
              </a:rPr>
              <a:t>Leej twg tsim lub ntiaj teb no?</a:t>
            </a:r>
          </a:p>
          <a:p>
            <a:pPr xmlns:a="http://schemas.openxmlformats.org/drawingml/2006/main" algn="ctr"/>
            <a:r xmlns:a="http://schemas.openxmlformats.org/drawingml/2006/main">
              <a:rPr lang="hmn" altLang="ko-KR" sz="2800">
                <a:solidFill>
                  <a:schemeClr val="tx1">
                    <a:lumMod val="65000"/>
                    <a:lumOff val="35000"/>
                  </a:schemeClr>
                </a:solidFill>
              </a:rPr>
              <a:t>Vajtswv tsim lub ntiajteb.</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hmn" altLang="ko-KR" sz="2800">
                <a:solidFill>
                  <a:schemeClr val="tx1">
                    <a:lumMod val="65000"/>
                    <a:lumOff val="35000"/>
                  </a:schemeClr>
                </a:solidFill>
              </a:rPr>
              <a:t>Leej twg ua kom lub ntiaj teb no nyob rau hauv kev?</a:t>
            </a:r>
          </a:p>
          <a:p>
            <a:pPr xmlns:a="http://schemas.openxmlformats.org/drawingml/2006/main" algn="ctr"/>
            <a:r xmlns:a="http://schemas.openxmlformats.org/drawingml/2006/main">
              <a:rPr lang="hmn" altLang="ko-KR" sz="2800">
                <a:solidFill>
                  <a:schemeClr val="tx1">
                    <a:lumMod val="65000"/>
                    <a:lumOff val="35000"/>
                  </a:schemeClr>
                </a:solidFill>
              </a:rPr>
              <a:t>Vajtswv ua kom lub ntiajteb nyob ruaj khov.</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hmn" altLang="ko-KR" sz="2800">
                <a:solidFill>
                  <a:schemeClr val="tx1">
                    <a:lumMod val="65000"/>
                    <a:lumOff val="35000"/>
                  </a:schemeClr>
                </a:solidFill>
              </a:rPr>
              <a:t>Lub ntiaj teb no tsis yog tsim los ntawm nws tus kheej.</a:t>
            </a:r>
          </a:p>
          <a:p>
            <a:pPr xmlns:a="http://schemas.openxmlformats.org/drawingml/2006/main" algn="ctr"/>
            <a:r xmlns:a="http://schemas.openxmlformats.org/drawingml/2006/main">
              <a:rPr lang="hmn" altLang="ko-KR" sz="2800">
                <a:solidFill>
                  <a:schemeClr val="tx1">
                    <a:lumMod val="65000"/>
                    <a:lumOff val="35000"/>
                  </a:schemeClr>
                </a:solidFill>
              </a:rPr>
              <a:t>Lub ntiaj teb tsis tuaj yeem txav los ntawm nws tus kheej.</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hmn" altLang="ko-KR" sz="2800">
                <a:solidFill>
                  <a:schemeClr val="tx1">
                    <a:lumMod val="65000"/>
                    <a:lumOff val="35000"/>
                  </a:schemeClr>
                </a:solidFill>
              </a:rPr>
              <a:t>Peb yuav tsum nco ntsoov tias Vajtswv tsim tag nrho lub ntiaj teb no thiab tseem tswj hwm lawv txhua tus.</a:t>
            </a:r>
          </a:p>
        </p:txBody>
      </p:sp>
    </p:spTree>
    <p:extLst>
      <p:ext uri="{BB962C8B-B14F-4D97-AF65-F5344CB8AC3E}">
        <p14:creationId xmlns:p14="http://schemas.microsoft.com/office/powerpoint/2010/main" val="3485308479"/>
      </p:ext>
    </p:extLst>
  </p:cSld>
  <p:clrMapOvr>
    <a:masterClrMapping/>
  </p:clrMapOvr>
  <p:transition/>
  <p:timing/>
</p:sld>
</file>

<file path=ppt/slides/slide7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1369348"/>
          </a:xfrm>
          <a:prstGeom prst="rect">
            <a:avLst/>
          </a:prstGeom>
          <a:noFill/>
        </p:spPr>
        <p:txBody>
          <a:bodyPr wrap="square">
            <a:spAutoFit/>
          </a:bodyPr>
          <a:lstStyle/>
          <a:p>
            <a:pPr xmlns:a="http://schemas.openxmlformats.org/drawingml/2006/main" lvl="0">
              <a:defRPr/>
            </a:pPr>
            <a:r xmlns:a="http://schemas.openxmlformats.org/drawingml/2006/main">
              <a:rPr lang="hmn" altLang="ko-KR" sz="2800">
                <a:solidFill>
                  <a:schemeClr val="tx1">
                    <a:lumMod val="65000"/>
                    <a:lumOff val="35000"/>
                  </a:schemeClr>
                </a:solidFill>
              </a:rPr>
              <a:t>“Koj cov menyuam yuav muaj ntau npaum li cov hnub qub saum ntuj, thiab cov xuab zeb nyob hauv ntug hiav txwv.” Aplahas ntseeg tus Tswv cov lus cog tseg.</a:t>
            </a:r>
            <a:endParaRPr xmlns:a="http://schemas.openxmlformats.org/drawingml/2006/main" lang="ko-KR" altLang="en-US" sz="2800">
              <a:solidFill>
                <a:schemeClr val="tx1">
                  <a:lumMod val="65000"/>
                  <a:lumOff val="35000"/>
                </a:schemeClr>
              </a:solidFill>
            </a:endParaRPr>
          </a:p>
        </p:txBody>
      </p:sp>
      <p:pic>
        <p:nvPicPr>
          <p:cNvPr id="10" name="그림 9"/>
          <p:cNvPicPr>
            <a:picLocks noChangeAspect="1"/>
          </p:cNvPicPr>
          <p:nvPr/>
        </p:nvPicPr>
        <p:blipFill rotWithShape="1">
          <a:blip r:embed="rId2"/>
          <a:stretch>
            <a:fillRect/>
          </a:stretch>
        </p:blipFill>
        <p:spPr>
          <a:xfrm>
            <a:off x="0" y="0"/>
            <a:ext cx="9127908" cy="587727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59269"/>
            <a:ext cx="9054634" cy="873001"/>
          </a:xfrm>
          <a:prstGeom prst="rect">
            <a:avLst/>
          </a:prstGeom>
          <a:noFill/>
        </p:spPr>
        <p:txBody>
          <a:bodyPr wrap="square">
            <a:spAutoFit/>
          </a:bodyPr>
          <a:lstStyle/>
          <a:p>
            <a:pPr xmlns:a="http://schemas.openxmlformats.org/drawingml/2006/main" lvl="0">
              <a:defRPr/>
            </a:pPr>
            <a:r xmlns:a="http://schemas.openxmlformats.org/drawingml/2006/main">
              <a:rPr lang="hmn" altLang="ko-KR" sz="2600">
                <a:solidFill>
                  <a:schemeClr val="tx1">
                    <a:lumMod val="65000"/>
                    <a:lumOff val="35000"/>
                  </a:schemeClr>
                </a:solidFill>
              </a:rPr>
              <a:t>Vajtswv khaws Nws tej lus cog tseg. Sarah yug tau ib tug tub rau Anplaham. Abraham muab lub npe </a:t>
            </a:r>
            <a:r xmlns:a="http://schemas.openxmlformats.org/drawingml/2006/main">
              <a:rPr lang="hmn" altLang="ko-KR" sz="2600" b="1">
                <a:solidFill>
                  <a:schemeClr val="tx1">
                    <a:lumMod val="65000"/>
                    <a:lumOff val="35000"/>
                  </a:schemeClr>
                </a:solidFill>
              </a:rPr>
              <a:t>Isaac </a:t>
            </a:r>
            <a:r xmlns:a="http://schemas.openxmlformats.org/drawingml/2006/main">
              <a:rPr lang="hmn" altLang="ko-KR" sz="2600">
                <a:solidFill>
                  <a:schemeClr val="tx1">
                    <a:lumMod val="65000"/>
                    <a:lumOff val="35000"/>
                  </a:schemeClr>
                </a:solidFill>
              </a:rPr>
              <a:t>uas txhais tau tias </a:t>
            </a:r>
            <a:r xmlns:a="http://schemas.openxmlformats.org/drawingml/2006/main">
              <a:rPr lang="hmn" altLang="ko-KR" sz="2600" b="1">
                <a:solidFill>
                  <a:schemeClr val="tx1">
                    <a:lumMod val="65000"/>
                    <a:lumOff val="35000"/>
                  </a:schemeClr>
                </a:solidFill>
              </a:rPr>
              <a:t>muaj kev xyiv fab </a:t>
            </a:r>
            <a:r xmlns:a="http://schemas.openxmlformats.org/drawingml/2006/main">
              <a:rPr lang="hmn" altLang="ko-KR" sz="2600">
                <a:solidFill>
                  <a:schemeClr val="tx1">
                    <a:lumMod val="65000"/>
                    <a:lumOff val="35000"/>
                  </a:schemeClr>
                </a:solidFill>
              </a:rPr>
              <a:t>.</a:t>
            </a:r>
            <a:endParaRPr xmlns:a="http://schemas.openxmlformats.org/drawingml/2006/main" lang="en-US" altLang="ko-KR" sz="26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0"/>
            <a:ext cx="9144000" cy="589043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hmn" altLang="ko-KR" sz="4000">
                <a:solidFill>
                  <a:srgbClr val="ff0000"/>
                </a:solidFill>
              </a:rPr>
              <a:t>Hnub no</a:t>
            </a:r>
            <a:r xmlns:a="http://schemas.openxmlformats.org/drawingml/2006/main">
              <a:rPr lang="hmn" altLang="en-US" sz="4000">
                <a:solidFill>
                  <a:srgbClr val="ff0000"/>
                </a:solidFill>
              </a:rPr>
              <a:t> </a:t>
            </a:r>
            <a:r xmlns:a="http://schemas.openxmlformats.org/drawingml/2006/main">
              <a:rPr lang="hmn" altLang="ko-KR" sz="4000">
                <a:solidFill>
                  <a:srgbClr val="ff0000"/>
                </a:solidFill>
              </a:rPr>
              <a:t>Zaj lus qhia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484784"/>
            <a:ext cx="8208912" cy="5028410"/>
          </a:xfrm>
          <a:prstGeom prst="rect">
            <a:avLst/>
          </a:prstGeom>
          <a:noFill/>
        </p:spPr>
        <p:txBody>
          <a:bodyPr wrap="square">
            <a:spAutoFit/>
          </a:bodyPr>
          <a:lstStyle/>
          <a:p>
            <a:pPr xmlns:a="http://schemas.openxmlformats.org/drawingml/2006/main" algn="ctr">
              <a:defRPr/>
            </a:pPr>
            <a:r xmlns:a="http://schemas.openxmlformats.org/drawingml/2006/main">
              <a:rPr lang="hmn" altLang="ko-KR" sz="3600">
                <a:solidFill>
                  <a:schemeClr val="tx1">
                    <a:lumMod val="65000"/>
                    <a:lumOff val="35000"/>
                  </a:schemeClr>
                </a:solidFill>
              </a:rPr>
              <a:t>Aplahas yeej ntseeg Vajtswv tej lus cog tseg txawm tias nws saib tsis taus nws.</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hmn" altLang="ko-KR" sz="3600">
                <a:solidFill>
                  <a:schemeClr val="tx1">
                    <a:lumMod val="65000"/>
                    <a:lumOff val="35000"/>
                  </a:schemeClr>
                </a:solidFill>
              </a:rPr>
              <a:t>Vajtswv zoo siab heev thaum Nws pom Aplahas txoj kev ntseeg. Vajtswv pub rau nws Ixaj, tus tub uas tau cog lus tseg.</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hmn" altLang="ko-KR" sz="3600">
                <a:solidFill>
                  <a:schemeClr val="tx1">
                    <a:lumMod val="65000"/>
                    <a:lumOff val="35000"/>
                  </a:schemeClr>
                </a:solidFill>
              </a:rPr>
              <a:t>Vajtswv yeej ua raws li Nws tej lus cog tseg, txawm tias nws saib tsis tau rau peb.</a:t>
            </a:r>
            <a:endParaRPr xmlns:a="http://schemas.openxmlformats.org/drawingml/2006/main" lang="en-US" altLang="ko-KR" sz="3600">
              <a:solidFill>
                <a:schemeClr val="tx1">
                  <a:lumMod val="65000"/>
                  <a:lumOff val="35000"/>
                </a:schemeClr>
              </a:solidFill>
            </a:endParaRPr>
          </a:p>
          <a:p>
            <a:pPr algn="ctr">
              <a:defRPr/>
            </a:pPr>
            <a:endParaRPr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hmn" altLang="ko-KR" sz="3200"/>
              <a:t>Vajtswv yog…</a:t>
            </a:r>
            <a:r xmlns:a="http://schemas.openxmlformats.org/drawingml/2006/main">
              <a:rPr lang="hmn"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hmn" altLang="ko-KR" sz="3600">
                <a:solidFill>
                  <a:srgbClr val="c00000"/>
                </a:solidFill>
              </a:rPr>
              <a:t>Vajtswv yog ...</a:t>
            </a:r>
            <a:endParaRPr xmlns:a="http://schemas.openxmlformats.org/drawingml/2006/main" lang="ko-KR" altLang="en-US" sz="3600">
              <a:solidFill>
                <a:srgbClr val="c00000"/>
              </a:solidFill>
            </a:endParaRPr>
          </a:p>
        </p:txBody>
      </p:sp>
      <p:sp>
        <p:nvSpPr>
          <p:cNvPr id="14" name="TextBox 13"/>
          <p:cNvSpPr txBox="1"/>
          <p:nvPr/>
        </p:nvSpPr>
        <p:spPr>
          <a:xfrm>
            <a:off x="467544" y="2660719"/>
            <a:ext cx="8352928" cy="646331"/>
          </a:xfrm>
          <a:prstGeom prst="rect">
            <a:avLst/>
          </a:prstGeom>
          <a:noFill/>
        </p:spPr>
        <p:txBody>
          <a:bodyPr wrap="square">
            <a:spAutoFit/>
          </a:bodyPr>
          <a:lstStyle/>
          <a:p>
            <a:pPr xmlns:a="http://schemas.openxmlformats.org/drawingml/2006/main" lvl="0">
              <a:defRPr/>
            </a:pPr>
            <a:r xmlns:a="http://schemas.openxmlformats.org/drawingml/2006/main">
              <a:rPr lang="hmn" altLang="ko-KR" sz="3600">
                <a:solidFill>
                  <a:schemeClr val="tx1">
                    <a:lumMod val="65000"/>
                    <a:lumOff val="35000"/>
                  </a:schemeClr>
                </a:solidFill>
              </a:rPr>
              <a:t>Muaj Hwjchim Loj Kawg Nkaus (muaj peev xwm ua tau txhua yam)</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hmn" altLang="ko-KR" sz="4000">
                <a:solidFill>
                  <a:srgbClr val="ff0000"/>
                </a:solidFill>
              </a:rPr>
              <a:t>Hnub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hmn" altLang="ko-KR" sz="3600">
                <a:solidFill>
                  <a:schemeClr val="tx1">
                    <a:lumMod val="65000"/>
                    <a:lumOff val="35000"/>
                  </a:schemeClr>
                </a:solidFill>
              </a:rPr>
              <a:t>Thaum Aplahas muaj Ixaj muaj pes tsawg xyoo?</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hmn" altLang="en-US" sz="2800">
                <a:solidFill>
                  <a:schemeClr val="tx1">
                    <a:lumMod val="65000"/>
                    <a:lumOff val="35000"/>
                  </a:schemeClr>
                </a:solidFill>
              </a:rPr>
              <a:t>① </a:t>
            </a:r>
            <a:r xmlns:a="http://schemas.openxmlformats.org/drawingml/2006/main">
              <a:rPr lang="hmn" altLang="ko-KR" sz="2800">
                <a:solidFill>
                  <a:schemeClr val="tx1">
                    <a:lumMod val="65000"/>
                    <a:lumOff val="35000"/>
                  </a:schemeClr>
                </a:solidFill>
              </a:rPr>
              <a:t>90</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hmn" altLang="en-US" sz="2800">
                <a:solidFill>
                  <a:schemeClr val="tx1">
                    <a:lumMod val="65000"/>
                    <a:lumOff val="35000"/>
                  </a:schemeClr>
                </a:solidFill>
              </a:rPr>
              <a:t>② </a:t>
            </a:r>
            <a:r xmlns:a="http://schemas.openxmlformats.org/drawingml/2006/main">
              <a:rPr lang="hmn" altLang="ko-KR" sz="2800">
                <a:solidFill>
                  <a:schemeClr val="tx1">
                    <a:lumMod val="65000"/>
                    <a:lumOff val="35000"/>
                  </a:schemeClr>
                </a:solidFill>
              </a:rPr>
              <a:t>80</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hmn" altLang="en-US" sz="2800">
                <a:solidFill>
                  <a:schemeClr val="tx1">
                    <a:lumMod val="65000"/>
                    <a:lumOff val="35000"/>
                  </a:schemeClr>
                </a:solidFill>
              </a:rPr>
              <a:t>③ </a:t>
            </a:r>
            <a:r xmlns:a="http://schemas.openxmlformats.org/drawingml/2006/main">
              <a:rPr lang="hmn" altLang="ko-KR" sz="2800">
                <a:solidFill>
                  <a:schemeClr val="tx1">
                    <a:lumMod val="65000"/>
                    <a:lumOff val="35000"/>
                  </a:schemeClr>
                </a:solidFill>
              </a:rPr>
              <a:t>70</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hmn" altLang="en-US" sz="2800">
                <a:solidFill>
                  <a:schemeClr val="tx1">
                    <a:lumMod val="65000"/>
                    <a:lumOff val="35000"/>
                  </a:schemeClr>
                </a:solidFill>
              </a:rPr>
              <a:t>④ </a:t>
            </a:r>
            <a:r xmlns:a="http://schemas.openxmlformats.org/drawingml/2006/main">
              <a:rPr lang="hmn" altLang="ko-KR" sz="2800">
                <a:solidFill>
                  <a:schemeClr val="tx1">
                    <a:lumMod val="65000"/>
                    <a:lumOff val="35000"/>
                  </a:schemeClr>
                </a:solidFill>
              </a:rPr>
              <a:t>100</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57192"/>
            <a:ext cx="8712968" cy="517802"/>
          </a:xfrm>
          <a:prstGeom prst="rect">
            <a:avLst/>
          </a:prstGeom>
          <a:noFill/>
        </p:spPr>
        <p:txBody>
          <a:bodyPr wrap="square">
            <a:spAutoFit/>
          </a:bodyPr>
          <a:lstStyle/>
          <a:p>
            <a:pPr xmlns:a="http://schemas.openxmlformats.org/drawingml/2006/main" lvl="0">
              <a:defRPr/>
            </a:pPr>
            <a:r xmlns:a="http://schemas.openxmlformats.org/drawingml/2006/main">
              <a:rPr lang="hmn" altLang="en-US" sz="2800">
                <a:solidFill>
                  <a:srgbClr val="ff0000"/>
                </a:solidFill>
              </a:rPr>
              <a:t>④ </a:t>
            </a:r>
            <a:r xmlns:a="http://schemas.openxmlformats.org/drawingml/2006/main">
              <a:rPr lang="hmn" altLang="ko-KR" sz="2800">
                <a:solidFill>
                  <a:srgbClr val="ff0000"/>
                </a:solidFill>
              </a:rPr>
              <a:t>100</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7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hmn" altLang="ko-KR" sz="4000">
                <a:solidFill>
                  <a:srgbClr val="ff0000"/>
                </a:solidFill>
              </a:rPr>
              <a:t>Hnub no lo lus</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1182221"/>
          </a:xfrm>
          <a:prstGeom prst="rect">
            <a:avLst/>
          </a:prstGeom>
          <a:noFill/>
        </p:spPr>
        <p:txBody>
          <a:bodyPr wrap="square">
            <a:spAutoFit/>
          </a:bodyPr>
          <a:lstStyle/>
          <a:p>
            <a:pPr xmlns:a="http://schemas.openxmlformats.org/drawingml/2006/main" lvl="0">
              <a:defRPr/>
            </a:pPr>
            <a:r xmlns:a="http://schemas.openxmlformats.org/drawingml/2006/main">
              <a:rPr lang="hmn" altLang="ko-KR" sz="3600">
                <a:solidFill>
                  <a:schemeClr val="tx1">
                    <a:lumMod val="65000"/>
                    <a:lumOff val="35000"/>
                  </a:schemeClr>
                </a:solidFill>
              </a:rPr>
              <a:t>Abraham muaj hnub nyoog ib puas xyoo thaum nws tus tub Ixaj yug los rau nws.</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hmn" altLang="ko-KR" sz="2800">
                <a:solidFill>
                  <a:schemeClr val="tx1">
                    <a:lumMod val="65000"/>
                    <a:lumOff val="35000"/>
                  </a:schemeClr>
                </a:solidFill>
              </a:rPr>
              <a:t>(Chiv Keeb 21:5)</a:t>
            </a:r>
            <a:endParaRPr xmlns:a="http://schemas.openxmlformats.org/drawingml/2006/main" lang="en-US" altLang="ko-KR"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880320" cy="369332"/>
          </a:xfrm>
          <a:prstGeom prst="rect">
            <a:avLst/>
          </a:prstGeom>
          <a:noFill/>
        </p:spPr>
        <p:txBody>
          <a:bodyPr wrap="square">
            <a:spAutoFit/>
          </a:bodyPr>
          <a:lstStyle/>
          <a:p>
            <a:pPr xmlns:a="http://schemas.openxmlformats.org/drawingml/2006/main" lvl="0">
              <a:defRPr/>
            </a:pPr>
            <a:r xmlns:a="http://schemas.openxmlformats.org/drawingml/2006/main">
              <a:rPr lang="hmn" altLang="ko-KR" b="1">
                <a:solidFill>
                  <a:schemeClr val="tx1">
                    <a:lumMod val="50000"/>
                    <a:lumOff val="50000"/>
                  </a:schemeClr>
                </a:solidFill>
              </a:rPr>
              <a:t>Nqe 8 Vajtswv Txojlus</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916832"/>
            <a:ext cx="4104456" cy="1281663"/>
          </a:xfrm>
          <a:prstGeom prst="rect">
            <a:avLst/>
          </a:prstGeom>
          <a:noFill/>
        </p:spPr>
        <p:txBody>
          <a:bodyPr wrap="square">
            <a:spAutoFit/>
          </a:bodyPr>
          <a:lstStyle/>
          <a:p>
            <a:pPr xmlns:a="http://schemas.openxmlformats.org/drawingml/2006/main" lvl="0">
              <a:defRPr/>
            </a:pPr>
            <a:r xmlns:a="http://schemas.openxmlformats.org/drawingml/2006/main">
              <a:rPr lang="hmn" altLang="ko-KR" sz="3900"/>
              <a:t>Aplahas muab Ixaj rau Vajtswv</a:t>
            </a:r>
            <a:endParaRPr xmlns:a="http://schemas.openxmlformats.org/drawingml/2006/main" lang="ko-KR" altLang="en-US" sz="39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7" name="그림 6"/>
          <p:cNvPicPr>
            <a:picLocks noChangeAspect="1"/>
          </p:cNvPicPr>
          <p:nvPr/>
        </p:nvPicPr>
        <p:blipFill rotWithShape="1">
          <a:blip r:embed="rId8"/>
          <a:stretch>
            <a:fillRect/>
          </a:stretch>
        </p:blipFill>
        <p:spPr>
          <a:xfrm>
            <a:off x="4053595" y="2029986"/>
            <a:ext cx="5090405" cy="359868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hmn" altLang="ko-KR" sz="4000">
                <a:solidFill>
                  <a:srgbClr val="ff0000"/>
                </a:solidFill>
              </a:rPr>
              <a:t>Hnub no lo lus</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3382496"/>
          </a:xfrm>
          <a:prstGeom prst="rect">
            <a:avLst/>
          </a:prstGeom>
          <a:noFill/>
        </p:spPr>
        <p:txBody>
          <a:bodyPr wrap="square">
            <a:spAutoFit/>
          </a:bodyPr>
          <a:lstStyle/>
          <a:p>
            <a:pPr xmlns:a="http://schemas.openxmlformats.org/drawingml/2006/main" lvl="0">
              <a:defRPr/>
            </a:pPr>
            <a:r xmlns:a="http://schemas.openxmlformats.org/drawingml/2006/main">
              <a:rPr lang="hmn" altLang="ko-KR" sz="3600">
                <a:solidFill>
                  <a:schemeClr val="tx1">
                    <a:lumMod val="65000"/>
                    <a:lumOff val="35000"/>
                  </a:schemeClr>
                </a:solidFill>
              </a:rPr>
              <a:t>Ces Vajtswv hais tias, “Cia li coj koj tus tub, koj tib leeg tub, Ixaj, uas koj hlub,</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hmn" altLang="ko-KR" sz="3600">
                <a:solidFill>
                  <a:schemeClr val="tx1">
                    <a:lumMod val="65000"/>
                    <a:lumOff val="35000"/>
                  </a:schemeClr>
                </a:solidFill>
              </a:rPr>
              <a:t>thiab mus rau thaj tsam ntawm Mauriah. Muab nws fij rau ntawd ua kevcai hlawv xyeem</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hmn" altLang="ko-KR" sz="3600">
                <a:solidFill>
                  <a:schemeClr val="tx1">
                    <a:lumMod val="65000"/>
                    <a:lumOff val="35000"/>
                  </a:schemeClr>
                </a:solidFill>
              </a:rPr>
              <a:t>nyob rau ib lub roob kuv yuav qhia nej txog.”</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52296" y="5243147"/>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hmn" altLang="ko-KR" sz="2800">
                <a:solidFill>
                  <a:schemeClr val="tx1">
                    <a:lumMod val="65000"/>
                    <a:lumOff val="35000"/>
                  </a:schemeClr>
                </a:solidFill>
              </a:rPr>
              <a:t>Chiv Keeb 22:2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a:spAutoFit/>
          </a:bodyPr>
          <a:lstStyle/>
          <a:p>
            <a:pPr xmlns:a="http://schemas.openxmlformats.org/drawingml/2006/main" lvl="0">
              <a:defRPr/>
            </a:pPr>
            <a:r xmlns:a="http://schemas.openxmlformats.org/drawingml/2006/main">
              <a:rPr lang="hmn" altLang="ko-KR" sz="2800">
                <a:solidFill>
                  <a:schemeClr val="tx1">
                    <a:lumMod val="65000"/>
                    <a:lumOff val="35000"/>
                  </a:schemeClr>
                </a:solidFill>
              </a:rPr>
              <a:t>Muaj ib hnub Vajtswv hais rau Anplahas tias,</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hmn" altLang="ko-KR" sz="2800">
                <a:solidFill>
                  <a:schemeClr val="tx1">
                    <a:lumMod val="65000"/>
                    <a:lumOff val="35000"/>
                  </a:schemeClr>
                </a:solidFill>
              </a:rPr>
              <a:t>“Muab koj tib tug tub rau kuv ua kevcai hlawv xyeem.”</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 y="-1"/>
            <a:ext cx="9144001" cy="564324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rotWithShape="1">
          <a:blip r:embed="rId2"/>
          <a:stretch>
            <a:fillRect/>
          </a:stretch>
        </p:blipFill>
        <p:spPr>
          <a:xfrm>
            <a:off x="0" y="6995"/>
            <a:ext cx="9144000" cy="5798269"/>
          </a:xfrm>
          <a:prstGeom prst="rect">
            <a:avLst/>
          </a:prstGeom>
        </p:spPr>
      </p:pic>
      <p:sp>
        <p:nvSpPr>
          <p:cNvPr id="5" name="TextBox 4"/>
          <p:cNvSpPr txBox="1"/>
          <p:nvPr/>
        </p:nvSpPr>
        <p:spPr>
          <a:xfrm>
            <a:off x="73274" y="5787261"/>
            <a:ext cx="8963222" cy="954107"/>
          </a:xfrm>
          <a:prstGeom prst="rect">
            <a:avLst/>
          </a:prstGeom>
          <a:noFill/>
        </p:spPr>
        <p:txBody>
          <a:bodyPr wrap="square">
            <a:spAutoFit/>
          </a:bodyPr>
          <a:lstStyle/>
          <a:p>
            <a:pPr xmlns:a="http://schemas.openxmlformats.org/drawingml/2006/main" lvl="0">
              <a:defRPr/>
            </a:pPr>
            <a:r xmlns:a="http://schemas.openxmlformats.org/drawingml/2006/main">
              <a:rPr lang="hmn" altLang="ko-KR" sz="2800">
                <a:solidFill>
                  <a:schemeClr val="tx1">
                    <a:lumMod val="65000"/>
                    <a:lumOff val="35000"/>
                  </a:schemeClr>
                </a:solidFill>
              </a:rPr>
              <a:t>Aplahas hlub Ixaj heev, nws nyuaj siab heev thaum nws hnov Vajtswv Txojlus. Tiamsis nws txiav txim siab mloog Vajtswv lus.</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p>
            <a:pPr xmlns:a="http://schemas.openxmlformats.org/drawingml/2006/main" algn="ctr"/>
            <a:r xmlns:a="http://schemas.openxmlformats.org/drawingml/2006/main">
              <a:rPr lang="hmn" altLang="ko-KR" sz="3200"/>
              <a:t>Vajtswv yog leejtwg?</a:t>
            </a:r>
            <a:r xmlns:a="http://schemas.openxmlformats.org/drawingml/2006/main">
              <a:rPr lang="hmn"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hmn" altLang="ko-KR" sz="3600">
                <a:solidFill>
                  <a:srgbClr val="C00000"/>
                </a:solidFill>
              </a:rPr>
              <a:t>Nws yog ...</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200329"/>
          </a:xfrm>
          <a:prstGeom prst="rect">
            <a:avLst/>
          </a:prstGeom>
          <a:noFill/>
        </p:spPr>
        <p:txBody>
          <a:bodyPr wrap="square" rtlCol="0">
            <a:spAutoFit/>
          </a:bodyPr>
          <a:lstStyle/>
          <a:p>
            <a:r xmlns:a="http://schemas.openxmlformats.org/drawingml/2006/main">
              <a:rPr lang="hmn" altLang="ko-KR" sz="3600">
                <a:solidFill>
                  <a:schemeClr val="tx1">
                    <a:lumMod val="65000"/>
                    <a:lumOff val="35000"/>
                  </a:schemeClr>
                </a:solidFill>
              </a:rPr>
              <a:t>tus tsim uas tsim lub ntiaj teb tag nrho nrog rau kuv.</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timing/>
</p:sld>
</file>

<file path=ppt/slides/slide8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hmn" altLang="ko-KR" sz="2800">
                <a:solidFill>
                  <a:schemeClr val="tx1">
                    <a:lumMod val="65000"/>
                    <a:lumOff val="35000"/>
                  </a:schemeClr>
                </a:solidFill>
              </a:rPr>
              <a:t>Abraham khi Ixaj thiab muab nws tso rau ntawm qhov chaw, thiab nws sim tua nws. Lub sijhawm ntawd,</a:t>
            </a:r>
            <a:endParaRPr xmlns:a="http://schemas.openxmlformats.org/drawingml/2006/main" lang="en-US" altLang="ko-KR"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0" y="-15208"/>
            <a:ext cx="9127908" cy="589248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68578"/>
          </a:xfrm>
          <a:prstGeom prst="rect">
            <a:avLst/>
          </a:prstGeom>
          <a:noFill/>
        </p:spPr>
        <p:txBody>
          <a:bodyPr wrap="square">
            <a:spAutoFit/>
          </a:bodyPr>
          <a:lstStyle/>
          <a:p>
            <a:pPr xmlns:a="http://schemas.openxmlformats.org/drawingml/2006/main" lvl="0">
              <a:defRPr/>
            </a:pPr>
            <a:r xmlns:a="http://schemas.openxmlformats.org/drawingml/2006/main">
              <a:rPr lang="hmn" altLang="ko-KR" sz="2800">
                <a:solidFill>
                  <a:schemeClr val="tx1">
                    <a:lumMod val="65000"/>
                    <a:lumOff val="35000"/>
                  </a:schemeClr>
                </a:solidFill>
              </a:rPr>
              <a:t>“Aplaham, Anplaham, tsis txhob tua nws. Tsis txhob ua dab tsi rau nws. Tam sim no, kuv paub tias koj ntshai thiab hlub Vajtswv." Qhov no yog qhov kev sim siab uas Vajtswv tau ua rau Aplahas.</a:t>
            </a:r>
            <a:endParaRPr xmlns:a="http://schemas.openxmlformats.org/drawingml/2006/main" lang="en-US" altLang="ko-KR"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28712"/>
            <a:ext cx="9144000" cy="5401928"/>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5661248"/>
            <a:ext cx="9054634" cy="880521"/>
          </a:xfrm>
          <a:prstGeom prst="rect">
            <a:avLst/>
          </a:prstGeom>
          <a:noFill/>
        </p:spPr>
        <p:txBody>
          <a:bodyPr wrap="square">
            <a:spAutoFit/>
          </a:bodyPr>
          <a:lstStyle/>
          <a:p>
            <a:pPr xmlns:a="http://schemas.openxmlformats.org/drawingml/2006/main" lvl="0">
              <a:defRPr/>
            </a:pPr>
            <a:r xmlns:a="http://schemas.openxmlformats.org/drawingml/2006/main">
              <a:rPr lang="hmn" altLang="ko-KR" sz="2600">
                <a:solidFill>
                  <a:schemeClr val="tx1">
                    <a:lumMod val="65000"/>
                    <a:lumOff val="35000"/>
                  </a:schemeClr>
                </a:solidFill>
              </a:rPr>
              <a:t>“Ua tsaug, Vajtswv!” Vajtswv txaus siab rau Aplahas txoj kev ntseeg. Vajtswv tsa nws ua yawg koob ntawm txhua tus ntseeg.</a:t>
            </a:r>
            <a:endParaRPr xmlns:a="http://schemas.openxmlformats.org/drawingml/2006/main" lang="en-US" altLang="ko-KR"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28600" y="116631"/>
            <a:ext cx="9099308" cy="560458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hmn" altLang="ko-KR" sz="4000"/>
              <a:t>Hnub No Zaj Lus Qhia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268760"/>
            <a:ext cx="8208912" cy="3996660"/>
          </a:xfrm>
          <a:prstGeom prst="rect">
            <a:avLst/>
          </a:prstGeom>
          <a:noFill/>
        </p:spPr>
        <p:txBody>
          <a:bodyPr wrap="square">
            <a:spAutoFit/>
          </a:bodyPr>
          <a:lstStyle/>
          <a:p>
            <a:pPr xmlns:a="http://schemas.openxmlformats.org/drawingml/2006/main" algn="ctr">
              <a:defRPr/>
            </a:pPr>
            <a:r xmlns:a="http://schemas.openxmlformats.org/drawingml/2006/main">
              <a:rPr lang="hmn" altLang="ko-KR" sz="3200">
                <a:solidFill>
                  <a:schemeClr val="tx1">
                    <a:lumMod val="65000"/>
                    <a:lumOff val="35000"/>
                  </a:schemeClr>
                </a:solidFill>
              </a:rPr>
              <a:t>Aplahas hlub Ixaj heev, tiamsis nws tseem ceeb dua rau nws ua raws li Vajtswv Txojlus.</a:t>
            </a:r>
            <a:endParaRPr xmlns:a="http://schemas.openxmlformats.org/drawingml/2006/main" lang="en-US" altLang="ko-KR" sz="3200">
              <a:solidFill>
                <a:schemeClr val="tx1">
                  <a:lumMod val="65000"/>
                  <a:lumOff val="35000"/>
                </a:schemeClr>
              </a:solidFill>
            </a:endParaRPr>
          </a:p>
          <a:p>
            <a:pPr algn="ctr">
              <a:defRPr/>
            </a:pPr>
            <a:endParaRPr lang="en-US" altLang="ko-KR" sz="3200">
              <a:solidFill>
                <a:schemeClr val="tx1">
                  <a:lumMod val="65000"/>
                  <a:lumOff val="35000"/>
                </a:schemeClr>
              </a:solidFill>
            </a:endParaRPr>
          </a:p>
          <a:p>
            <a:pPr xmlns:a="http://schemas.openxmlformats.org/drawingml/2006/main" algn="ctr">
              <a:defRPr/>
            </a:pPr>
            <a:r xmlns:a="http://schemas.openxmlformats.org/drawingml/2006/main">
              <a:rPr lang="hmn" altLang="ko-KR" sz="3200">
                <a:solidFill>
                  <a:schemeClr val="tx1">
                    <a:lumMod val="65000"/>
                    <a:lumOff val="35000"/>
                  </a:schemeClr>
                </a:solidFill>
              </a:rPr>
              <a:t>Kuv yuav tsum hlub Vajtswv ntau dua li lwm yam, thiab ntau dua li lwm tus neeg hauv ntiaj teb.</a:t>
            </a:r>
            <a:endParaRPr xmlns:a="http://schemas.openxmlformats.org/drawingml/2006/main" lang="en-US" altLang="ko-KR" sz="3200">
              <a:solidFill>
                <a:schemeClr val="tx1">
                  <a:lumMod val="65000"/>
                  <a:lumOff val="35000"/>
                </a:schemeClr>
              </a:solidFill>
            </a:endParaRPr>
          </a:p>
          <a:p>
            <a:pPr algn="ctr">
              <a:defRPr/>
            </a:pPr>
            <a:endParaRPr lang="en-US" altLang="ko-KR" sz="32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hmn" altLang="ko-KR" sz="3200"/>
              <a:t>Vajtswv yog?</a:t>
            </a:r>
            <a:r xmlns:a="http://schemas.openxmlformats.org/drawingml/2006/main">
              <a:rPr lang="hmn"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hmn" altLang="ko-KR" sz="3600">
                <a:solidFill>
                  <a:srgbClr val="c00000"/>
                </a:solidFill>
              </a:rPr>
              <a:t>Vajtswv yog..</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185476"/>
          </a:xfrm>
          <a:prstGeom prst="rect">
            <a:avLst/>
          </a:prstGeom>
          <a:noFill/>
        </p:spPr>
        <p:txBody>
          <a:bodyPr wrap="square">
            <a:spAutoFit/>
          </a:bodyPr>
          <a:lstStyle/>
          <a:p>
            <a:pPr xmlns:a="http://schemas.openxmlformats.org/drawingml/2006/main" lvl="0">
              <a:defRPr/>
            </a:pPr>
            <a:r xmlns:a="http://schemas.openxmlformats.org/drawingml/2006/main">
              <a:rPr lang="hmn" altLang="ko-KR" sz="3600">
                <a:solidFill>
                  <a:schemeClr val="tx1">
                    <a:lumMod val="65000"/>
                    <a:lumOff val="35000"/>
                  </a:schemeClr>
                </a:solidFill>
              </a:rPr>
              <a:t>Peb txiv uas ua rau peb txoj kev ntseeg muaj zog los ntawm kev sim siab.</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hmn" altLang="ko-KR" sz="4000"/>
              <a:t>Hnub no</a:t>
            </a:r>
            <a:r xmlns:a="http://schemas.openxmlformats.org/drawingml/2006/main">
              <a:rPr lang="hmn" altLang="en-US" sz="4000"/>
              <a:t> </a:t>
            </a:r>
            <a:r xmlns:a="http://schemas.openxmlformats.org/drawingml/2006/main">
              <a:rPr lang="hmn" altLang="ko-KR" sz="4000"/>
              <a:t>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067152"/>
          </a:xfrm>
          <a:prstGeom prst="rect">
            <a:avLst/>
          </a:prstGeom>
          <a:noFill/>
        </p:spPr>
        <p:txBody>
          <a:bodyPr wrap="square">
            <a:spAutoFit/>
          </a:bodyPr>
          <a:lstStyle/>
          <a:p>
            <a:pPr xmlns:a="http://schemas.openxmlformats.org/drawingml/2006/main" lvl="0">
              <a:defRPr/>
            </a:pPr>
            <a:r xmlns:a="http://schemas.openxmlformats.org/drawingml/2006/main">
              <a:rPr lang="hmn" altLang="ko-KR" sz="3200">
                <a:solidFill>
                  <a:schemeClr val="tx1">
                    <a:lumMod val="65000"/>
                    <a:lumOff val="35000"/>
                  </a:schemeClr>
                </a:solidFill>
              </a:rPr>
              <a:t>Vajtswv hais li cas rau Aplahas kom muab hlawv xyeem?</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hmn" altLang="en-US" sz="2800">
                <a:solidFill>
                  <a:schemeClr val="dk1"/>
                </a:solidFill>
              </a:rPr>
              <a:t>① </a:t>
            </a:r>
            <a:r xmlns:a="http://schemas.openxmlformats.org/drawingml/2006/main">
              <a:rPr lang="hmn" altLang="ko-KR" sz="2800">
                <a:solidFill>
                  <a:schemeClr val="dk1"/>
                </a:solidFill>
              </a:rPr>
              <a:t>Tub</a:t>
            </a:r>
            <a:endParaRPr xmlns:a="http://schemas.openxmlformats.org/drawingml/2006/main" lang="en-US" altLang="ko-KR" sz="2800">
              <a:solidFill>
                <a:schemeClr val="dk1"/>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hmn" altLang="en-US" sz="2800">
                <a:solidFill>
                  <a:schemeClr val="tx1">
                    <a:lumMod val="65000"/>
                    <a:lumOff val="35000"/>
                  </a:schemeClr>
                </a:solidFill>
              </a:rPr>
              <a:t>② </a:t>
            </a:r>
            <a:r xmlns:a="http://schemas.openxmlformats.org/drawingml/2006/main">
              <a:rPr lang="hmn" altLang="ko-KR" sz="2800">
                <a:solidFill>
                  <a:schemeClr val="tx1">
                    <a:lumMod val="65000"/>
                    <a:lumOff val="35000"/>
                  </a:schemeClr>
                </a:solidFill>
              </a:rPr>
              <a:t>Poj niam</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hmn" altLang="en-US" sz="2800">
                <a:solidFill>
                  <a:schemeClr val="tx1">
                    <a:lumMod val="65000"/>
                    <a:lumOff val="35000"/>
                  </a:schemeClr>
                </a:solidFill>
              </a:rPr>
              <a:t>③ </a:t>
            </a:r>
            <a:r xmlns:a="http://schemas.openxmlformats.org/drawingml/2006/main">
              <a:rPr lang="hmn" altLang="ko-KR" sz="2800">
                <a:solidFill>
                  <a:schemeClr val="tx1">
                    <a:lumMod val="65000"/>
                    <a:lumOff val="35000"/>
                  </a:schemeClr>
                </a:solidFill>
              </a:rPr>
              <a:t>Aub</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hmn" altLang="en-US" sz="2800">
                <a:solidFill>
                  <a:schemeClr val="tx1">
                    <a:lumMod val="65000"/>
                    <a:lumOff val="35000"/>
                  </a:schemeClr>
                </a:solidFill>
              </a:rPr>
              <a:t>④ </a:t>
            </a:r>
            <a:r xmlns:a="http://schemas.openxmlformats.org/drawingml/2006/main">
              <a:rPr lang="hmn" altLang="ko-KR" sz="2800">
                <a:solidFill>
                  <a:schemeClr val="tx1">
                    <a:lumMod val="65000"/>
                    <a:lumOff val="35000"/>
                  </a:schemeClr>
                </a:solidFill>
              </a:rPr>
              <a:t>Yaj</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2780928"/>
            <a:ext cx="8712968" cy="520060"/>
          </a:xfrm>
          <a:prstGeom prst="rect">
            <a:avLst/>
          </a:prstGeom>
          <a:noFill/>
        </p:spPr>
        <p:txBody>
          <a:bodyPr wrap="square">
            <a:spAutoFit/>
          </a:bodyPr>
          <a:lstStyle/>
          <a:p>
            <a:pPr xmlns:a="http://schemas.openxmlformats.org/drawingml/2006/main" lvl="0">
              <a:defRPr/>
            </a:pPr>
            <a:r xmlns:a="http://schemas.openxmlformats.org/drawingml/2006/main">
              <a:rPr lang="hmn" altLang="en-US" sz="2800">
                <a:solidFill>
                  <a:srgbClr val="ff0000"/>
                </a:solidFill>
              </a:rPr>
              <a:t>① </a:t>
            </a:r>
            <a:r xmlns:a="http://schemas.openxmlformats.org/drawingml/2006/main">
              <a:rPr lang="hmn" altLang="ko-KR" sz="2800">
                <a:solidFill>
                  <a:srgbClr val="ff0000"/>
                </a:solidFill>
              </a:rPr>
              <a:t>Tub</a:t>
            </a:r>
            <a:r xmlns:a="http://schemas.openxmlformats.org/drawingml/2006/main">
              <a:rPr lang="hmn" altLang="en-US" sz="2800">
                <a:solidFill>
                  <a:srgbClr val="ff0000"/>
                </a:solidFill>
              </a:rPr>
              <a:t> </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8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hmn" altLang="ko-KR" sz="4000">
                <a:solidFill>
                  <a:srgbClr val="ff0000"/>
                </a:solidFill>
              </a:rPr>
              <a:t>Hnub no lo lus</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3382496"/>
          </a:xfrm>
          <a:prstGeom prst="rect">
            <a:avLst/>
          </a:prstGeom>
          <a:noFill/>
        </p:spPr>
        <p:txBody>
          <a:bodyPr wrap="square">
            <a:spAutoFit/>
          </a:bodyPr>
          <a:lstStyle/>
          <a:p>
            <a:pPr xmlns:a="http://schemas.openxmlformats.org/drawingml/2006/main" lvl="0">
              <a:defRPr/>
            </a:pPr>
            <a:r xmlns:a="http://schemas.openxmlformats.org/drawingml/2006/main">
              <a:rPr lang="hmn" altLang="ko-KR" sz="3600">
                <a:solidFill>
                  <a:schemeClr val="tx1">
                    <a:lumMod val="65000"/>
                    <a:lumOff val="35000"/>
                  </a:schemeClr>
                </a:solidFill>
              </a:rPr>
              <a:t>Ces Vajtswv hais tias, “Cia li coj koj tus tub, koj tib leeg tub, Ixaj, uas koj hlub,</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hmn" altLang="ko-KR" sz="3600">
                <a:solidFill>
                  <a:schemeClr val="tx1">
                    <a:lumMod val="65000"/>
                    <a:lumOff val="35000"/>
                  </a:schemeClr>
                </a:solidFill>
              </a:rPr>
              <a:t>thiab mus rau thaj tsam ntawm Mauriah. Muab nws fij rau ntawd ua kevcai hlawv xyeem</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hmn" altLang="ko-KR" sz="3600">
                <a:solidFill>
                  <a:schemeClr val="tx1">
                    <a:lumMod val="65000"/>
                    <a:lumOff val="35000"/>
                  </a:schemeClr>
                </a:solidFill>
              </a:rPr>
              <a:t>nyob rau ib lub roob kuv yuav qhia nej txog.”</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52296" y="5243147"/>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hmn" altLang="ko-KR" sz="2800">
                <a:solidFill>
                  <a:schemeClr val="tx1">
                    <a:lumMod val="65000"/>
                    <a:lumOff val="35000"/>
                  </a:schemeClr>
                </a:solidFill>
              </a:rPr>
              <a:t>Chiv Keeb 22:2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353036"/>
            <a:ext cx="2880320" cy="359559"/>
          </a:xfrm>
          <a:prstGeom prst="rect">
            <a:avLst/>
          </a:prstGeom>
          <a:noFill/>
        </p:spPr>
        <p:txBody>
          <a:bodyPr wrap="square">
            <a:spAutoFit/>
          </a:bodyPr>
          <a:lstStyle/>
          <a:p>
            <a:pPr xmlns:a="http://schemas.openxmlformats.org/drawingml/2006/main" lvl="0">
              <a:defRPr/>
            </a:pPr>
            <a:r xmlns:a="http://schemas.openxmlformats.org/drawingml/2006/main">
              <a:rPr lang="hmn" altLang="ko-KR" b="1">
                <a:solidFill>
                  <a:schemeClr val="tx1">
                    <a:lumMod val="50000"/>
                    <a:lumOff val="50000"/>
                  </a:schemeClr>
                </a:solidFill>
              </a:rPr>
              <a:t>No.9</a:t>
            </a:r>
            <a:r xmlns:a="http://schemas.openxmlformats.org/drawingml/2006/main">
              <a:rPr lang="hmn" altLang="en-US" b="1">
                <a:solidFill>
                  <a:schemeClr val="tx1">
                    <a:lumMod val="50000"/>
                    <a:lumOff val="50000"/>
                  </a:schemeClr>
                </a:solidFill>
              </a:rPr>
              <a:t> </a:t>
            </a:r>
            <a:r xmlns:a="http://schemas.openxmlformats.org/drawingml/2006/main">
              <a:rPr lang="hmn" altLang="ko-KR" b="1">
                <a:solidFill>
                  <a:schemeClr val="tx1">
                    <a:lumMod val="50000"/>
                    <a:lumOff val="50000"/>
                  </a:schemeClr>
                </a:solidFill>
              </a:rPr>
              <a:t>Cov</a:t>
            </a:r>
            <a:r xmlns:a="http://schemas.openxmlformats.org/drawingml/2006/main">
              <a:rPr lang="hmn" altLang="en-US" b="1">
                <a:solidFill>
                  <a:schemeClr val="tx1">
                    <a:lumMod val="50000"/>
                    <a:lumOff val="50000"/>
                  </a:schemeClr>
                </a:solidFill>
              </a:rPr>
              <a:t> </a:t>
            </a:r>
            <a:r xmlns:a="http://schemas.openxmlformats.org/drawingml/2006/main">
              <a:rPr lang="hmn" altLang="ko-KR" b="1">
                <a:solidFill>
                  <a:schemeClr val="tx1">
                    <a:lumMod val="50000"/>
                    <a:lumOff val="50000"/>
                  </a:schemeClr>
                </a:solidFill>
              </a:rPr>
              <a:t>Lo lus</a:t>
            </a:r>
            <a:r xmlns:a="http://schemas.openxmlformats.org/drawingml/2006/main">
              <a:rPr lang="hmn" altLang="en-US" b="1">
                <a:solidFill>
                  <a:schemeClr val="tx1">
                    <a:lumMod val="50000"/>
                    <a:lumOff val="50000"/>
                  </a:schemeClr>
                </a:solidFill>
              </a:rPr>
              <a:t> </a:t>
            </a:r>
            <a:r xmlns:a="http://schemas.openxmlformats.org/drawingml/2006/main">
              <a:rPr lang="hmn" altLang="ko-KR" b="1">
                <a:solidFill>
                  <a:schemeClr val="tx1">
                    <a:lumMod val="50000"/>
                    <a:lumOff val="50000"/>
                  </a:schemeClr>
                </a:solidFill>
              </a:rPr>
              <a:t>ntawm</a:t>
            </a:r>
            <a:r xmlns:a="http://schemas.openxmlformats.org/drawingml/2006/main">
              <a:rPr lang="hmn" altLang="en-US" b="1">
                <a:solidFill>
                  <a:schemeClr val="tx1">
                    <a:lumMod val="50000"/>
                    <a:lumOff val="50000"/>
                  </a:schemeClr>
                </a:solidFill>
              </a:rPr>
              <a:t> </a:t>
            </a:r>
            <a:r xmlns:a="http://schemas.openxmlformats.org/drawingml/2006/main">
              <a:rPr lang="hmn" altLang="ko-KR" b="1">
                <a:solidFill>
                  <a:schemeClr val="tx1">
                    <a:lumMod val="50000"/>
                    <a:lumOff val="50000"/>
                  </a:schemeClr>
                </a:solidFill>
              </a:rPr>
              <a:t>Vajtswv</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859262"/>
            <a:ext cx="3931114" cy="1424958"/>
          </a:xfrm>
          <a:prstGeom prst="rect">
            <a:avLst/>
          </a:prstGeom>
          <a:noFill/>
        </p:spPr>
        <p:txBody>
          <a:bodyPr wrap="square">
            <a:spAutoFit/>
          </a:bodyPr>
          <a:lstStyle/>
          <a:p>
            <a:pPr xmlns:a="http://schemas.openxmlformats.org/drawingml/2006/main" algn="ctr">
              <a:defRPr/>
            </a:pPr>
            <a:r xmlns:a="http://schemas.openxmlformats.org/drawingml/2006/main">
              <a:rPr lang="hmn" altLang="ko-KR" sz="4400"/>
              <a:t>Ixaj tsis sib cav</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4648141" y="1964962"/>
            <a:ext cx="4495859" cy="379217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hmn" altLang="ko-KR" sz="4000">
                <a:solidFill>
                  <a:srgbClr val="ff0000"/>
                </a:solidFill>
              </a:rPr>
              <a:t>Hnub no lo lus</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412776"/>
            <a:ext cx="8208912" cy="3385919"/>
          </a:xfrm>
          <a:prstGeom prst="rect">
            <a:avLst/>
          </a:prstGeom>
          <a:noFill/>
        </p:spPr>
        <p:txBody>
          <a:bodyPr wrap="square">
            <a:spAutoFit/>
          </a:bodyPr>
          <a:lstStyle/>
          <a:p>
            <a:pPr xmlns:a="http://schemas.openxmlformats.org/drawingml/2006/main" lvl="0">
              <a:defRPr/>
            </a:pPr>
            <a:r xmlns:a="http://schemas.openxmlformats.org/drawingml/2006/main">
              <a:rPr lang="hmn" altLang="ko-KR" sz="3600">
                <a:solidFill>
                  <a:schemeClr val="bg1">
                    <a:lumMod val="50000"/>
                  </a:schemeClr>
                </a:solidFill>
              </a:rPr>
              <a:t>Nws tsiv tawm ntawm qhov ntawd thiab khawb ib lub qhov dej, thiab tsis muaj leej twg sib cav txog nws.</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hmn" altLang="ko-KR" sz="3600">
                <a:solidFill>
                  <a:schemeClr val="bg1">
                    <a:lumMod val="50000"/>
                  </a:schemeClr>
                </a:solidFill>
              </a:rPr>
              <a:t>Nwg tis npe hu ua Lehaunpau, hab has tas, “Nwgnuav Yawmsaub pub chaw rua peb</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hmn" altLang="ko-KR" sz="3600">
                <a:solidFill>
                  <a:schemeClr val="bg1">
                    <a:lumMod val="50000"/>
                  </a:schemeClr>
                </a:solidFill>
              </a:rPr>
              <a:t>thiab peb yuav vam meej hauv thaj av."</a:t>
            </a:r>
            <a:endParaRPr xmlns:a="http://schemas.openxmlformats.org/drawingml/2006/main" lang="en-US" altLang="ko-KR"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hmn" altLang="ko-KR" sz="2800">
                <a:solidFill>
                  <a:schemeClr val="tx1">
                    <a:lumMod val="65000"/>
                    <a:lumOff val="35000"/>
                  </a:schemeClr>
                </a:solidFill>
              </a:rPr>
              <a:t>Chiv Keeb</a:t>
            </a:r>
            <a:r xmlns:a="http://schemas.openxmlformats.org/drawingml/2006/main">
              <a:rPr lang="hmn" altLang="en-US" sz="2800">
                <a:solidFill>
                  <a:schemeClr val="tx1">
                    <a:lumMod val="65000"/>
                    <a:lumOff val="35000"/>
                  </a:schemeClr>
                </a:solidFill>
              </a:rPr>
              <a:t> </a:t>
            </a:r>
            <a:r xmlns:a="http://schemas.openxmlformats.org/drawingml/2006/main">
              <a:rPr lang="hmn" altLang="ko-KR" sz="2800">
                <a:solidFill>
                  <a:schemeClr val="tx1">
                    <a:lumMod val="65000"/>
                    <a:lumOff val="35000"/>
                  </a:schemeClr>
                </a:solidFill>
              </a:rPr>
              <a:t>26:</a:t>
            </a:r>
            <a:r xmlns:a="http://schemas.openxmlformats.org/drawingml/2006/main">
              <a:rPr lang="hmn" altLang="en-US" sz="2800">
                <a:solidFill>
                  <a:schemeClr val="tx1">
                    <a:lumMod val="65000"/>
                    <a:lumOff val="35000"/>
                  </a:schemeClr>
                </a:solidFill>
              </a:rPr>
              <a:t> </a:t>
            </a:r>
            <a:r xmlns:a="http://schemas.openxmlformats.org/drawingml/2006/main">
              <a:rPr lang="hmn"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5373216"/>
            <a:ext cx="9054634" cy="1368578"/>
          </a:xfrm>
          <a:prstGeom prst="rect">
            <a:avLst/>
          </a:prstGeom>
          <a:noFill/>
        </p:spPr>
        <p:txBody>
          <a:bodyPr wrap="square">
            <a:spAutoFit/>
          </a:bodyPr>
          <a:lstStyle/>
          <a:p>
            <a:pPr xmlns:a="http://schemas.openxmlformats.org/drawingml/2006/main" lvl="0">
              <a:defRPr/>
            </a:pPr>
            <a:r xmlns:a="http://schemas.openxmlformats.org/drawingml/2006/main">
              <a:rPr lang="hmn" altLang="ko-KR" sz="2800">
                <a:solidFill>
                  <a:schemeClr val="tx1">
                    <a:lumMod val="65000"/>
                    <a:lumOff val="35000"/>
                  </a:schemeClr>
                </a:solidFill>
              </a:rPr>
              <a:t>Cov</a:t>
            </a:r>
            <a:r xmlns:a="http://schemas.openxmlformats.org/drawingml/2006/main">
              <a:rPr lang="hmn" altLang="en-US" sz="2800">
                <a:solidFill>
                  <a:schemeClr val="tx1">
                    <a:lumMod val="65000"/>
                    <a:lumOff val="35000"/>
                  </a:schemeClr>
                </a:solidFill>
              </a:rPr>
              <a:t> </a:t>
            </a:r>
            <a:r xmlns:a="http://schemas.openxmlformats.org/drawingml/2006/main">
              <a:rPr lang="hmn" altLang="ko-KR" sz="2800">
                <a:solidFill>
                  <a:schemeClr val="tx1">
                    <a:lumMod val="65000"/>
                    <a:lumOff val="35000"/>
                  </a:schemeClr>
                </a:solidFill>
              </a:rPr>
              <a:t>lub qhov dej</a:t>
            </a:r>
            <a:r xmlns:a="http://schemas.openxmlformats.org/drawingml/2006/main">
              <a:rPr lang="hmn" altLang="en-US" sz="2800">
                <a:solidFill>
                  <a:schemeClr val="tx1">
                    <a:lumMod val="65000"/>
                    <a:lumOff val="35000"/>
                  </a:schemeClr>
                </a:solidFill>
              </a:rPr>
              <a:t> </a:t>
            </a:r>
            <a:r xmlns:a="http://schemas.openxmlformats.org/drawingml/2006/main">
              <a:rPr lang="hmn" altLang="ko-KR" sz="2800">
                <a:solidFill>
                  <a:schemeClr val="tx1">
                    <a:lumMod val="65000"/>
                    <a:lumOff val="35000"/>
                  </a:schemeClr>
                </a:solidFill>
              </a:rPr>
              <a:t>tau</a:t>
            </a:r>
            <a:r xmlns:a="http://schemas.openxmlformats.org/drawingml/2006/main">
              <a:rPr lang="hmn" altLang="en-US" sz="2800">
                <a:solidFill>
                  <a:schemeClr val="tx1">
                    <a:lumMod val="65000"/>
                    <a:lumOff val="35000"/>
                  </a:schemeClr>
                </a:solidFill>
              </a:rPr>
              <a:t> </a:t>
            </a:r>
            <a:r xmlns:a="http://schemas.openxmlformats.org/drawingml/2006/main">
              <a:rPr lang="hmn" altLang="ko-KR" sz="2800">
                <a:solidFill>
                  <a:schemeClr val="tx1">
                    <a:lumMod val="65000"/>
                    <a:lumOff val="35000"/>
                  </a:schemeClr>
                </a:solidFill>
              </a:rPr>
              <a:t>yog li ntawd</a:t>
            </a:r>
            <a:r xmlns:a="http://schemas.openxmlformats.org/drawingml/2006/main">
              <a:rPr lang="hmn" altLang="en-US" sz="2800">
                <a:solidFill>
                  <a:schemeClr val="tx1">
                    <a:lumMod val="65000"/>
                    <a:lumOff val="35000"/>
                  </a:schemeClr>
                </a:solidFill>
              </a:rPr>
              <a:t> </a:t>
            </a:r>
            <a:r xmlns:a="http://schemas.openxmlformats.org/drawingml/2006/main">
              <a:rPr lang="hmn" altLang="ko-KR" sz="2800">
                <a:solidFill>
                  <a:schemeClr val="tx1">
                    <a:lumMod val="65000"/>
                    <a:lumOff val="35000"/>
                  </a:schemeClr>
                </a:solidFill>
              </a:rPr>
              <a:t>tseem ceeb,</a:t>
            </a:r>
            <a:r xmlns:a="http://schemas.openxmlformats.org/drawingml/2006/main">
              <a:rPr lang="hmn" altLang="en-US" sz="2800">
                <a:solidFill>
                  <a:schemeClr val="tx1">
                    <a:lumMod val="65000"/>
                    <a:lumOff val="35000"/>
                  </a:schemeClr>
                </a:solidFill>
              </a:rPr>
              <a:t> </a:t>
            </a:r>
            <a:r xmlns:a="http://schemas.openxmlformats.org/drawingml/2006/main">
              <a:rPr lang="hmn" altLang="ko-KR" sz="2800">
                <a:solidFill>
                  <a:schemeClr val="tx1">
                    <a:lumMod val="65000"/>
                    <a:lumOff val="35000"/>
                  </a:schemeClr>
                </a:solidFill>
              </a:rPr>
              <a:t>vim</a:t>
            </a:r>
            <a:r xmlns:a="http://schemas.openxmlformats.org/drawingml/2006/main">
              <a:rPr lang="hmn" altLang="en-US" sz="2800">
                <a:solidFill>
                  <a:schemeClr val="tx1">
                    <a:lumMod val="65000"/>
                    <a:lumOff val="35000"/>
                  </a:schemeClr>
                </a:solidFill>
              </a:rPr>
              <a:t> </a:t>
            </a:r>
            <a:r xmlns:a="http://schemas.openxmlformats.org/drawingml/2006/main">
              <a:rPr lang="hmn" altLang="ko-KR" sz="2800">
                <a:solidFill>
                  <a:schemeClr val="tx1">
                    <a:lumMod val="65000"/>
                    <a:lumOff val="35000"/>
                  </a:schemeClr>
                </a:solidFill>
              </a:rPr>
              <a:t>lawv</a:t>
            </a:r>
            <a:r xmlns:a="http://schemas.openxmlformats.org/drawingml/2006/main">
              <a:rPr lang="hmn" altLang="en-US" sz="2800">
                <a:solidFill>
                  <a:schemeClr val="tx1">
                    <a:lumMod val="65000"/>
                    <a:lumOff val="35000"/>
                  </a:schemeClr>
                </a:solidFill>
              </a:rPr>
              <a:t> </a:t>
            </a:r>
            <a:r xmlns:a="http://schemas.openxmlformats.org/drawingml/2006/main">
              <a:rPr lang="hmn" altLang="ko-KR" sz="2800">
                <a:solidFill>
                  <a:schemeClr val="tx1">
                    <a:lumMod val="65000"/>
                    <a:lumOff val="35000"/>
                  </a:schemeClr>
                </a:solidFill>
              </a:rPr>
              <a:t>ua tau</a:t>
            </a:r>
            <a:r xmlns:a="http://schemas.openxmlformats.org/drawingml/2006/main">
              <a:rPr lang="hmn" altLang="en-US" sz="2800">
                <a:solidFill>
                  <a:schemeClr val="tx1">
                    <a:lumMod val="65000"/>
                    <a:lumOff val="35000"/>
                  </a:schemeClr>
                </a:solidFill>
              </a:rPr>
              <a:t> </a:t>
            </a:r>
            <a:r xmlns:a="http://schemas.openxmlformats.org/drawingml/2006/main">
              <a:rPr lang="hmn" altLang="ko-KR" sz="2800">
                <a:solidFill>
                  <a:schemeClr val="tx1">
                    <a:lumMod val="65000"/>
                    <a:lumOff val="35000"/>
                  </a:schemeClr>
                </a:solidFill>
              </a:rPr>
              <a:t>tau</a:t>
            </a:r>
            <a:r xmlns:a="http://schemas.openxmlformats.org/drawingml/2006/main">
              <a:rPr lang="hmn" altLang="en-US" sz="2800">
                <a:solidFill>
                  <a:schemeClr val="tx1">
                    <a:lumMod val="65000"/>
                    <a:lumOff val="35000"/>
                  </a:schemeClr>
                </a:solidFill>
              </a:rPr>
              <a:t> </a:t>
            </a:r>
            <a:r xmlns:a="http://schemas.openxmlformats.org/drawingml/2006/main">
              <a:rPr lang="hmn" altLang="ko-KR" sz="2800">
                <a:solidFill>
                  <a:schemeClr val="tx1">
                    <a:lumMod val="65000"/>
                    <a:lumOff val="35000"/>
                  </a:schemeClr>
                </a:solidFill>
              </a:rPr>
              <a:t>tshiab</a:t>
            </a:r>
            <a:r xmlns:a="http://schemas.openxmlformats.org/drawingml/2006/main">
              <a:rPr lang="hmn" altLang="en-US" sz="2800">
                <a:solidFill>
                  <a:schemeClr val="tx1">
                    <a:lumMod val="65000"/>
                    <a:lumOff val="35000"/>
                  </a:schemeClr>
                </a:solidFill>
              </a:rPr>
              <a:t> </a:t>
            </a:r>
            <a:r xmlns:a="http://schemas.openxmlformats.org/drawingml/2006/main">
              <a:rPr lang="hmn" altLang="ko-KR" sz="2800">
                <a:solidFill>
                  <a:schemeClr val="tx1">
                    <a:lumMod val="65000"/>
                    <a:lumOff val="35000"/>
                  </a:schemeClr>
                </a:solidFill>
              </a:rPr>
              <a:t>dej</a:t>
            </a:r>
            <a:r xmlns:a="http://schemas.openxmlformats.org/drawingml/2006/main">
              <a:rPr lang="hmn" altLang="en-US" sz="2800">
                <a:solidFill>
                  <a:schemeClr val="tx1">
                    <a:lumMod val="65000"/>
                    <a:lumOff val="35000"/>
                  </a:schemeClr>
                </a:solidFill>
              </a:rPr>
              <a:t> </a:t>
            </a:r>
            <a:r xmlns:a="http://schemas.openxmlformats.org/drawingml/2006/main">
              <a:rPr lang="hmn" altLang="ko-KR" sz="2800">
                <a:solidFill>
                  <a:schemeClr val="tx1">
                    <a:lumMod val="65000"/>
                    <a:lumOff val="35000"/>
                  </a:schemeClr>
                </a:solidFill>
              </a:rPr>
              <a:t>hauv suab puam. Isaac muaj lub qhov dej uas nws txiv tau txais los ntawm nws txiv.</a:t>
            </a:r>
            <a:endParaRPr xmlns:a="http://schemas.openxmlformats.org/drawingml/2006/main" lang="en-US" altLang="ko-KR" sz="2800">
              <a:solidFill>
                <a:schemeClr val="tx1">
                  <a:lumMod val="65000"/>
                  <a:lumOff val="35000"/>
                </a:schemeClr>
              </a:solidFill>
            </a:endParaRPr>
          </a:p>
        </p:txBody>
      </p:sp>
      <p:pic>
        <p:nvPicPr>
          <p:cNvPr id="2" name="그림 1"/>
          <p:cNvPicPr>
            <a:picLocks noChangeAspect="1"/>
          </p:cNvPicPr>
          <p:nvPr/>
        </p:nvPicPr>
        <p:blipFill rotWithShape="1">
          <a:blip r:embed="rId3"/>
          <a:stretch>
            <a:fillRect/>
          </a:stretch>
        </p:blipFill>
        <p:spPr>
          <a:xfrm>
            <a:off x="1331640" y="12576"/>
            <a:ext cx="6696744" cy="521662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hmn" altLang="ko-KR" sz="4000">
                <a:solidFill>
                  <a:srgbClr val="FF0000"/>
                </a:solidFill>
              </a:rPr>
              <a:t>Hnub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646331"/>
          </a:xfrm>
          <a:prstGeom prst="rect">
            <a:avLst/>
          </a:prstGeom>
          <a:noFill/>
        </p:spPr>
        <p:txBody>
          <a:bodyPr wrap="square">
            <a:spAutoFit/>
          </a:bodyPr>
          <a:lstStyle/>
          <a:p>
            <a:pPr xmlns:a="http://schemas.openxmlformats.org/drawingml/2006/main" lvl="0">
              <a:defRPr/>
            </a:pPr>
            <a:r xmlns:a="http://schemas.openxmlformats.org/drawingml/2006/main">
              <a:rPr lang="hmn" altLang="ko-KR" sz="3600">
                <a:solidFill>
                  <a:schemeClr val="tx1">
                    <a:lumMod val="65000"/>
                    <a:lumOff val="35000"/>
                  </a:schemeClr>
                </a:solidFill>
              </a:rPr>
              <a:t>Vajtswv tsim lub ntiajteb li cas?</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hmn" altLang="en-US" sz="2800">
                <a:solidFill>
                  <a:schemeClr val="tx1">
                    <a:lumMod val="65000"/>
                    <a:lumOff val="35000"/>
                  </a:schemeClr>
                </a:solidFill>
              </a:rPr>
              <a:t>① </a:t>
            </a:r>
            <a:r xmlns:a="http://schemas.openxmlformats.org/drawingml/2006/main">
              <a:rPr lang="hmn" altLang="ko-KR" sz="2800">
                <a:solidFill>
                  <a:schemeClr val="tx1">
                    <a:lumMod val="65000"/>
                    <a:lumOff val="35000"/>
                  </a:schemeClr>
                </a:solidFill>
              </a:rPr>
              <a:t>pob zeb</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92180"/>
            <a:ext cx="8424936" cy="511190"/>
          </a:xfrm>
          <a:prstGeom prst="rect">
            <a:avLst/>
          </a:prstGeom>
          <a:noFill/>
        </p:spPr>
        <p:txBody>
          <a:bodyPr wrap="square">
            <a:spAutoFit/>
          </a:bodyPr>
          <a:lstStyle/>
          <a:p>
            <a:pPr xmlns:a="http://schemas.openxmlformats.org/drawingml/2006/main" lvl="0">
              <a:defRPr/>
            </a:pPr>
            <a:r xmlns:a="http://schemas.openxmlformats.org/drawingml/2006/main">
              <a:rPr lang="hmn" altLang="en-US" sz="2800">
                <a:solidFill>
                  <a:schemeClr val="tx1">
                    <a:lumMod val="65000"/>
                    <a:lumOff val="35000"/>
                  </a:schemeClr>
                </a:solidFill>
              </a:rPr>
              <a:t>② </a:t>
            </a:r>
            <a:r xmlns:a="http://schemas.openxmlformats.org/drawingml/2006/main">
              <a:rPr lang="hmn" altLang="ko-KR" sz="2800">
                <a:solidFill>
                  <a:schemeClr val="tx1">
                    <a:lumMod val="65000"/>
                    <a:lumOff val="35000"/>
                  </a:schemeClr>
                </a:solidFill>
              </a:rPr>
              <a:t>dej</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hmn" altLang="en-US" sz="2800">
                <a:solidFill>
                  <a:schemeClr val="tx1">
                    <a:lumMod val="65000"/>
                    <a:lumOff val="35000"/>
                  </a:schemeClr>
                </a:solidFill>
              </a:rPr>
              <a:t>③ </a:t>
            </a:r>
            <a:r xmlns:a="http://schemas.openxmlformats.org/drawingml/2006/main">
              <a:rPr lang="hmn" altLang="ko-KR" sz="2800">
                <a:solidFill>
                  <a:schemeClr val="tx1">
                    <a:lumMod val="65000"/>
                    <a:lumOff val="35000"/>
                  </a:schemeClr>
                </a:solidFill>
              </a:rPr>
              <a:t>plua plav</a:t>
            </a:r>
            <a:r xmlns:a="http://schemas.openxmlformats.org/drawingml/2006/main">
              <a:rPr lang="hmn" altLang="en-US" sz="2800">
                <a:solidFill>
                  <a:schemeClr val="tx1">
                    <a:lumMod val="65000"/>
                    <a:lumOff val="35000"/>
                  </a:schemeClr>
                </a:solidFill>
              </a:rPr>
              <a:t> </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hmn" altLang="en-US" sz="2800">
                <a:solidFill>
                  <a:schemeClr val="tx1">
                    <a:lumMod val="65000"/>
                    <a:lumOff val="35000"/>
                  </a:schemeClr>
                </a:solidFill>
              </a:rPr>
              <a:t>④ </a:t>
            </a:r>
            <a:r xmlns:a="http://schemas.openxmlformats.org/drawingml/2006/main">
              <a:rPr lang="hmn" altLang="ko-KR" sz="2800">
                <a:solidFill>
                  <a:schemeClr val="tx1">
                    <a:lumMod val="65000"/>
                    <a:lumOff val="35000"/>
                  </a:schemeClr>
                </a:solidFill>
              </a:rPr>
              <a:t>lus</a:t>
            </a:r>
            <a:endParaRPr xmlns:a="http://schemas.openxmlformats.org/drawingml/2006/main" lang="en-US" altLang="ko-KR" sz="2800">
              <a:solidFill>
                <a:schemeClr val="tx1">
                  <a:lumMod val="65000"/>
                  <a:lumOff val="35000"/>
                </a:schemeClr>
              </a:solidFill>
            </a:endParaRPr>
          </a:p>
        </p:txBody>
      </p:sp>
      <p:sp>
        <p:nvSpPr>
          <p:cNvPr id="24" name="TextBox 23"/>
          <p:cNvSpPr txBox="1"/>
          <p:nvPr/>
        </p:nvSpPr>
        <p:spPr>
          <a:xfrm>
            <a:off x="323528" y="5147637"/>
            <a:ext cx="8712968" cy="517833"/>
          </a:xfrm>
          <a:prstGeom prst="rect">
            <a:avLst/>
          </a:prstGeom>
          <a:noFill/>
        </p:spPr>
        <p:txBody>
          <a:bodyPr wrap="square">
            <a:spAutoFit/>
          </a:bodyPr>
          <a:lstStyle/>
          <a:p>
            <a:pPr xmlns:a="http://schemas.openxmlformats.org/drawingml/2006/main" lvl="0">
              <a:defRPr/>
            </a:pPr>
            <a:r xmlns:a="http://schemas.openxmlformats.org/drawingml/2006/main">
              <a:rPr lang="hmn" altLang="en-US" sz="2800">
                <a:solidFill>
                  <a:srgbClr val="FF0000"/>
                </a:solidFill>
              </a:rPr>
              <a:t>④ </a:t>
            </a:r>
            <a:r xmlns:a="http://schemas.openxmlformats.org/drawingml/2006/main">
              <a:rPr lang="hmn" altLang="ko-KR" sz="2800">
                <a:solidFill>
                  <a:srgbClr val="FF0000"/>
                </a:solidFill>
              </a:rPr>
              <a:t>lus</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10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9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hmn" altLang="ko-KR" sz="2800">
                <a:solidFill>
                  <a:schemeClr val="tx1">
                    <a:lumMod val="65000"/>
                    <a:lumOff val="35000"/>
                  </a:schemeClr>
                </a:solidFill>
              </a:rPr>
              <a:t>Txawm li cas los xij, cov Filitees khib nws. Yog li ntawd, lawv puv lub qhov dej nrog lub ntiaj teb.</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1523874" y="-27383"/>
            <a:ext cx="6096252"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9070726" cy="940722"/>
          </a:xfrm>
          <a:prstGeom prst="rect">
            <a:avLst/>
          </a:prstGeom>
          <a:noFill/>
        </p:spPr>
        <p:txBody>
          <a:bodyPr wrap="square">
            <a:spAutoFit/>
          </a:bodyPr>
          <a:lstStyle/>
          <a:p>
            <a:pPr xmlns:a="http://schemas.openxmlformats.org/drawingml/2006/main" lvl="0">
              <a:defRPr/>
            </a:pPr>
            <a:r xmlns:a="http://schemas.openxmlformats.org/drawingml/2006/main">
              <a:rPr lang="hmn" altLang="ko-KR" sz="2800">
                <a:solidFill>
                  <a:schemeClr val="tx1">
                    <a:lumMod val="65000"/>
                    <a:lumOff val="35000"/>
                  </a:schemeClr>
                </a:solidFill>
              </a:rPr>
              <a:t>Tab sis, Ixaj tsis sib cav nrog lawv. Nws txav deb thiab khawb lub qhov dej. Nws nrhiav tau ib lub qhov dej tshiab.</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566614" y="0"/>
            <a:ext cx="6084046" cy="587727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hmn" altLang="ko-KR" sz="2800">
                <a:solidFill>
                  <a:schemeClr val="tx1">
                    <a:lumMod val="65000"/>
                    <a:lumOff val="35000"/>
                  </a:schemeClr>
                </a:solidFill>
              </a:rPr>
              <a:t>Lub sijhawm no, lwm cov neeg coj lub qhov dej ntawm Ixaj. Tab sis, nws tsis sib cav nrog lawv, ib yam nkaus.</a:t>
            </a:r>
            <a:endParaRPr xmlns:a="http://schemas.openxmlformats.org/drawingml/2006/main" lang="en-US" altLang="ko-KR" sz="2800">
              <a:solidFill>
                <a:schemeClr val="tx1">
                  <a:lumMod val="65000"/>
                  <a:lumOff val="35000"/>
                </a:schemeClr>
              </a:solidFill>
            </a:endParaRPr>
          </a:p>
        </p:txBody>
      </p:sp>
      <p:pic>
        <p:nvPicPr>
          <p:cNvPr id="1026" name="Picture 2"/>
          <p:cNvPicPr>
            <a:picLocks noChangeAspect="1" noChangeArrowheads="1"/>
          </p:cNvPicPr>
          <p:nvPr/>
        </p:nvPicPr>
        <p:blipFill rotWithShape="1">
          <a:blip r:embed="rId2"/>
          <a:srcRect l="1640" t="1350" r="1350" b="1350"/>
          <a:stretch>
            <a:fillRect/>
          </a:stretch>
        </p:blipFill>
        <p:spPr>
          <a:xfrm>
            <a:off x="1422537" y="0"/>
            <a:ext cx="6264696" cy="5799695"/>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613" y="5565338"/>
            <a:ext cx="9054634" cy="1281232"/>
          </a:xfrm>
          <a:prstGeom prst="rect">
            <a:avLst/>
          </a:prstGeom>
          <a:noFill/>
        </p:spPr>
        <p:txBody>
          <a:bodyPr wrap="square">
            <a:spAutoFit/>
          </a:bodyPr>
          <a:lstStyle/>
          <a:p>
            <a:pPr xmlns:a="http://schemas.openxmlformats.org/drawingml/2006/main" lvl="0">
              <a:defRPr/>
            </a:pPr>
            <a:r xmlns:a="http://schemas.openxmlformats.org/drawingml/2006/main">
              <a:rPr lang="hmn" altLang="ko-KR" sz="2600">
                <a:solidFill>
                  <a:schemeClr val="tx1">
                    <a:lumMod val="65000"/>
                    <a:lumOff val="35000"/>
                  </a:schemeClr>
                </a:solidFill>
              </a:rPr>
              <a:t>Vajtswv foom koob hmoov rau Ixaj. Nws khawb dua lwm lub qhov dej. Vajtswv muab dej tshiab los rau nws. Isaac ua ib tug hloov thiab ua tsaug.</a:t>
            </a:r>
            <a:endParaRPr xmlns:a="http://schemas.openxmlformats.org/drawingml/2006/main" lang="en-US" altLang="ko-KR"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331640" y="1"/>
            <a:ext cx="6370284" cy="551723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123728" y="82696"/>
            <a:ext cx="4459762" cy="696449"/>
          </a:xfrm>
          <a:prstGeom prst="rect">
            <a:avLst/>
          </a:prstGeom>
          <a:noFill/>
        </p:spPr>
        <p:txBody>
          <a:bodyPr wrap="square">
            <a:spAutoFit/>
          </a:bodyPr>
          <a:lstStyle/>
          <a:p>
            <a:pPr xmlns:a="http://schemas.openxmlformats.org/drawingml/2006/main" algn="ctr">
              <a:defRPr/>
            </a:pPr>
            <a:r xmlns:a="http://schemas.openxmlformats.org/drawingml/2006/main">
              <a:rPr lang="hmn" altLang="ko-KR" sz="4000">
                <a:solidFill>
                  <a:srgbClr val="ff0000"/>
                </a:solidFill>
              </a:rPr>
              <a:t>Hnub no Zaj Lus Qhia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171606" y="11277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1631880" y="82696"/>
            <a:ext cx="983695" cy="648072"/>
          </a:xfrm>
          <a:prstGeom prst="rect">
            <a:avLst/>
          </a:prstGeom>
          <a:noFill/>
        </p:spPr>
      </p:pic>
      <p:sp>
        <p:nvSpPr>
          <p:cNvPr id="17" name="TextBox 16"/>
          <p:cNvSpPr txBox="1"/>
          <p:nvPr/>
        </p:nvSpPr>
        <p:spPr>
          <a:xfrm>
            <a:off x="467544" y="1124744"/>
            <a:ext cx="8208912" cy="4474051"/>
          </a:xfrm>
          <a:prstGeom prst="rect">
            <a:avLst/>
          </a:prstGeom>
          <a:noFill/>
        </p:spPr>
        <p:txBody>
          <a:bodyPr wrap="square">
            <a:spAutoFit/>
          </a:bodyPr>
          <a:lstStyle/>
          <a:p>
            <a:pPr xmlns:a="http://schemas.openxmlformats.org/drawingml/2006/main" algn="ctr">
              <a:defRPr/>
            </a:pPr>
            <a:r xmlns:a="http://schemas.openxmlformats.org/drawingml/2006/main">
              <a:rPr lang="hmn" altLang="ko-KR" sz="3600">
                <a:solidFill>
                  <a:schemeClr val="tx1">
                    <a:lumMod val="65000"/>
                    <a:lumOff val="35000"/>
                  </a:schemeClr>
                </a:solidFill>
              </a:rPr>
              <a:t>Ixaj tsis sib cav nrog cov uas muab nws lub qhov dej pov tseg.</a:t>
            </a:r>
            <a:r xmlns:a="http://schemas.openxmlformats.org/drawingml/2006/main">
              <a:rPr lang="hmn" altLang="en-US" sz="3600">
                <a:solidFill>
                  <a:schemeClr val="tx1">
                    <a:lumMod val="65000"/>
                    <a:lumOff val="35000"/>
                  </a:schemeClr>
                </a:solidFill>
              </a:rPr>
              <a:t> </a:t>
            </a:r>
            <a:endParaRPr xmlns:a="http://schemas.openxmlformats.org/drawingml/2006/main" lang="ko-KR" altLang="en-US"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hmn" altLang="ko-KR" sz="3600">
                <a:solidFill>
                  <a:schemeClr val="tx1">
                    <a:lumMod val="65000"/>
                    <a:lumOff val="35000"/>
                  </a:schemeClr>
                </a:solidFill>
              </a:rPr>
              <a:t>Vajtswv foom koob hmoov rau Ixaj.</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hmn" altLang="ko-KR" sz="3600">
                <a:solidFill>
                  <a:schemeClr val="tx1">
                    <a:lumMod val="65000"/>
                    <a:lumOff val="35000"/>
                  </a:schemeClr>
                </a:solidFill>
              </a:rPr>
              <a:t>Peb kuj yuav tsum tsis txhob sib cav nrog lwm tus.</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hmn" altLang="ko-KR" sz="3600">
                <a:solidFill>
                  <a:schemeClr val="tx1">
                    <a:lumMod val="65000"/>
                    <a:lumOff val="35000"/>
                  </a:schemeClr>
                </a:solidFill>
              </a:rPr>
              <a:t>Peb yuav tsum hlub thiab zam txim rau lwm tus.</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hmn" altLang="ko-KR" sz="3200"/>
              <a:t>Vajtswv yog??</a:t>
            </a:r>
            <a:r xmlns:a="http://schemas.openxmlformats.org/drawingml/2006/main">
              <a:rPr lang="hmn"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hmn" altLang="ko-KR" sz="3600">
                <a:solidFill>
                  <a:srgbClr val="c00000"/>
                </a:solidFill>
              </a:rPr>
              <a:t>Vajtswv….</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833301"/>
          </a:xfrm>
          <a:prstGeom prst="rect">
            <a:avLst/>
          </a:prstGeom>
          <a:noFill/>
        </p:spPr>
        <p:txBody>
          <a:bodyPr wrap="square">
            <a:spAutoFit/>
          </a:bodyPr>
          <a:lstStyle/>
          <a:p>
            <a:pPr xmlns:a="http://schemas.openxmlformats.org/drawingml/2006/main" lvl="0">
              <a:defRPr/>
            </a:pPr>
            <a:r xmlns:a="http://schemas.openxmlformats.org/drawingml/2006/main">
              <a:rPr lang="hmn" altLang="ko-KR" sz="3600">
                <a:solidFill>
                  <a:schemeClr val="tx1">
                    <a:lumMod val="65000"/>
                    <a:lumOff val="35000"/>
                  </a:schemeClr>
                </a:solidFill>
              </a:rPr>
              <a:t>Nws ntxub cov uas sib cav nrog lwm tus.</a:t>
            </a:r>
            <a:endParaRPr xmlns:a="http://schemas.openxmlformats.org/drawingml/2006/main" lang="en-US" altLang="ko-KR" sz="3600">
              <a:solidFill>
                <a:schemeClr val="tx1">
                  <a:lumMod val="65000"/>
                  <a:lumOff val="35000"/>
                </a:schemeClr>
              </a:solidFill>
            </a:endParaRPr>
          </a:p>
          <a:p>
            <a:pPr lvl="0">
              <a:defRPr/>
            </a:pPr>
            <a:endParaRPr lang="en-US" altLang="ko-KR" sz="3600">
              <a:solidFill>
                <a:schemeClr val="tx1">
                  <a:lumMod val="65000"/>
                  <a:lumOff val="35000"/>
                </a:schemeClr>
              </a:solidFill>
            </a:endParaRPr>
          </a:p>
          <a:p>
            <a:pPr xmlns:a="http://schemas.openxmlformats.org/drawingml/2006/main" lvl="0">
              <a:defRPr/>
            </a:pPr>
            <a:r xmlns:a="http://schemas.openxmlformats.org/drawingml/2006/main">
              <a:rPr lang="hmn" altLang="ko-KR" sz="3600">
                <a:solidFill>
                  <a:schemeClr val="tx1">
                    <a:lumMod val="65000"/>
                    <a:lumOff val="35000"/>
                  </a:schemeClr>
                </a:solidFill>
              </a:rPr>
              <a:t>Nws hlub cov uas hlub ib leeg.</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hmn" altLang="ko-KR" sz="4000">
                <a:solidFill>
                  <a:srgbClr val="ff0000"/>
                </a:solidFill>
              </a:rPr>
              <a:t>Niaj hnub no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hmn" altLang="ko-KR" sz="3600">
                <a:solidFill>
                  <a:schemeClr val="tx1">
                    <a:lumMod val="65000"/>
                    <a:lumOff val="35000"/>
                  </a:schemeClr>
                </a:solidFill>
              </a:rPr>
              <a:t>Vim li cas Ixaj thiaj raug kev nyuaj siab?</a:t>
            </a:r>
            <a:endParaRPr xmlns:a="http://schemas.openxmlformats.org/drawingml/2006/main" lang="en-US" altLang="ko-KR"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hmn" altLang="en-US" sz="2800">
                <a:solidFill>
                  <a:schemeClr val="tx1">
                    <a:lumMod val="65000"/>
                    <a:lumOff val="35000"/>
                  </a:schemeClr>
                </a:solidFill>
              </a:rPr>
              <a:t>① </a:t>
            </a:r>
            <a:r xmlns:a="http://schemas.openxmlformats.org/drawingml/2006/main">
              <a:rPr lang="hmn" altLang="ko-KR" sz="2800">
                <a:solidFill>
                  <a:schemeClr val="tx1">
                    <a:lumMod val="65000"/>
                    <a:lumOff val="35000"/>
                  </a:schemeClr>
                </a:solidFill>
              </a:rPr>
              <a:t>tsev</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hmn" altLang="en-US" sz="2800">
                <a:solidFill>
                  <a:schemeClr val="tx1">
                    <a:lumMod val="65000"/>
                    <a:lumOff val="35000"/>
                  </a:schemeClr>
                </a:solidFill>
              </a:rPr>
              <a:t>② </a:t>
            </a:r>
            <a:r xmlns:a="http://schemas.openxmlformats.org/drawingml/2006/main">
              <a:rPr lang="hmn" altLang="ko-KR" sz="2800">
                <a:solidFill>
                  <a:schemeClr val="tx1">
                    <a:lumMod val="65000"/>
                    <a:lumOff val="35000"/>
                  </a:schemeClr>
                </a:solidFill>
              </a:rPr>
              <a:t>yaj</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hmn" altLang="en-US" sz="2800">
                <a:solidFill>
                  <a:schemeClr val="dk1"/>
                </a:solidFill>
              </a:rPr>
              <a:t>③ </a:t>
            </a:r>
            <a:r xmlns:a="http://schemas.openxmlformats.org/drawingml/2006/main">
              <a:rPr lang="hmn" altLang="ko-KR" sz="2800">
                <a:solidFill>
                  <a:schemeClr val="dk1"/>
                </a:solidFill>
              </a:rPr>
              <a:t>zoo</a:t>
            </a:r>
            <a:endParaRPr xmlns:a="http://schemas.openxmlformats.org/drawingml/2006/main" lang="en-US" altLang="ko-KR" sz="2800">
              <a:solidFill>
                <a:schemeClr val="dk1"/>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hmn" altLang="en-US" sz="2800">
                <a:solidFill>
                  <a:schemeClr val="tx1">
                    <a:lumMod val="65000"/>
                    <a:lumOff val="35000"/>
                  </a:schemeClr>
                </a:solidFill>
              </a:rPr>
              <a:t>④ </a:t>
            </a:r>
            <a:r xmlns:a="http://schemas.openxmlformats.org/drawingml/2006/main">
              <a:rPr lang="hmn" altLang="ko-KR" sz="2800">
                <a:solidFill>
                  <a:schemeClr val="tx1">
                    <a:lumMod val="65000"/>
                    <a:lumOff val="35000"/>
                  </a:schemeClr>
                </a:solidFill>
              </a:rPr>
              <a:t>tsev neeg</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19316"/>
          </a:xfrm>
          <a:prstGeom prst="rect">
            <a:avLst/>
          </a:prstGeom>
          <a:noFill/>
        </p:spPr>
        <p:txBody>
          <a:bodyPr wrap="square">
            <a:spAutoFit/>
          </a:bodyPr>
          <a:lstStyle/>
          <a:p>
            <a:pPr xmlns:a="http://schemas.openxmlformats.org/drawingml/2006/main" lvl="0">
              <a:defRPr/>
            </a:pPr>
            <a:r xmlns:a="http://schemas.openxmlformats.org/drawingml/2006/main">
              <a:rPr lang="hmn" altLang="en-US" sz="2800">
                <a:solidFill>
                  <a:srgbClr val="ff0000"/>
                </a:solidFill>
              </a:rPr>
              <a:t>③ </a:t>
            </a:r>
            <a:r xmlns:a="http://schemas.openxmlformats.org/drawingml/2006/main">
              <a:rPr lang="hmn" altLang="ko-KR" sz="2800">
                <a:solidFill>
                  <a:srgbClr val="ff0000"/>
                </a:solidFill>
              </a:rPr>
              <a:t>zoo</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9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hmn" altLang="ko-KR" sz="4000">
                <a:solidFill>
                  <a:srgbClr val="ff0000"/>
                </a:solidFill>
              </a:rPr>
              <a:t>Hnub no lo lus</a:t>
            </a:r>
            <a:endParaRPr xmlns:a="http://schemas.openxmlformats.org/drawingml/2006/main" lang="en-US" altLang="ko-KR"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412776"/>
            <a:ext cx="8208912" cy="3385919"/>
          </a:xfrm>
          <a:prstGeom prst="rect">
            <a:avLst/>
          </a:prstGeom>
          <a:noFill/>
        </p:spPr>
        <p:txBody>
          <a:bodyPr wrap="square">
            <a:spAutoFit/>
          </a:bodyPr>
          <a:lstStyle/>
          <a:p>
            <a:pPr xmlns:a="http://schemas.openxmlformats.org/drawingml/2006/main" lvl="0">
              <a:defRPr/>
            </a:pPr>
            <a:r xmlns:a="http://schemas.openxmlformats.org/drawingml/2006/main">
              <a:rPr lang="hmn" altLang="ko-KR" sz="3600">
                <a:solidFill>
                  <a:schemeClr val="bg1">
                    <a:lumMod val="50000"/>
                  </a:schemeClr>
                </a:solidFill>
              </a:rPr>
              <a:t>Nws tsiv tawm ntawm qhov ntawd thiab khawb ib lub qhov dej, thiab tsis muaj leej twg sib cav txog nws.</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hmn" altLang="ko-KR" sz="3600">
                <a:solidFill>
                  <a:schemeClr val="bg1">
                    <a:lumMod val="50000"/>
                  </a:schemeClr>
                </a:solidFill>
              </a:rPr>
              <a:t>Nwg tis npe hu ua Lehaunpau, hab has tas, “Nwgnuav Yawmsaub pub chaw rua peb</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hmn" altLang="ko-KR" sz="3600">
                <a:solidFill>
                  <a:schemeClr val="bg1">
                    <a:lumMod val="50000"/>
                  </a:schemeClr>
                </a:solidFill>
              </a:rPr>
              <a:t>thiab peb yuav vam meej hauv thaj av."</a:t>
            </a:r>
            <a:endParaRPr xmlns:a="http://schemas.openxmlformats.org/drawingml/2006/main" lang="en-US" altLang="ko-KR"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hmn" altLang="ko-KR" sz="2800">
                <a:solidFill>
                  <a:schemeClr val="tx1">
                    <a:lumMod val="65000"/>
                    <a:lumOff val="35000"/>
                  </a:schemeClr>
                </a:solidFill>
              </a:rPr>
              <a:t>Chiv Keeb</a:t>
            </a:r>
            <a:r xmlns:a="http://schemas.openxmlformats.org/drawingml/2006/main">
              <a:rPr lang="hmn" altLang="en-US" sz="2800">
                <a:solidFill>
                  <a:schemeClr val="tx1">
                    <a:lumMod val="65000"/>
                    <a:lumOff val="35000"/>
                  </a:schemeClr>
                </a:solidFill>
              </a:rPr>
              <a:t> </a:t>
            </a:r>
            <a:r xmlns:a="http://schemas.openxmlformats.org/drawingml/2006/main">
              <a:rPr lang="hmn" altLang="ko-KR" sz="2800">
                <a:solidFill>
                  <a:schemeClr val="tx1">
                    <a:lumMod val="65000"/>
                    <a:lumOff val="35000"/>
                  </a:schemeClr>
                </a:solidFill>
              </a:rPr>
              <a:t>26:</a:t>
            </a:r>
            <a:r xmlns:a="http://schemas.openxmlformats.org/drawingml/2006/main">
              <a:rPr lang="hmn" altLang="en-US" sz="2800">
                <a:solidFill>
                  <a:schemeClr val="tx1">
                    <a:lumMod val="65000"/>
                    <a:lumOff val="35000"/>
                  </a:schemeClr>
                </a:solidFill>
              </a:rPr>
              <a:t> </a:t>
            </a:r>
            <a:r xmlns:a="http://schemas.openxmlformats.org/drawingml/2006/main">
              <a:rPr lang="hmn"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957388" cy="369332"/>
          </a:xfrm>
          <a:prstGeom prst="rect">
            <a:avLst/>
          </a:prstGeom>
          <a:noFill/>
        </p:spPr>
        <p:txBody>
          <a:bodyPr wrap="square">
            <a:spAutoFit/>
          </a:bodyPr>
          <a:lstStyle/>
          <a:p>
            <a:pPr xmlns:a="http://schemas.openxmlformats.org/drawingml/2006/main" lvl="0">
              <a:defRPr/>
            </a:pPr>
            <a:r xmlns:a="http://schemas.openxmlformats.org/drawingml/2006/main">
              <a:rPr lang="hmn" altLang="ko-KR" b="1">
                <a:solidFill>
                  <a:schemeClr val="tx1">
                    <a:lumMod val="50000"/>
                    <a:lumOff val="50000"/>
                  </a:schemeClr>
                </a:solidFill>
              </a:rPr>
              <a:t>No.10</a:t>
            </a:r>
            <a:r xmlns:a="http://schemas.openxmlformats.org/drawingml/2006/main">
              <a:rPr lang="hmn" altLang="en-US" b="1">
                <a:solidFill>
                  <a:schemeClr val="tx1">
                    <a:lumMod val="50000"/>
                    <a:lumOff val="50000"/>
                  </a:schemeClr>
                </a:solidFill>
              </a:rPr>
              <a:t> </a:t>
            </a:r>
            <a:r xmlns:a="http://schemas.openxmlformats.org/drawingml/2006/main">
              <a:rPr lang="hmn" altLang="ko-KR" b="1">
                <a:solidFill>
                  <a:schemeClr val="tx1">
                    <a:lumMod val="50000"/>
                    <a:lumOff val="50000"/>
                  </a:schemeClr>
                </a:solidFill>
              </a:rPr>
              <a:t>Cov</a:t>
            </a:r>
            <a:r xmlns:a="http://schemas.openxmlformats.org/drawingml/2006/main">
              <a:rPr lang="hmn" altLang="en-US" b="1">
                <a:solidFill>
                  <a:schemeClr val="tx1">
                    <a:lumMod val="50000"/>
                    <a:lumOff val="50000"/>
                  </a:schemeClr>
                </a:solidFill>
              </a:rPr>
              <a:t> </a:t>
            </a:r>
            <a:r xmlns:a="http://schemas.openxmlformats.org/drawingml/2006/main">
              <a:rPr lang="hmn" altLang="ko-KR" b="1">
                <a:solidFill>
                  <a:schemeClr val="tx1">
                    <a:lumMod val="50000"/>
                    <a:lumOff val="50000"/>
                  </a:schemeClr>
                </a:solidFill>
              </a:rPr>
              <a:t>Lo lus</a:t>
            </a:r>
            <a:r xmlns:a="http://schemas.openxmlformats.org/drawingml/2006/main">
              <a:rPr lang="hmn" altLang="en-US" b="1">
                <a:solidFill>
                  <a:schemeClr val="tx1">
                    <a:lumMod val="50000"/>
                    <a:lumOff val="50000"/>
                  </a:schemeClr>
                </a:solidFill>
              </a:rPr>
              <a:t> </a:t>
            </a:r>
            <a:r xmlns:a="http://schemas.openxmlformats.org/drawingml/2006/main">
              <a:rPr lang="hmn" altLang="ko-KR" b="1">
                <a:solidFill>
                  <a:schemeClr val="tx1">
                    <a:lumMod val="50000"/>
                    <a:lumOff val="50000"/>
                  </a:schemeClr>
                </a:solidFill>
              </a:rPr>
              <a:t>ntawm</a:t>
            </a:r>
            <a:r xmlns:a="http://schemas.openxmlformats.org/drawingml/2006/main">
              <a:rPr lang="hmn" altLang="en-US" b="1">
                <a:solidFill>
                  <a:schemeClr val="tx1">
                    <a:lumMod val="50000"/>
                    <a:lumOff val="50000"/>
                  </a:schemeClr>
                </a:solidFill>
              </a:rPr>
              <a:t> </a:t>
            </a:r>
            <a:r xmlns:a="http://schemas.openxmlformats.org/drawingml/2006/main">
              <a:rPr lang="hmn" altLang="ko-KR" b="1">
                <a:solidFill>
                  <a:schemeClr val="tx1">
                    <a:lumMod val="50000"/>
                    <a:lumOff val="50000"/>
                  </a:schemeClr>
                </a:solidFill>
              </a:rPr>
              <a:t>Vajtswv</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7186" y="1916832"/>
            <a:ext cx="3931114" cy="2291313"/>
          </a:xfrm>
          <a:prstGeom prst="rect">
            <a:avLst/>
          </a:prstGeom>
          <a:noFill/>
        </p:spPr>
        <p:txBody>
          <a:bodyPr wrap="square">
            <a:spAutoFit/>
          </a:bodyPr>
          <a:lstStyle/>
          <a:p>
            <a:pPr xmlns:a="http://schemas.openxmlformats.org/drawingml/2006/main" algn="ctr">
              <a:defRPr/>
            </a:pPr>
            <a:r xmlns:a="http://schemas.openxmlformats.org/drawingml/2006/main">
              <a:rPr lang="hmn" altLang="ko-KR" sz="3600"/>
              <a:t>Exau muag txoj cai yug</a:t>
            </a:r>
            <a:endParaRPr xmlns:a="http://schemas.openxmlformats.org/drawingml/2006/main" lang="en-US" altLang="ko-KR" sz="3600"/>
          </a:p>
          <a:p>
            <a:pPr xmlns:a="http://schemas.openxmlformats.org/drawingml/2006/main" algn="ctr">
              <a:defRPr/>
            </a:pPr>
            <a:r xmlns:a="http://schemas.openxmlformats.org/drawingml/2006/main">
              <a:rPr lang="hmn" altLang="ko-KR" sz="3600"/>
              <a:t>rau ib lub tais ntawm liab stew</a:t>
            </a:r>
            <a:endParaRPr xmlns:a="http://schemas.openxmlformats.org/drawingml/2006/main" lang="en-US" altLang="ko-KR" sz="36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3773016" y="1847288"/>
            <a:ext cx="5364088" cy="402306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hmn" altLang="ko-KR" sz="4000">
                <a:solidFill>
                  <a:srgbClr val="ff0000"/>
                </a:solidFill>
              </a:rPr>
              <a:t>Hnub no lo lus</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43142" cy="3382496"/>
          </a:xfrm>
          <a:prstGeom prst="rect">
            <a:avLst/>
          </a:prstGeom>
          <a:noFill/>
        </p:spPr>
        <p:txBody>
          <a:bodyPr wrap="square">
            <a:spAutoFit/>
          </a:bodyPr>
          <a:lstStyle/>
          <a:p>
            <a:pPr xmlns:a="http://schemas.openxmlformats.org/drawingml/2006/main" lvl="0">
              <a:defRPr/>
            </a:pPr>
            <a:r xmlns:a="http://schemas.openxmlformats.org/drawingml/2006/main">
              <a:rPr lang="hmn" altLang="ko-KR" sz="3600">
                <a:solidFill>
                  <a:schemeClr val="bg1">
                    <a:lumMod val="50000"/>
                  </a:schemeClr>
                </a:solidFill>
              </a:rPr>
              <a:t>Ces Yakhauj muab ib co mov rau Exau thiab ib co lentil stew.</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hmn" altLang="ko-KR" sz="3600">
                <a:solidFill>
                  <a:schemeClr val="bg1">
                    <a:lumMod val="50000"/>
                  </a:schemeClr>
                </a:solidFill>
              </a:rPr>
              <a:t>Nws noj thiab haus, ces sawv thiab tawm mus.</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hmn" altLang="ko-KR" sz="3600">
                <a:solidFill>
                  <a:schemeClr val="bg1">
                    <a:lumMod val="50000"/>
                  </a:schemeClr>
                </a:solidFill>
              </a:rPr>
              <a:t>Yog li ntawd, Exau thiaj saib tsis taus nws txoj cai yug.</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hmn" altLang="ko-KR" sz="3600">
                <a:solidFill>
                  <a:schemeClr val="bg1">
                    <a:lumMod val="50000"/>
                  </a:schemeClr>
                </a:solidFill>
              </a:rPr>
              <a:t>                                                                 </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30037" y="5513116"/>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hmn" altLang="ko-KR" sz="2800">
                <a:solidFill>
                  <a:schemeClr val="bg1">
                    <a:lumMod val="50000"/>
                  </a:schemeClr>
                </a:solidFill>
              </a:rPr>
              <a:t>Chiv Keeb 25:34</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theme/theme1.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r="http://schemas.openxmlformats.org/officeDocument/2006/relationships"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r="http://schemas.openxmlformats.org/officeDocument/2006/relationships"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r="http://schemas.openxmlformats.org/officeDocument/2006/relationships"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name="한컴오피스">
  <a:themeElements>
    <a:clrScheme name="한컴오피스">
      <a:dk1>
        <a:sysClr val="windowText" lastClr="000000"/>
      </a:dk1>
      <a:lt1>
        <a:sysClr val="window" lastClr="ffffff"/>
      </a:lt1>
      <a:dk2>
        <a:srgbClr val="1c3d62"/>
      </a:dk2>
      <a:lt2>
        <a:srgbClr val="e3dcc1"/>
      </a:lt2>
      <a:accent1>
        <a:srgbClr val="315f97"/>
      </a:accent1>
      <a:accent2>
        <a:srgbClr val="c75252"/>
      </a:accent2>
      <a:accent3>
        <a:srgbClr val="e9ae2b"/>
      </a:accent3>
      <a:accent4>
        <a:srgbClr val="699b37"/>
      </a:accent4>
      <a:accent5>
        <a:srgbClr val="358791"/>
      </a:accent5>
      <a:accent6>
        <a:srgbClr val="ca56a7"/>
      </a:accent6>
      <a:hlink>
        <a:srgbClr val="0000ff"/>
      </a:hlink>
      <a:folHlink>
        <a:srgbClr val="800080"/>
      </a:folHlink>
    </a:clrScheme>
    <a:fontScheme name="한컴오피스">
      <a:majorFont>
        <a:latin typeface="함초롬돋움"/>
        <a:ea typeface="함초롬돋움"/>
        <a:cs typeface="Times New Roman"/>
      </a:majorFont>
      <a:minorFont>
        <a:latin typeface="함초롬돋움"/>
        <a:ea typeface="함초롬돋움"/>
        <a:cs typeface="Times New Roman"/>
      </a:minorFont>
    </a:fontScheme>
    <a:fmtScheme name="한컴오피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12700" cap="flat" cmpd="sng" algn="ctr">
          <a:solidFill>
            <a:schemeClr val="phClr">
              <a:satMod val="105000"/>
            </a:scheme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75000"/>
              </a:srgbClr>
            </a:outerShdw>
          </a:effectLst>
        </a:effectStyle>
        <a:effectStyle>
          <a:effectLst>
            <a:outerShdw blurRad="38100" dist="25400" dir="5400000" rotWithShape="0">
              <a:srgbClr val="000000">
                <a:alpha val="75000"/>
              </a:srgbClr>
            </a:outerShdw>
          </a:effectLst>
        </a:effectStyle>
        <a:effectStyle>
          <a:effectLst>
            <a:reflection blurRad="12700" stA="26000" endPos="28000" dist="38100" dir="5400000" sy="-100000" rotWithShape="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ep:Properties xmlns:r="http://schemas.openxmlformats.org/officeDocument/2006/relationships" xmlns:ep="http://schemas.openxmlformats.org/officeDocument/2006/extended-properties" xmlns:vt="http://schemas.openxmlformats.org/officeDocument/2006/docPropsVTypes">
  <ep:Manager/>
  <ep:Company/>
  <ep:Words>4947</ep:Words>
  <ep:PresentationFormat>On-screen Show (4:3)</ep:PresentationFormat>
  <ep:Paragraphs>781</ep:Paragraphs>
  <ep:Slides>163</ep:Slides>
  <ep:Notes>6</ep:Notes>
  <ep:TotalTime>0</ep:TotalTime>
  <ep:HiddenSlides>0</ep:HiddenSlides>
  <ep:MMClips>0</ep:MMClips>
  <ep:HeadingPairs>
    <vt:vector size="4" baseType="variant">
      <vt:variant>
        <vt:lpstr>테마</vt:lpstr>
      </vt:variant>
      <vt:variant>
        <vt:i4>5</vt:i4>
      </vt:variant>
      <vt:variant>
        <vt:lpstr>슬라이드 제목</vt:lpstr>
      </vt:variant>
      <vt:variant>
        <vt:i4>163</vt:i4>
      </vt:variant>
    </vt:vector>
  </ep:HeadingPairs>
  <ep:TitlesOfParts>
    <vt:vector size="168" baseType="lpstr">
      <vt:lpstr>Office 테마</vt:lpstr>
      <vt:lpstr>Office 테마</vt:lpstr>
      <vt:lpstr>Office 테마</vt:lpstr>
      <vt:lpstr>Office 테마</vt:lpstr>
      <vt:lpstr>Office 테마</vt:lpstr>
      <vt:lpstr>PowerPoint Presentation</vt:lpstr>
      <vt:lpstr>PowerPoint Presentation</vt:lpstr>
      <vt:lpstr>PowerPoint Presentation</vt:lpstr>
      <vt:lpstr>PowerPoint Presentation</vt:lpstr>
      <vt:lpstr>슬라이드 5</vt:lpstr>
      <vt:lpstr>슬라이드 6</vt:lpstr>
      <vt:lpstr>슬라이드 7</vt:lpstr>
      <vt:lpstr>슬라이드 8</vt:lpstr>
      <vt:lpstr>슬라이드 9</vt:lpstr>
      <vt:lpstr>슬라이드 10</vt:lpstr>
      <vt:lpstr>슬라이드 11</vt:lpstr>
      <vt:lpstr>슬라이드 12</vt:lpstr>
      <vt:lpstr>슬라이드 13</vt:lpstr>
      <vt:lpstr>슬라이드 14</vt:lpstr>
      <vt:lpstr>슬라이드 15</vt:lpstr>
      <vt:lpstr>슬라이드 16</vt:lpstr>
      <vt:lpstr>슬라이드 17</vt:lpstr>
      <vt:lpstr>슬라이드 18</vt:lpstr>
      <vt:lpstr>슬라이드 19</vt:lpstr>
      <vt:lpstr>슬라이드 20</vt:lpstr>
      <vt:lpstr>슬라이드 21</vt:lpstr>
      <vt:lpstr>슬라이드 22</vt:lpstr>
      <vt:lpstr>슬라이드 23</vt:lpstr>
      <vt:lpstr>슬라이드 24</vt:lpstr>
      <vt:lpstr>슬라이드 25</vt:lpstr>
      <vt:lpstr>슬라이드 26</vt:lpstr>
      <vt:lpstr>슬라이드 27</vt:lpstr>
      <vt:lpstr>슬라이드 28</vt:lpstr>
      <vt:lpstr>슬라이드 29</vt:lpstr>
      <vt:lpstr>슬라이드 30</vt:lpstr>
      <vt:lpstr>슬라이드 31</vt:lpstr>
      <vt:lpstr>슬라이드 32</vt:lpstr>
      <vt:lpstr>슬라이드 33</vt:lpstr>
      <vt:lpstr>슬라이드 34</vt:lpstr>
      <vt:lpstr>슬라이드 35</vt:lpstr>
      <vt:lpstr>슬라이드 36</vt:lpstr>
      <vt:lpstr>슬라이드 37</vt:lpstr>
      <vt:lpstr>슬라이드 38</vt:lpstr>
      <vt:lpstr>슬라이드 39</vt:lpstr>
      <vt:lpstr>슬라이드 40</vt:lpstr>
      <vt:lpstr>슬라이드 41</vt:lpstr>
      <vt:lpstr>슬라이드 42</vt:lpstr>
      <vt:lpstr>슬라이드 43</vt:lpstr>
      <vt:lpstr>슬라이드 44</vt:lpstr>
      <vt:lpstr>슬라이드 45</vt:lpstr>
      <vt:lpstr>슬라이드 46</vt:lpstr>
      <vt:lpstr>슬라이드 47</vt:lpstr>
      <vt:lpstr>슬라이드 48</vt:lpstr>
      <vt:lpstr>슬라이드 49</vt:lpstr>
      <vt:lpstr>슬라이드 50</vt:lpstr>
      <vt:lpstr>슬라이드 51</vt:lpstr>
      <vt:lpstr>슬라이드 52</vt:lpstr>
      <vt:lpstr>슬라이드 53</vt:lpstr>
      <vt:lpstr>슬라이드 54</vt:lpstr>
      <vt:lpstr>슬라이드 55</vt:lpstr>
      <vt:lpstr>슬라이드 56</vt:lpstr>
      <vt:lpstr>슬라이드 57</vt:lpstr>
      <vt:lpstr>슬라이드 58</vt:lpstr>
      <vt:lpstr>슬라이드 59</vt:lpstr>
      <vt:lpstr>슬라이드 60</vt:lpstr>
      <vt:lpstr>슬라이드 61</vt:lpstr>
      <vt:lpstr>슬라이드 62</vt:lpstr>
      <vt:lpstr>슬라이드 63</vt:lpstr>
      <vt:lpstr>슬라이드 64</vt:lpstr>
      <vt:lpstr>슬라이드 65</vt:lpstr>
      <vt:lpstr>슬라이드 66</vt:lpstr>
      <vt:lpstr>슬라이드 67</vt:lpstr>
      <vt:lpstr>슬라이드 68</vt:lpstr>
      <vt:lpstr>슬라이드 69</vt:lpstr>
      <vt:lpstr>슬라이드 70</vt:lpstr>
      <vt:lpstr>슬라이드 71</vt:lpstr>
      <vt:lpstr>슬라이드 72</vt:lpstr>
      <vt:lpstr>슬라이드 73</vt:lpstr>
      <vt:lpstr>슬라이드 74</vt:lpstr>
      <vt:lpstr>슬라이드 75</vt:lpstr>
      <vt:lpstr>슬라이드 76</vt:lpstr>
      <vt:lpstr>슬라이드 77</vt:lpstr>
      <vt:lpstr>슬라이드 78</vt:lpstr>
      <vt:lpstr>슬라이드 79</vt:lpstr>
      <vt:lpstr>슬라이드 80</vt:lpstr>
      <vt:lpstr>슬라이드 81</vt:lpstr>
      <vt:lpstr>슬라이드 82</vt:lpstr>
      <vt:lpstr>슬라이드 83</vt:lpstr>
      <vt:lpstr>슬라이드 84</vt:lpstr>
      <vt:lpstr>슬라이드 85</vt:lpstr>
      <vt:lpstr>슬라이드 86</vt:lpstr>
      <vt:lpstr>슬라이드 87</vt:lpstr>
      <vt:lpstr>슬라이드 88</vt:lpstr>
      <vt:lpstr>슬라이드 89</vt:lpstr>
      <vt:lpstr>슬라이드 90</vt:lpstr>
      <vt:lpstr>슬라이드 91</vt:lpstr>
      <vt:lpstr>슬라이드 92</vt:lpstr>
      <vt:lpstr>슬라이드 93</vt:lpstr>
      <vt:lpstr>슬라이드 94</vt:lpstr>
      <vt:lpstr>슬라이드 95</vt:lpstr>
      <vt:lpstr>슬라이드 96</vt:lpstr>
      <vt:lpstr>슬라이드 97</vt:lpstr>
      <vt:lpstr>슬라이드 98</vt:lpstr>
      <vt:lpstr>슬라이드 99</vt:lpstr>
      <vt:lpstr>슬라이드 100</vt:lpstr>
      <vt:lpstr>슬라이드 101</vt:lpstr>
      <vt:lpstr>슬라이드 102</vt:lpstr>
      <vt:lpstr>슬라이드 103</vt:lpstr>
      <vt:lpstr>슬라이드 104</vt:lpstr>
      <vt:lpstr>슬라이드 105</vt:lpstr>
      <vt:lpstr>슬라이드 106</vt:lpstr>
      <vt:lpstr>슬라이드 107</vt:lpstr>
      <vt:lpstr>슬라이드 108</vt:lpstr>
      <vt:lpstr>슬라이드 109</vt:lpstr>
      <vt:lpstr>슬라이드 110</vt:lpstr>
      <vt:lpstr>슬라이드 111</vt:lpstr>
      <vt:lpstr>슬라이드 112</vt:lpstr>
      <vt:lpstr>슬라이드 113</vt:lpstr>
      <vt:lpstr>슬라이드 114</vt:lpstr>
      <vt:lpstr>슬라이드 115</vt:lpstr>
      <vt:lpstr>슬라이드 116</vt:lpstr>
      <vt:lpstr>슬라이드 117</vt:lpstr>
      <vt:lpstr>슬라이드 118</vt:lpstr>
      <vt:lpstr>슬라이드 119</vt:lpstr>
      <vt:lpstr>슬라이드 120</vt:lpstr>
      <vt:lpstr>슬라이드 121</vt:lpstr>
      <vt:lpstr>슬라이드 122</vt:lpstr>
      <vt:lpstr>슬라이드 123</vt:lpstr>
      <vt:lpstr>슬라이드 124</vt:lpstr>
      <vt:lpstr>슬라이드 125</vt:lpstr>
      <vt:lpstr>슬라이드 126</vt:lpstr>
      <vt:lpstr>슬라이드 127</vt:lpstr>
      <vt:lpstr>슬라이드 128</vt:lpstr>
      <vt:lpstr>슬라이드 129</vt:lpstr>
      <vt:lpstr>슬라이드 130</vt:lpstr>
      <vt:lpstr>슬라이드 131</vt:lpstr>
      <vt:lpstr>슬라이드 132</vt:lpstr>
      <vt:lpstr>슬라이드 133</vt:lpstr>
      <vt:lpstr>슬라이드 134</vt:lpstr>
      <vt:lpstr>슬라이드 135</vt:lpstr>
      <vt:lpstr>슬라이드 136</vt:lpstr>
      <vt:lpstr>슬라이드 137</vt:lpstr>
      <vt:lpstr>슬라이드 138</vt:lpstr>
      <vt:lpstr>슬라이드 139</vt:lpstr>
      <vt:lpstr>슬라이드 140</vt:lpstr>
      <vt:lpstr>슬라이드 141</vt:lpstr>
      <vt:lpstr>슬라이드 142</vt:lpstr>
      <vt:lpstr>슬라이드 143</vt:lpstr>
      <vt:lpstr>슬라이드 144</vt:lpstr>
      <vt:lpstr>슬라이드 145</vt:lpstr>
      <vt:lpstr>슬라이드 146</vt:lpstr>
      <vt:lpstr>슬라이드 147</vt:lpstr>
      <vt:lpstr>슬라이드 148</vt:lpstr>
      <vt:lpstr>슬라이드 149</vt:lpstr>
      <vt:lpstr>슬라이드 150</vt:lpstr>
      <vt:lpstr>슬라이드 151</vt:lpstr>
      <vt:lpstr>슬라이드 152</vt:lpstr>
      <vt:lpstr>슬라이드 153</vt:lpstr>
      <vt:lpstr>슬라이드 154</vt:lpstr>
      <vt:lpstr>슬라이드 155</vt:lpstr>
      <vt:lpstr>슬라이드 156</vt:lpstr>
      <vt:lpstr>슬라이드 157</vt:lpstr>
      <vt:lpstr>슬라이드 158</vt:lpstr>
      <vt:lpstr>슬라이드 159</vt:lpstr>
      <vt:lpstr>슬라이드 160</vt:lpstr>
      <vt:lpstr>슬라이드 161</vt:lpstr>
      <vt:lpstr>슬라이드 162</vt:lpstr>
      <vt:lpstr>슬라이드 163</vt:lpstr>
    </vt:vector>
  </ep:TitlesOfParts>
  <ep:HyperlinkBase/>
  <ep:Application>Show</ep:Application>
  <ep:AppVersion>12.0000</ep:AppVersion>
</ep:Properties>
</file>

<file path=docProps/core.xml><?xml version="1.0" encoding="utf-8"?>
<cp:coreProperties xmlns:r="http://schemas.openxmlformats.org/officeDocument/2006/relationships" xmlns:cp="http://schemas.openxmlformats.org/package/2006/metadata/core-properties" xmlns:dc="http://purl.org/dc/elements/1.1/" xmlns:dcterms="http://purl.org/dc/terms/" xmlns:dcmitype="http://purl.org/dc/dcmitype/" xmlns:xsi="http://www.w3.org/2001/XMLSchema-instance">
  <dcterms:created xsi:type="dcterms:W3CDTF">2014-11-24T05:13:47.000</dcterms:created>
  <dc:creator>leo</dc:creator>
  <cp:lastModifiedBy>user</cp:lastModifiedBy>
  <dcterms:modified xsi:type="dcterms:W3CDTF">2023-09-25T04:45:14.315</dcterms:modified>
  <cp:revision>55</cp:revision>
  <dc:title>PowerPoint 프레젠테이션</dc:title>
  <cp:version>1000.0000.01</cp:version>
</cp:coreProperties>
</file>