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hmn"/>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hmn" altLang="en-US" err="1"/>
              <a:t></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hmn" altLang="ko-KR" b="1">
                <a:solidFill>
                  <a:schemeClr val="tx1">
                    <a:lumMod val="50000"/>
                    <a:lumOff val="50000"/>
                  </a:schemeClr>
                </a:solidFill>
              </a:rPr>
              <a:t>Tsis muaj.</a:t>
            </a:r>
            <a:r xmlns:a="http://schemas.openxmlformats.org/drawingml/2006/main">
              <a:rPr lang="hmn" altLang="en-US" b="1">
                <a:solidFill>
                  <a:schemeClr val="tx1">
                    <a:lumMod val="50000"/>
                    <a:lumOff val="50000"/>
                  </a:schemeClr>
                </a:solidFill>
              </a:rPr>
              <a:t> </a:t>
            </a:r>
            <a:r xmlns:a="http://schemas.openxmlformats.org/drawingml/2006/main">
              <a:rPr lang="hmn" altLang="ko-KR" b="1">
                <a:solidFill>
                  <a:schemeClr val="tx1">
                    <a:lumMod val="50000"/>
                    <a:lumOff val="50000"/>
                  </a:schemeClr>
                </a:solidFill>
              </a:rPr>
              <a:t>31 Tswv Ntuj lo lus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hmn" altLang="ko-KR" sz="4000"/>
              <a:t>Jonathan,</a:t>
            </a:r>
          </a:p>
          <a:p>
            <a:pPr xmlns:a="http://schemas.openxmlformats.org/drawingml/2006/main" algn="ctr"/>
            <a:r xmlns:a="http://schemas.openxmlformats.org/drawingml/2006/main">
              <a:rPr lang="hmn" altLang="ko-KR" sz="4000"/>
              <a:t>David tus phooj ywg zoo</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hmn" altLang="ko-KR" sz="4000">
                <a:solidFill>
                  <a:srgbClr val="FF0000"/>
                </a:solidFill>
              </a:rPr>
              <a:t>Hnub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hmn" altLang="ko-KR" sz="3200">
                <a:solidFill>
                  <a:schemeClr val="tx1">
                    <a:lumMod val="65000"/>
                    <a:lumOff val="35000"/>
                  </a:schemeClr>
                </a:solidFill>
              </a:rPr>
              <a:t>Jonathan tsis muab dab tsi rau Davi?</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hmn" altLang="en-US" sz="2800">
                <a:solidFill>
                  <a:schemeClr val="tx1">
                    <a:lumMod val="65000"/>
                    <a:lumOff val="35000"/>
                  </a:schemeClr>
                </a:solidFill>
              </a:rPr>
              <a:t>① </a:t>
            </a:r>
            <a:r xmlns:a="http://schemas.openxmlformats.org/drawingml/2006/main">
              <a:rPr lang="hmn" altLang="ko-KR" sz="2800">
                <a:solidFill>
                  <a:schemeClr val="tx1">
                    <a:lumMod val="65000"/>
                    <a:lumOff val="35000"/>
                  </a:schemeClr>
                </a:solidFill>
              </a:rPr>
              <a:t>rab ntaj</a:t>
            </a:r>
            <a:r xmlns:a="http://schemas.openxmlformats.org/drawingml/2006/main">
              <a:rPr lang="hmn"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hmn" altLang="en-US" sz="2800">
                <a:solidFill>
                  <a:schemeClr val="tx1">
                    <a:lumMod val="65000"/>
                    <a:lumOff val="35000"/>
                  </a:schemeClr>
                </a:solidFill>
              </a:rPr>
              <a:t>② </a:t>
            </a:r>
            <a:r xmlns:a="http://schemas.openxmlformats.org/drawingml/2006/main">
              <a:rPr lang="hmn" altLang="ko-KR" sz="2800">
                <a:solidFill>
                  <a:schemeClr val="tx1">
                    <a:lumMod val="65000"/>
                    <a:lumOff val="35000"/>
                  </a:schemeClr>
                </a:solidFill>
              </a:rPr>
              <a:t>ntaub thaiv npog</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hmn" altLang="en-US" sz="2800">
                <a:solidFill>
                  <a:schemeClr val="tx1">
                    <a:lumMod val="65000"/>
                    <a:lumOff val="35000"/>
                  </a:schemeClr>
                </a:solidFill>
              </a:rPr>
              <a:t>③ </a:t>
            </a:r>
            <a:r xmlns:a="http://schemas.openxmlformats.org/drawingml/2006/main">
              <a:rPr lang="hmn" altLang="ko-KR" sz="2800">
                <a:solidFill>
                  <a:schemeClr val="tx1">
                    <a:lumMod val="65000"/>
                    <a:lumOff val="35000"/>
                  </a:schemeClr>
                </a:solidFill>
              </a:rPr>
              <a:t>xub</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hmn" altLang="en-US" sz="2800">
                <a:solidFill>
                  <a:schemeClr val="tx1">
                    <a:lumMod val="65000"/>
                    <a:lumOff val="35000"/>
                  </a:schemeClr>
                </a:solidFill>
              </a:rPr>
              <a:t>④ </a:t>
            </a:r>
            <a:r xmlns:a="http://schemas.openxmlformats.org/drawingml/2006/main">
              <a:rPr lang="hmn" altLang="ko-KR" sz="2800">
                <a:solidFill>
                  <a:schemeClr val="tx1">
                    <a:lumMod val="65000"/>
                    <a:lumOff val="35000"/>
                  </a:schemeClr>
                </a:solidFill>
              </a:rPr>
              <a:t>khaub ncaws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hmn" altLang="en-US" sz="2800">
                <a:solidFill>
                  <a:srgbClr val="FF0000"/>
                </a:solidFill>
              </a:rPr>
              <a:t>② </a:t>
            </a:r>
            <a:r xmlns:a="http://schemas.openxmlformats.org/drawingml/2006/main">
              <a:rPr lang="hmn" altLang="ko-KR" sz="2800">
                <a:solidFill>
                  <a:srgbClr val="FF0000"/>
                </a:solidFill>
              </a:rPr>
              <a:t>ntaub thaiv npog</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b="1">
                <a:solidFill>
                  <a:schemeClr val="tx1">
                    <a:lumMod val="50000"/>
                    <a:lumOff val="50000"/>
                  </a:schemeClr>
                </a:solidFill>
              </a:rPr>
              <a:t>No. 40 Vajtswv Txojlus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400"/>
              <a:t>Kev ua siab loj ntawm poj huab tais Esther.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Ces vajntxwv nug hais tias, "Tus poj huab tais Esther, yog dab tsi? Koj thov dab tsi? Txawm hais tias mus txog ib nrab ntawm lub nceeg vaj, nws yuav muab rau koj."</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mn" altLang="ko-KR" sz="2800">
                <a:solidFill>
                  <a:schemeClr val="tx1">
                    <a:lumMod val="65000"/>
                    <a:lumOff val="35000"/>
                  </a:schemeClr>
                </a:solidFill>
              </a:rPr>
              <a:t>Esther</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5:3 ua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Nws yog lub sijhawm uas tus poj niam Yudais txawj ntse Esther yog poj huab tais ntawm Persia. Txawm li cas los xij, Hamas tau npaj ua kom cov neeg Yudais siv vajntxwv txoj cai rhuav tshem.</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Nws xav tias, 'Kuv yuav raug tua yog tias kuv mus cuag vaj ntxwv yam tsis raug hu los ntawm vaj ntxwv." Txawm li cas los xij, nws txiav txim siab mus cuag vaj ntxwv kom thov nws cov neeg kom dim, txawm tias nws ua txhaum txoj cai.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Tab sis, thaum nws pom poj huab tais Esther sawv hauv lub tsev hais plaub, nws txaus siab heev rau nws thiab hais tias, "Koj thov dab tsi? Kuv yuav muab rau koj."</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Haman txoj kev ua kom cov neeg Yudais rhuav tshem tau tshwm sim los ntawm vaj ntxwv. Vim li ntawd, nws thiaj ntxub vajntxwv thiab raug tua.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600">
                <a:solidFill>
                  <a:schemeClr val="tx1">
                    <a:lumMod val="65000"/>
                    <a:lumOff val="35000"/>
                  </a:schemeClr>
                </a:solidFill>
              </a:rPr>
              <a:t>"Ua tsaug, tus Tswv, rau kev tiv thaiv peb!" Raws li tus poj huab tais Esther ua siab loj, cov neeg Yudais tau tiv thaiv.</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Zaj Lus Qhia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200">
                <a:solidFill>
                  <a:schemeClr val="tx1">
                    <a:lumMod val="65000"/>
                    <a:lumOff val="35000"/>
                  </a:schemeClr>
                </a:solidFill>
              </a:rPr>
              <a:t>Txawm tias Esther yuav raug muab tua los, nws thov Vajtswv kom cawm nws haiv neeg kom ua siab loj.</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mn" altLang="ko-KR" sz="3200">
                <a:solidFill>
                  <a:schemeClr val="tx1">
                    <a:lumMod val="65000"/>
                    <a:lumOff val="35000"/>
                  </a:schemeClr>
                </a:solidFill>
              </a:rPr>
              <a:t>Vajtswv cawm cov neeg Yudais los ntawm kev kub ntxhov los ntawm Esther txoj kev thov Vajtswv nrog Nws lub tswv yim zoo thiab lub zog.</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mn" altLang="ko-KR" sz="3200">
                <a:solidFill>
                  <a:schemeClr val="tx1">
                    <a:lumMod val="65000"/>
                    <a:lumOff val="35000"/>
                  </a:schemeClr>
                </a:solidFill>
              </a:rPr>
              <a:t>Cia peb ntseeg thiab cia siab tias yuav muaj Vajtswv txoj kev pab zoo thiab kev cawmdim hauv peb lub neej niaj hnub.</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200"/>
              <a:t>Vajtswv?</a:t>
            </a:r>
            <a:r xmlns:a="http://schemas.openxmlformats.org/drawingml/2006/main">
              <a:rPr lang="h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rgbClr val="C00000"/>
                </a:solidFill>
              </a:rPr>
              <a:t>Vajtswv yog..</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Vajtswv yog tus uas khaws thiab pab Nws haiv neeg mus txog hnub kawg.</a:t>
            </a:r>
            <a:r xmlns:a="http://schemas.openxmlformats.org/drawingml/2006/main">
              <a:rPr lang="hmn"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hmn" altLang="ko-KR" sz="3600">
                <a:solidFill>
                  <a:schemeClr val="tx1">
                    <a:lumMod val="65000"/>
                    <a:lumOff val="35000"/>
                  </a:schemeClr>
                </a:solidFill>
              </a:rPr>
              <a:t>Vajtswv khaws cia thiab pab kuv mus txog hnub kawg.</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200">
                <a:solidFill>
                  <a:schemeClr val="tx1">
                    <a:lumMod val="65000"/>
                    <a:lumOff val="35000"/>
                  </a:schemeClr>
                </a:solidFill>
              </a:rPr>
              <a:t>Esther ua li cas thaum nws mus cuag vajntxwv tsis raug hu?</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① </a:t>
            </a:r>
            <a:r xmlns:a="http://schemas.openxmlformats.org/drawingml/2006/main">
              <a:rPr lang="hmn" altLang="ko-KR" sz="2800">
                <a:solidFill>
                  <a:schemeClr val="tx1">
                    <a:lumMod val="65000"/>
                    <a:lumOff val="35000"/>
                  </a:schemeClr>
                </a:solidFill>
              </a:rPr>
              <a:t>Nws yuav tsum raug muab tua.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② </a:t>
            </a:r>
            <a:r xmlns:a="http://schemas.openxmlformats.org/drawingml/2006/main">
              <a:rPr lang="hmn" altLang="ko-KR" sz="2800">
                <a:solidFill>
                  <a:schemeClr val="tx1">
                    <a:lumMod val="65000"/>
                    <a:lumOff val="35000"/>
                  </a:schemeClr>
                </a:solidFill>
              </a:rPr>
              <a:t>Nws raug ntiab tawm.</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③ </a:t>
            </a:r>
            <a:r xmlns:a="http://schemas.openxmlformats.org/drawingml/2006/main">
              <a:rPr lang="hmn" altLang="ko-KR" sz="2800">
                <a:solidFill>
                  <a:schemeClr val="tx1">
                    <a:lumMod val="65000"/>
                    <a:lumOff val="35000"/>
                  </a:schemeClr>
                </a:solidFill>
              </a:rPr>
              <a:t>Nws tsis tuaj yeem ntsib vaj ntxwv.</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④ </a:t>
            </a:r>
            <a:r xmlns:a="http://schemas.openxmlformats.org/drawingml/2006/main">
              <a:rPr lang="hmn" altLang="ko-KR" sz="2800">
                <a:solidFill>
                  <a:schemeClr val="tx1">
                    <a:lumMod val="65000"/>
                    <a:lumOff val="35000"/>
                  </a:schemeClr>
                </a:solidFill>
              </a:rPr>
              <a:t>Nws muaj peev xwm hais rau vaj ntxwv yam nws xav thov.</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rgbClr val="FF0000"/>
                </a:solidFill>
              </a:rPr>
              <a:t>④ </a:t>
            </a:r>
            <a:r xmlns:a="http://schemas.openxmlformats.org/drawingml/2006/main">
              <a:rPr lang="hmn" altLang="ko-KR" sz="2800">
                <a:solidFill>
                  <a:srgbClr val="FF0000"/>
                </a:solidFill>
              </a:rPr>
              <a:t>Nws muaj peev xwm hais rau vaj ntxwv yam nws xav thov.</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hmn" altLang="ko-KR" sz="3600">
                <a:solidFill>
                  <a:schemeClr val="tx1">
                    <a:lumMod val="65000"/>
                    <a:lumOff val="35000"/>
                  </a:schemeClr>
                </a:solidFill>
              </a:rPr>
              <a:t>Tom qab Davi nrog Xa-ules tham tas lawm, Yaunathas txawm nrog Davi nrog nraim, thiab nws hlub nws ib yam nkaus.</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hmn" altLang="ko-KR" sz="2800">
                <a:solidFill>
                  <a:schemeClr val="tx1">
                    <a:lumMod val="65000"/>
                    <a:lumOff val="35000"/>
                  </a:schemeClr>
                </a:solidFill>
              </a:rPr>
              <a:t>1 Xamuyee 18:</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Ces vajntxwv nug hais tias, "Tus poj huab tais Esther, yog dab tsi? Koj thov dab tsi? Txawm hais tias mus txog ib nrab ntawm lub nceeg vaj, nws yuav muab rau koj."</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mn" altLang="ko-KR" sz="2800">
                <a:solidFill>
                  <a:schemeClr val="tx1">
                    <a:lumMod val="65000"/>
                    <a:lumOff val="35000"/>
                  </a:schemeClr>
                </a:solidFill>
              </a:rPr>
              <a:t>Esther</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5:3 ua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hmn" altLang="ko-KR" b="1">
                <a:solidFill>
                  <a:schemeClr val="tx1">
                    <a:lumMod val="50000"/>
                    <a:lumOff val="50000"/>
                  </a:schemeClr>
                </a:solidFill>
              </a:rPr>
              <a:t>No. 41 Vajtswv Txojlus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hmn" altLang="ko-KR" sz="4400"/>
              <a:t>Txoj hauj lwm uas tau txais koob hmoov los ntawm Vajtswv</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hmn" altLang="ko-KR" sz="3600">
                <a:solidFill>
                  <a:schemeClr val="tx1">
                    <a:lumMod val="65000"/>
                    <a:lumOff val="35000"/>
                  </a:schemeClr>
                </a:solidFill>
              </a:rPr>
              <a:t>Hauv lub tebchaws Uz muaj ib tug txivneej hu ua Yauj. Tus txiv neej no tsis muaj txim thiab ncaj ncees; nws ntshai Vajtswv thiab zam kev phem.</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hmn" altLang="ko-KR" sz="2800">
                <a:solidFill>
                  <a:schemeClr val="tx1">
                    <a:lumMod val="65000"/>
                    <a:lumOff val="35000"/>
                  </a:schemeClr>
                </a:solidFill>
              </a:rPr>
              <a:t>Txoj hauj lwm</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1: 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hmn" altLang="ko-KR" sz="2800">
                <a:solidFill>
                  <a:schemeClr val="tx1">
                    <a:lumMod val="65000"/>
                    <a:lumOff val="35000"/>
                  </a:schemeClr>
                </a:solidFill>
              </a:rPr>
              <a:t>Yauj kws nyob huv lub tebchaws Uz kws nyob saab nub tuaj yog tug kws nplua nuj. Nws ntshai Vajtswv thiab tsis muaj txim thiab ncaj ncees.</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hmn" altLang="ko-KR" sz="2800">
                <a:solidFill>
                  <a:schemeClr val="tx1">
                    <a:lumMod val="65000"/>
                    <a:lumOff val="35000"/>
                  </a:schemeClr>
                </a:solidFill>
              </a:rPr>
              <a:t>“Vim koj foom koob hmoov rau Yauj, nws thiaj ntshai koj! Yauj ntshai Vajtswv tsis muaj dabtsi?” Dab Ntxwg Nyoog npaj yuav sim Yauj.</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hmn" altLang="ko-KR" sz="2400">
                <a:solidFill>
                  <a:schemeClr val="tx1">
                    <a:lumMod val="65000"/>
                    <a:lumOff val="35000"/>
                  </a:schemeClr>
                </a:solidFill>
              </a:rPr>
              <a:t>Dab Ntxwg Nyoog muab txhua yam thaum hmo ntuj, nws cov menyuam thiab tag nrho nws cov khoom. Nws tau los ua tus txiv neej uas txom nyem tshaj plaws hauv ntiaj teb no.</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hmn" altLang="ko-KR" sz="2600">
                <a:solidFill>
                  <a:schemeClr val="tx1">
                    <a:lumMod val="65000"/>
                    <a:lumOff val="35000"/>
                  </a:schemeClr>
                </a:solidFill>
              </a:rPr>
              <a:t>Nws tus pojniam txawm hais tias, “Cia li foom koob hmoov rau Vajtswv thiab tuag!” Yauj cov phoojywg tuaj cem nws, tiamsis Yauj tso siab rau Vajtswv ib yam nkaus.</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hmn" altLang="ko-KR" sz="2600">
                <a:solidFill>
                  <a:schemeClr val="tx1">
                    <a:lumMod val="65000"/>
                    <a:lumOff val="35000"/>
                  </a:schemeClr>
                </a:solidFill>
              </a:rPr>
              <a:t>Nws yog lub sij hawm nyob rau hauv kev txom nyem thiab iab. Tiamsis Yauj tau dhau qhov kev sim siab thiab Vajtswv tau foom koob hmoov rau nws ntau dua li yav dhau los. Nws tau los ua ib tug txiv neej uas ntshai Vajtswv dua li yav tas los.</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hmn" altLang="ko-KR" sz="4000">
                <a:solidFill>
                  <a:srgbClr val="FF0000"/>
                </a:solidFill>
              </a:rPr>
              <a:t>Hnub no Zaj Lus Qhia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hmn" altLang="ko-KR" sz="3200">
                <a:solidFill>
                  <a:schemeClr val="tx1">
                    <a:lumMod val="65000"/>
                    <a:lumOff val="35000"/>
                  </a:schemeClr>
                </a:solidFill>
              </a:rPr>
              <a:t>Txawm Yauj yog ib tug neeg ncaj ncees los, Xatas ua rau nws nyuaj siab.</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mn" altLang="ko-KR" sz="3200">
                <a:solidFill>
                  <a:schemeClr val="tx1">
                    <a:lumMod val="65000"/>
                    <a:lumOff val="35000"/>
                  </a:schemeClr>
                </a:solidFill>
              </a:rPr>
              <a:t>Txawm tias muaj kev nyuaj siab los, Yauj ntseeg Vajtswv thiab ua siab ntev rau Vajtswv.</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mn" altLang="ko-KR" sz="3200">
                <a:solidFill>
                  <a:schemeClr val="tx1">
                    <a:lumMod val="65000"/>
                    <a:lumOff val="35000"/>
                  </a:schemeClr>
                </a:solidFill>
              </a:rPr>
              <a:t>Tej kev nyuaj ntawd yuav los rau peb.</a:t>
            </a:r>
          </a:p>
          <a:p>
            <a:pPr xmlns:a="http://schemas.openxmlformats.org/drawingml/2006/main" algn="ctr"/>
            <a:r xmlns:a="http://schemas.openxmlformats.org/drawingml/2006/main">
              <a:rPr lang="hmn" altLang="ko-KR" sz="3200">
                <a:solidFill>
                  <a:schemeClr val="tx1">
                    <a:lumMod val="65000"/>
                    <a:lumOff val="35000"/>
                  </a:schemeClr>
                </a:solidFill>
              </a:rPr>
              <a:t>Lub sijhawm ntawd, peb yuav tsum ntseeg Vajtswv thiab ua siab ntev rau Vajtswv.</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hmn" altLang="ko-KR" sz="3200"/>
              <a:t>Vajtswv?</a:t>
            </a:r>
            <a:r xmlns:a="http://schemas.openxmlformats.org/drawingml/2006/main">
              <a:rPr lang="h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hmn" altLang="ko-KR" sz="3600">
                <a:solidFill>
                  <a:srgbClr val="C00000"/>
                </a:solidFill>
              </a:rPr>
              <a:t>Vajtswv yog..</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hmn" altLang="ko-KR" sz="3600">
                <a:solidFill>
                  <a:schemeClr val="tx1">
                    <a:lumMod val="65000"/>
                    <a:lumOff val="35000"/>
                  </a:schemeClr>
                </a:solidFill>
              </a:rPr>
              <a:t>Vajtswv yog tus</a:t>
            </a:r>
          </a:p>
          <a:p>
            <a:r xmlns:a="http://schemas.openxmlformats.org/drawingml/2006/main">
              <a:rPr lang="hmn" altLang="ko-KR" sz="3600">
                <a:solidFill>
                  <a:schemeClr val="tx1">
                    <a:lumMod val="65000"/>
                    <a:lumOff val="35000"/>
                  </a:schemeClr>
                </a:solidFill>
              </a:rPr>
              <a:t>leej twg tuaj yeem ua rau peb nplua nuj lossis pluag raws li Nws lub siab nyiam.</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b="1">
                <a:solidFill>
                  <a:schemeClr val="tx1">
                    <a:lumMod val="50000"/>
                    <a:lumOff val="50000"/>
                  </a:schemeClr>
                </a:solidFill>
              </a:rPr>
              <a:t>No. 32 Vajtswv Txojlus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400"/>
              <a:t>Xalaumoo uas tau txais kev txawj ntse ua ib lub txiaj ntsim.</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hmn" altLang="ko-KR" sz="4000">
                <a:solidFill>
                  <a:srgbClr val="FF0000"/>
                </a:solidFill>
              </a:rPr>
              <a:t>Hnub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hmn" altLang="ko-KR" sz="3600">
                <a:solidFill>
                  <a:schemeClr val="tx1">
                    <a:lumMod val="65000"/>
                    <a:lumOff val="35000"/>
                  </a:schemeClr>
                </a:solidFill>
              </a:rPr>
              <a:t>Qhov twg yog qhov tsis raug rau Yauj?</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hmn" altLang="en-US" sz="2800">
                <a:solidFill>
                  <a:schemeClr val="tx1">
                    <a:lumMod val="65000"/>
                    <a:lumOff val="35000"/>
                  </a:schemeClr>
                </a:solidFill>
              </a:rPr>
              <a:t>① </a:t>
            </a:r>
            <a:r xmlns:a="http://schemas.openxmlformats.org/drawingml/2006/main">
              <a:rPr lang="hmn" altLang="ko-KR" sz="2800">
                <a:solidFill>
                  <a:schemeClr val="tx1">
                    <a:lumMod val="65000"/>
                    <a:lumOff val="35000"/>
                  </a:schemeClr>
                </a:solidFill>
              </a:rPr>
              <a:t>Nws nplua nuj.</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hmn" altLang="en-US" sz="2800">
                <a:solidFill>
                  <a:schemeClr val="tx1">
                    <a:lumMod val="65000"/>
                    <a:lumOff val="35000"/>
                  </a:schemeClr>
                </a:solidFill>
              </a:rPr>
              <a:t>② </a:t>
            </a:r>
            <a:r xmlns:a="http://schemas.openxmlformats.org/drawingml/2006/main">
              <a:rPr lang="hmn" altLang="ko-KR" sz="2800">
                <a:solidFill>
                  <a:schemeClr val="tx1">
                    <a:lumMod val="65000"/>
                    <a:lumOff val="35000"/>
                  </a:schemeClr>
                </a:solidFill>
              </a:rPr>
              <a:t>Nws nyob hauv thaj av sab hnub tuaj.</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hmn" altLang="en-US" sz="2800">
                <a:solidFill>
                  <a:schemeClr val="tx1">
                    <a:lumMod val="65000"/>
                    <a:lumOff val="35000"/>
                  </a:schemeClr>
                </a:solidFill>
              </a:rPr>
              <a:t>③ </a:t>
            </a:r>
            <a:r xmlns:a="http://schemas.openxmlformats.org/drawingml/2006/main">
              <a:rPr lang="hmn" altLang="ko-KR" sz="2800">
                <a:solidFill>
                  <a:schemeClr val="tx1">
                    <a:lumMod val="65000"/>
                    <a:lumOff val="35000"/>
                  </a:schemeClr>
                </a:solidFill>
              </a:rPr>
              <a:t>Nws yog ib tug huab tais.</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hmn" altLang="en-US" sz="2800">
                <a:solidFill>
                  <a:schemeClr val="tx1">
                    <a:lumMod val="65000"/>
                    <a:lumOff val="35000"/>
                  </a:schemeClr>
                </a:solidFill>
              </a:rPr>
              <a:t>④ </a:t>
            </a:r>
            <a:r xmlns:a="http://schemas.openxmlformats.org/drawingml/2006/main">
              <a:rPr lang="hmn" altLang="ko-KR" sz="2800">
                <a:solidFill>
                  <a:schemeClr val="tx1">
                    <a:lumMod val="65000"/>
                    <a:lumOff val="35000"/>
                  </a:schemeClr>
                </a:solidFill>
              </a:rPr>
              <a:t>Nws ntshai Vajtswv.</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hmn" altLang="en-US" sz="2800">
                <a:solidFill>
                  <a:srgbClr val="FF0000"/>
                </a:solidFill>
              </a:rPr>
              <a:t>③ </a:t>
            </a:r>
            <a:r xmlns:a="http://schemas.openxmlformats.org/drawingml/2006/main">
              <a:rPr lang="hmn" altLang="ko-KR" sz="2800">
                <a:solidFill>
                  <a:srgbClr val="FF0000"/>
                </a:solidFill>
              </a:rPr>
              <a:t>Nws yog ib tug huab tais.</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hmn" altLang="ko-KR" sz="3600">
                <a:solidFill>
                  <a:schemeClr val="tx1">
                    <a:lumMod val="65000"/>
                    <a:lumOff val="35000"/>
                  </a:schemeClr>
                </a:solidFill>
              </a:rPr>
              <a:t>Hauv lub tebchaws Uz muaj ib tug txivneej hu ua Yauj. Tus txiv neej no tsis muaj txim thiab ncaj ncees; nws ntshai Vajtswv thiab zam kev phem.</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hmn" altLang="ko-KR" sz="2800">
                <a:solidFill>
                  <a:schemeClr val="tx1">
                    <a:lumMod val="65000"/>
                    <a:lumOff val="35000"/>
                  </a:schemeClr>
                </a:solidFill>
              </a:rPr>
              <a:t>Txoj hauj lwm</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1: 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b="1">
                <a:solidFill>
                  <a:schemeClr val="tx1">
                    <a:lumMod val="50000"/>
                    <a:lumOff val="50000"/>
                  </a:schemeClr>
                </a:solidFill>
              </a:rPr>
              <a:t>TSIS MUAJ. 42 Tswv Ntuj lo lus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400"/>
              <a:t>Daniyee tsis kam noj Vajntxwv tej zaub mov.</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Tiamsis Daniyee tau txiav txim siab tsis txhob ua rau nws tus kheej ua qias tuaj nrog huab tais cov zaub mov thiab cawv txiv hmab, thiab nws thov kom tus thawj saib xyuas kev tso cai tsis txhob qias nws tus kheej li no.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mn" altLang="ko-KR" sz="2800">
                <a:solidFill>
                  <a:schemeClr val="tx1">
                    <a:lumMod val="65000"/>
                    <a:lumOff val="35000"/>
                  </a:schemeClr>
                </a:solidFill>
              </a:rPr>
              <a:t>Daniel</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1:8 ua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500">
                <a:solidFill>
                  <a:schemeClr val="tx1">
                    <a:lumMod val="65000"/>
                    <a:lumOff val="35000"/>
                  </a:schemeClr>
                </a:solidFill>
              </a:rPr>
              <a:t>Daniyee thiab nws peb tug phoojywg raug coj mus rau Npanpiloo ua neeg raug kaw. Vajntxwv txib kom nws cov nomtswv qhia lawv txog kev muab vajntxwv zaub mov thiab cawv txiv hmab rau lawv.</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400">
                <a:solidFill>
                  <a:schemeClr val="tx1">
                    <a:lumMod val="65000"/>
                    <a:lumOff val="35000"/>
                  </a:schemeClr>
                </a:solidFill>
              </a:rPr>
              <a:t>“Peb xav tsis txhob noj zaub mov txwv tsis pub los ntawm Vajtswv txoj cai!” Daniyee thiab nws peb tug phooj ywg thov tus thawj nom tswv kom tso cai tsis txhob ua qias qias li no.</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600">
                <a:solidFill>
                  <a:schemeClr val="tx1">
                    <a:lumMod val="65000"/>
                    <a:lumOff val="35000"/>
                  </a:schemeClr>
                </a:solidFill>
              </a:rPr>
              <a:t>Daniyee thiab nws peb tug phooj ywg noj zaub thiab dej es tsis txhob noj zaub mov pub rau tus mlom. Vajtswv muab nqi zog rau lawv thiab muab kev txawj ntse ntxiv rau lawv.</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500">
                <a:solidFill>
                  <a:schemeClr val="tx1">
                    <a:lumMod val="65000"/>
                    <a:lumOff val="35000"/>
                  </a:schemeClr>
                </a:solidFill>
              </a:rPr>
              <a:t>“Lawv txawj ntse npaum li cas!” Vajntxwv tsis tuaj yeem xav tsis thoob tias lawv zoo li noj qab nyob zoo thiab muaj tswv yim dua li lwm tus tub hluas uas noj cov zaub mov muaj koob muaj npe.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600">
                <a:solidFill>
                  <a:schemeClr val="tx1">
                    <a:lumMod val="65000"/>
                    <a:lumOff val="35000"/>
                  </a:schemeClr>
                </a:solidFill>
              </a:rPr>
              <a:t>Txij thaum ntawd los, Daniyee thiab nws peb tug phoojywg tau saib xyuas tej yam tseem ceeb ntawm Npanpiloo thiab ua kom lawv tus kheej dawb huv rau ntawm Vajtswv.</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Zaj Lus Qhia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200">
                <a:solidFill>
                  <a:schemeClr val="tx1">
                    <a:lumMod val="65000"/>
                    <a:lumOff val="35000"/>
                  </a:schemeClr>
                </a:solidFill>
              </a:rPr>
              <a:t>Daniyee thiab nws peb tug phooj ywg tau ua raws li Vajtswv txoj kevcai raws li tus neeg raug txim raug kaw.</a:t>
            </a:r>
          </a:p>
          <a:p>
            <a:r xmlns:a="http://schemas.openxmlformats.org/drawingml/2006/main">
              <a:rPr lang="hmn" altLang="ko-KR" sz="3200">
                <a:solidFill>
                  <a:schemeClr val="tx1">
                    <a:lumMod val="65000"/>
                    <a:lumOff val="35000"/>
                  </a:schemeClr>
                </a:solidFill>
              </a:rPr>
              <a:t>Tom qab ntawd, lawv tau noj qab haus huv thiab txawj ntse dua lwm tus txiv neej uas noj cov zaub mov muaj koob muaj npe.</a:t>
            </a:r>
          </a:p>
          <a:p>
            <a:r xmlns:a="http://schemas.openxmlformats.org/drawingml/2006/main">
              <a:rPr lang="hmn" altLang="ko-KR" sz="3200">
                <a:solidFill>
                  <a:schemeClr val="tx1">
                    <a:lumMod val="65000"/>
                    <a:lumOff val="35000"/>
                  </a:schemeClr>
                </a:solidFill>
              </a:rPr>
              <a:t>Peb yuav tsum mloog Vajtswv lus nyob rau txhua qhov xwm txheej.</a:t>
            </a:r>
          </a:p>
          <a:p>
            <a:r xmlns:a="http://schemas.openxmlformats.org/drawingml/2006/main">
              <a:rPr lang="hmn" altLang="ko-KR" sz="3200">
                <a:solidFill>
                  <a:schemeClr val="tx1">
                    <a:lumMod val="65000"/>
                    <a:lumOff val="35000"/>
                  </a:schemeClr>
                </a:solidFill>
              </a:rPr>
              <a:t>Tsis muaj ib yam dab tsi tseem ceeb dua li kev hlub Vajtswv.</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Vajntxwv Xalaumoo muaj kev nplua nuj thiab kev txawj ntse ntau dua li lwm tus vajntxwv hauv ntiajteb no.</a:t>
            </a:r>
            <a:r xmlns:a="http://schemas.openxmlformats.org/drawingml/2006/main">
              <a:rPr lang="hmn"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mn" altLang="ko-KR" sz="2800">
                <a:solidFill>
                  <a:schemeClr val="tx1">
                    <a:lumMod val="65000"/>
                    <a:lumOff val="35000"/>
                  </a:schemeClr>
                </a:solidFill>
              </a:rPr>
              <a:t>2 Vaj Keeb Kwm 9:</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200"/>
              <a:t>WHO</a:t>
            </a:r>
            <a:r xmlns:a="http://schemas.openxmlformats.org/drawingml/2006/main">
              <a:rPr lang="hmn" altLang="en-US" sz="3200"/>
              <a:t> </a:t>
            </a:r>
            <a:r xmlns:a="http://schemas.openxmlformats.org/drawingml/2006/main">
              <a:rPr lang="hmn" altLang="ko-KR" sz="3200"/>
              <a:t>yog</a:t>
            </a:r>
            <a:r xmlns:a="http://schemas.openxmlformats.org/drawingml/2006/main">
              <a:rPr lang="hmn" altLang="en-US" sz="3200"/>
              <a:t> </a:t>
            </a:r>
            <a:r xmlns:a="http://schemas.openxmlformats.org/drawingml/2006/main">
              <a:rPr lang="hmn" altLang="ko-KR" sz="3200"/>
              <a:t>Vajtswv?</a:t>
            </a:r>
            <a:r xmlns:a="http://schemas.openxmlformats.org/drawingml/2006/main">
              <a:rPr lang="h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rgbClr val="C00000"/>
                </a:solidFill>
              </a:rPr>
              <a:t>Vajtswv yog..</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Vajtswv yog tus uas tuaj yeem nyob hauv txhua qhov chaw tib lub sijhawm (omnipresence). Thiab nws yog tus muaj hwjchim.</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Daniyee thiab nws peb tug phoojywg noj dab tsi es tsis yog vajntxwv tej zaub mov?</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① </a:t>
            </a:r>
            <a:r xmlns:a="http://schemas.openxmlformats.org/drawingml/2006/main">
              <a:rPr lang="hmn" altLang="ko-KR" sz="2800">
                <a:solidFill>
                  <a:schemeClr val="tx1">
                    <a:lumMod val="65000"/>
                    <a:lumOff val="35000"/>
                  </a:schemeClr>
                </a:solidFill>
              </a:rPr>
              <a:t>dej thiab zaub</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② </a:t>
            </a:r>
            <a:r xmlns:a="http://schemas.openxmlformats.org/drawingml/2006/main">
              <a:rPr lang="hmn" altLang="ko-KR" sz="2800">
                <a:solidFill>
                  <a:schemeClr val="tx1">
                    <a:lumMod val="65000"/>
                    <a:lumOff val="35000"/>
                  </a:schemeClr>
                </a:solidFill>
              </a:rPr>
              <a:t>ncuav qab zib thiab coke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③ </a:t>
            </a:r>
            <a:r xmlns:a="http://schemas.openxmlformats.org/drawingml/2006/main">
              <a:rPr lang="hmn" altLang="ko-KR" sz="2800">
                <a:solidFill>
                  <a:schemeClr val="tx1">
                    <a:lumMod val="65000"/>
                    <a:lumOff val="35000"/>
                  </a:schemeClr>
                </a:solidFill>
              </a:rPr>
              <a:t>Noodle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④ </a:t>
            </a:r>
            <a:r xmlns:a="http://schemas.openxmlformats.org/drawingml/2006/main">
              <a:rPr lang="hmn" altLang="ko-KR" sz="2800">
                <a:solidFill>
                  <a:schemeClr val="tx1">
                    <a:lumMod val="65000"/>
                    <a:lumOff val="35000"/>
                  </a:schemeClr>
                </a:solidFill>
              </a:rPr>
              <a:t>mov</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rgbClr val="FF0000"/>
                </a:solidFill>
              </a:rPr>
              <a:t>① </a:t>
            </a:r>
            <a:r xmlns:a="http://schemas.openxmlformats.org/drawingml/2006/main">
              <a:rPr lang="hmn" altLang="ko-KR" sz="2800">
                <a:solidFill>
                  <a:srgbClr val="FF0000"/>
                </a:solidFill>
              </a:rPr>
              <a:t>dej thiab zaub</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Tiamsis Daniyee tau txiav txim siab tsis txhob ua rau nws tus kheej ua qias tuaj nrog huab tais cov zaub mov thiab cawv txiv hmab, thiab nws thov kom tus thawj saib xyuas kev tso cai tsis txhob qias nws tus kheej li no.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mn" altLang="ko-KR" sz="2800">
                <a:solidFill>
                  <a:schemeClr val="tx1">
                    <a:lumMod val="65000"/>
                    <a:lumOff val="35000"/>
                  </a:schemeClr>
                </a:solidFill>
              </a:rPr>
              <a:t>Daniel</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1:8 ua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b="1">
                <a:solidFill>
                  <a:schemeClr val="tx1">
                    <a:lumMod val="50000"/>
                    <a:lumOff val="50000"/>
                  </a:schemeClr>
                </a:solidFill>
              </a:rPr>
              <a:t>No. 43 Vajtswv Txojlus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400"/>
              <a:t>Daniel of the Lion's Den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Vajntxwv zoo siab heev thiab tau txib kom muab Daniyee tawm ntawm lub qhov tsua. Thiab thaum Daniyee raug tshem tawm ntawm lub qhov taub, tsis pom muaj qhov txhab rau nws, vim nws tau tso siab rau nws tus Vajtswv.</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mn" altLang="ko-KR" sz="2800">
                <a:solidFill>
                  <a:schemeClr val="tx1">
                    <a:lumMod val="65000"/>
                    <a:lumOff val="35000"/>
                  </a:schemeClr>
                </a:solidFill>
              </a:rPr>
              <a:t>Daniel</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6:</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500">
                <a:solidFill>
                  <a:schemeClr val="tx1">
                    <a:lumMod val="65000"/>
                    <a:lumOff val="35000"/>
                  </a:schemeClr>
                </a:solidFill>
              </a:rPr>
              <a:t>Muaj cov neeg nyob hauv Npanpiloo uas ntxub Daniyee, uas raug coj mus rau hauv kev poob cev qhev thiab ua tus thawj tswj hwm. Lawv xav tua Daniyee.</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400">
                <a:solidFill>
                  <a:schemeClr val="tx1">
                    <a:lumMod val="65000"/>
                    <a:lumOff val="35000"/>
                  </a:schemeClr>
                </a:solidFill>
              </a:rPr>
              <a:t>'Tus uas hneev rau lwm yam uas tsis yog vaj ntxwv yuav raug muab pov rau hauv tsov ntxhuav lub qhov!' Daniyee tsis tso tseg peb zaug ib hnub twg, txawm yog nws paub.</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Yog li ntawd, thaum kawg, Daniyee raug muab pov rau hauv tus tsov ntxhuav txaus ntshai.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500">
                <a:solidFill>
                  <a:schemeClr val="tx1">
                    <a:lumMod val="65000"/>
                    <a:lumOff val="35000"/>
                  </a:schemeClr>
                </a:solidFill>
              </a:rPr>
              <a:t>Thaum sawv ntxov Vajntxwv tuaj txog ntawm tsov ntxhuav lub qhov ntxa thiab nug hais tias, 'Daniel! Koj puas muaj kev nyab xeeb?' Qhov tseeb, vajntxwv xav kom Daniyee tsis txhob tuag vim nws hlub Daniyee heev.</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600">
                <a:solidFill>
                  <a:schemeClr val="tx1">
                    <a:lumMod val="65000"/>
                    <a:lumOff val="35000"/>
                  </a:schemeClr>
                </a:solidFill>
              </a:rPr>
              <a:t>"Kuv ua zoo rau Vajtswv los tiv thaiv kuv!" Daniel tsis raug mob. Vajntxwv kuj qhuas Daniyee tus Vajtswv thiab.</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Xalaumoo tau los ua vajntxwv thib peb ntawm cov Yixayee ua vajntxwv Davi.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Zaj Lus Qhia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200">
                <a:solidFill>
                  <a:schemeClr val="tx1">
                    <a:lumMod val="65000"/>
                    <a:lumOff val="35000"/>
                  </a:schemeClr>
                </a:solidFill>
              </a:rPr>
              <a:t>Daniyee, uas tsis tau pe mlom,</a:t>
            </a:r>
          </a:p>
          <a:p>
            <a:pPr xmlns:a="http://schemas.openxmlformats.org/drawingml/2006/main" algn="ctr"/>
            <a:r xmlns:a="http://schemas.openxmlformats.org/drawingml/2006/main">
              <a:rPr lang="hmn" altLang="ko-KR" sz="3200">
                <a:solidFill>
                  <a:schemeClr val="tx1">
                    <a:lumMod val="65000"/>
                    <a:lumOff val="35000"/>
                  </a:schemeClr>
                </a:solidFill>
              </a:rPr>
              <a:t>Thaum kawg, tau muab pov rau hauv tsov ntxhuav lub qhov, tab sis nws muaj kev nyab xeeb.</a:t>
            </a:r>
          </a:p>
          <a:p>
            <a:pPr xmlns:a="http://schemas.openxmlformats.org/drawingml/2006/main" algn="ctr"/>
            <a:r xmlns:a="http://schemas.openxmlformats.org/drawingml/2006/main">
              <a:rPr lang="hmn" altLang="ko-KR" sz="3200">
                <a:solidFill>
                  <a:schemeClr val="tx1">
                    <a:lumMod val="65000"/>
                    <a:lumOff val="35000"/>
                  </a:schemeClr>
                </a:solidFill>
              </a:rPr>
              <a:t>Vim Daniyee txoj kev ntseeg, vajntxwv Npanpiloo kuj qhuas Vajtswv thiab</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mn" altLang="ko-KR" sz="3200">
                <a:solidFill>
                  <a:schemeClr val="tx1">
                    <a:lumMod val="65000"/>
                    <a:lumOff val="35000"/>
                  </a:schemeClr>
                </a:solidFill>
              </a:rPr>
              <a:t>Peb yuav tsum pe hawm Tswv Ntuj xwb thiab</a:t>
            </a:r>
          </a:p>
          <a:p>
            <a:pPr xmlns:a="http://schemas.openxmlformats.org/drawingml/2006/main" algn="ctr"/>
            <a:r xmlns:a="http://schemas.openxmlformats.org/drawingml/2006/main">
              <a:rPr lang="hmn" altLang="ko-KR" sz="3200">
                <a:solidFill>
                  <a:schemeClr val="tx1">
                    <a:lumMod val="65000"/>
                    <a:lumOff val="35000"/>
                  </a:schemeClr>
                </a:solidFill>
              </a:rPr>
              <a:t>peb yuav tsum muaj kev ntseeg uas tsis ua teev mlom!</a:t>
            </a:r>
          </a:p>
          <a:p>
            <a:pPr xmlns:a="http://schemas.openxmlformats.org/drawingml/2006/main" algn="ctr"/>
            <a:r xmlns:a="http://schemas.openxmlformats.org/drawingml/2006/main">
              <a:rPr lang="hmn" altLang="ko-KR" sz="3200">
                <a:solidFill>
                  <a:schemeClr val="tx1">
                    <a:lumMod val="65000"/>
                    <a:lumOff val="35000"/>
                  </a:schemeClr>
                </a:solidFill>
              </a:rPr>
              <a:t>Txoj kev ntseeg ntawd yuav ua rau lwm tus ntseeg Vajtswv.</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200"/>
              <a:t>Vajtswv yog?</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rgbClr val="C00000"/>
                </a:solidFill>
              </a:rPr>
              <a:t>Vajtswv yog tus..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Vajtswv yog ib tug ntseeg</a:t>
            </a:r>
            <a:r xmlns:a="http://schemas.openxmlformats.org/drawingml/2006/main">
              <a:rPr lang="hmn" altLang="en-US" sz="3600">
                <a:solidFill>
                  <a:schemeClr val="tx1">
                    <a:lumMod val="65000"/>
                    <a:lumOff val="35000"/>
                  </a:schemeClr>
                </a:solidFill>
              </a:rPr>
              <a:t> </a:t>
            </a:r>
            <a:r xmlns:a="http://schemas.openxmlformats.org/drawingml/2006/main">
              <a:rPr lang="hmn" altLang="ko-KR" sz="3600">
                <a:solidFill>
                  <a:schemeClr val="tx1">
                    <a:lumMod val="65000"/>
                    <a:lumOff val="35000"/>
                  </a:schemeClr>
                </a:solidFill>
              </a:rPr>
              <a:t>uas cawm tau cov neeg uas ntseeg Nws tiag tiag thiab pab Nws.</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Vim li cas</a:t>
            </a:r>
            <a:r xmlns:a="http://schemas.openxmlformats.org/drawingml/2006/main">
              <a:rPr lang="hmn" altLang="en-US" sz="3600">
                <a:solidFill>
                  <a:schemeClr val="tx1">
                    <a:lumMod val="65000"/>
                    <a:lumOff val="35000"/>
                  </a:schemeClr>
                </a:solidFill>
              </a:rPr>
              <a:t> </a:t>
            </a:r>
            <a:r xmlns:a="http://schemas.openxmlformats.org/drawingml/2006/main">
              <a:rPr lang="hmn" altLang="ko-KR" sz="3600">
                <a:solidFill>
                  <a:schemeClr val="tx1">
                    <a:lumMod val="65000"/>
                    <a:lumOff val="35000"/>
                  </a:schemeClr>
                </a:solidFill>
              </a:rPr>
              <a:t>yog</a:t>
            </a:r>
            <a:r xmlns:a="http://schemas.openxmlformats.org/drawingml/2006/main">
              <a:rPr lang="hmn" altLang="en-US" sz="3600">
                <a:solidFill>
                  <a:schemeClr val="tx1">
                    <a:lumMod val="65000"/>
                    <a:lumOff val="35000"/>
                  </a:schemeClr>
                </a:solidFill>
              </a:rPr>
              <a:t> </a:t>
            </a:r>
            <a:r xmlns:a="http://schemas.openxmlformats.org/drawingml/2006/main">
              <a:rPr lang="hmn" altLang="ko-KR" sz="3600">
                <a:solidFill>
                  <a:schemeClr val="tx1">
                    <a:lumMod val="65000"/>
                    <a:lumOff val="35000"/>
                  </a:schemeClr>
                </a:solidFill>
              </a:rPr>
              <a:t>Daniel muab pov rau hauv tsov ntxhuav lub qhov?</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① </a:t>
            </a:r>
            <a:r xmlns:a="http://schemas.openxmlformats.org/drawingml/2006/main">
              <a:rPr lang="hmn" altLang="ko-KR" sz="2800">
                <a:solidFill>
                  <a:schemeClr val="tx1">
                    <a:lumMod val="65000"/>
                    <a:lumOff val="35000"/>
                  </a:schemeClr>
                </a:solidFill>
              </a:rPr>
              <a:t>Vim nws dag vaj ntxwv.</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② </a:t>
            </a:r>
            <a:r xmlns:a="http://schemas.openxmlformats.org/drawingml/2006/main">
              <a:rPr lang="hmn" altLang="ko-KR" sz="2800">
                <a:solidFill>
                  <a:schemeClr val="tx1">
                    <a:lumMod val="65000"/>
                    <a:lumOff val="35000"/>
                  </a:schemeClr>
                </a:solidFill>
              </a:rPr>
              <a:t>Vim nws tsis pe hawm vaj ntxwv tus mlom.</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③ </a:t>
            </a:r>
            <a:r xmlns:a="http://schemas.openxmlformats.org/drawingml/2006/main">
              <a:rPr lang="hmn" altLang="ko-KR" sz="2800">
                <a:solidFill>
                  <a:schemeClr val="tx1">
                    <a:lumMod val="65000"/>
                    <a:lumOff val="35000"/>
                  </a:schemeClr>
                </a:solidFill>
              </a:rPr>
              <a:t>Vim nws yuav muab vajntxwv tua.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④ </a:t>
            </a:r>
            <a:r xmlns:a="http://schemas.openxmlformats.org/drawingml/2006/main">
              <a:rPr lang="hmn" altLang="ko-KR" sz="2800">
                <a:solidFill>
                  <a:schemeClr val="tx1">
                    <a:lumMod val="65000"/>
                    <a:lumOff val="35000"/>
                  </a:schemeClr>
                </a:solidFill>
              </a:rPr>
              <a:t>Vim nws tsis teev hawm Tswv Ntuj zoo.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rgbClr val="FF0000"/>
                </a:solidFill>
              </a:rPr>
              <a:t>② </a:t>
            </a:r>
            <a:r xmlns:a="http://schemas.openxmlformats.org/drawingml/2006/main">
              <a:rPr lang="hmn" altLang="ko-KR" sz="2800">
                <a:solidFill>
                  <a:srgbClr val="FF0000"/>
                </a:solidFill>
              </a:rPr>
              <a:t>Vim nws tsis pe hawm vaj ntxwv tus mlom.</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Vajntxwv zoo siab heev thiab tau txib kom muab Daniyee tawm ntawm lub qhov tsua. Thiab thaum Daniyee raug tshem tawm ntawm lub qhov taub, tsis pom muaj qhov txhab rau nws, vim nws tau tso siab rau nws tus Vajtswv.</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mn" altLang="ko-KR" sz="2800">
                <a:solidFill>
                  <a:schemeClr val="tx1">
                    <a:lumMod val="65000"/>
                    <a:lumOff val="35000"/>
                  </a:schemeClr>
                </a:solidFill>
              </a:rPr>
              <a:t>Daniel</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6:</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b="1">
                <a:solidFill>
                  <a:schemeClr val="tx1">
                    <a:lumMod val="50000"/>
                    <a:lumOff val="50000"/>
                  </a:schemeClr>
                </a:solidFill>
              </a:rPr>
              <a:t>No. 44 Vajtswv Txojlus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400"/>
              <a:t>Yauna, uas nyob hauv cov ntses loj</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Tiamsis Yawmsaub muab ib tug ntses loj los nqos Yaunas, thiab Yauna nyob hauv cov ntses peb hnub peb hmo.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mn" altLang="ko-KR" sz="2800">
                <a:solidFill>
                  <a:schemeClr val="tx1">
                    <a:lumMod val="65000"/>
                    <a:lumOff val="35000"/>
                  </a:schemeClr>
                </a:solidFill>
              </a:rPr>
              <a:t>Yauna</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500">
                <a:solidFill>
                  <a:schemeClr val="tx1">
                    <a:lumMod val="65000"/>
                    <a:lumOff val="35000"/>
                  </a:schemeClr>
                </a:solidFill>
              </a:rPr>
              <a:t>Muaj ib hnub Vajtswv los tshwm rau Yauna thiab hais tias,</a:t>
            </a:r>
          </a:p>
          <a:p>
            <a:r xmlns:a="http://schemas.openxmlformats.org/drawingml/2006/main">
              <a:rPr lang="hmn" altLang="ko-KR" sz="2500">
                <a:solidFill>
                  <a:schemeClr val="tx1">
                    <a:lumMod val="65000"/>
                    <a:lumOff val="35000"/>
                  </a:schemeClr>
                </a:solidFill>
              </a:rPr>
              <a:t>“Cia li mus rau lub nroog Ninave uas loj thiab tshaj tawm tsam nws! Kuv yuav cawm lawv dim ntawm lawv tej kev phem kev qias.”</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Yauna tsis xav mloog Vajtswv lus. Nws mus txawv tebchaws thiab caij nkoj mus rau Tarshish kom khiav ntawm Vajtswv.</a:t>
            </a:r>
            <a:r xmlns:a="http://schemas.openxmlformats.org/drawingml/2006/main">
              <a:rPr lang="hmn"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400">
                <a:solidFill>
                  <a:schemeClr val="tx1">
                    <a:lumMod val="65000"/>
                    <a:lumOff val="35000"/>
                  </a:schemeClr>
                </a:solidFill>
              </a:rPr>
              <a:t>Tiamsis, Vajtswv xa cua hlob tuaj thiab lawv txhua tus yuav tsum tuag. Cov tub rog caij nkoj hla Yaunas mus rau hauv hiav txwv. Ib tug ntses loj tuaj nqos nws.</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Jonah hloov siab lees txim nws tej kev txhaum rau 3 hnub nyob rau hauv cov ntses.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“Thov muab lub tswvyim rau kuv coj kuv haiv neeg kom zoo.” Vajtswv txaus siab tias Xalaumoo thov qhov no. Yog li ntawd, Vajtswv thiaj muab tej uas Xalaumoo thov rau nws.</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400">
                <a:solidFill>
                  <a:schemeClr val="tx1">
                    <a:lumMod val="65000"/>
                    <a:lumOff val="35000"/>
                  </a:schemeClr>
                </a:solidFill>
              </a:rPr>
              <a:t>Cov ntses ntuav nws mus rau hauv av qhuav. Nws mus rau lub nroog Ninave thiab qw Vajtswv tej lus rau lawv tsis txaus siab.</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500">
                <a:solidFill>
                  <a:schemeClr val="tx1">
                    <a:lumMod val="65000"/>
                    <a:lumOff val="35000"/>
                  </a:schemeClr>
                </a:solidFill>
              </a:rPr>
              <a:t>Thaum hnov Vajtswv tej lus ceeb toom, cov Ninevites hloov siab lees txim thiab nrhiav Vajtswv txoj kev tshav ntuj. Vajtswv zam txim rau cov neeg Ninave.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Zaj Lus Qhia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200">
                <a:solidFill>
                  <a:schemeClr val="tx1">
                    <a:lumMod val="65000"/>
                    <a:lumOff val="35000"/>
                  </a:schemeClr>
                </a:solidFill>
              </a:rPr>
              <a:t>Yauna tsis mloog Vajtswv Txojlus.</a:t>
            </a:r>
          </a:p>
          <a:p>
            <a:pPr xmlns:a="http://schemas.openxmlformats.org/drawingml/2006/main" algn="ctr"/>
            <a:r xmlns:a="http://schemas.openxmlformats.org/drawingml/2006/main">
              <a:rPr lang="hmn" altLang="ko-KR" sz="3200">
                <a:solidFill>
                  <a:schemeClr val="tx1">
                    <a:lumMod val="65000"/>
                    <a:lumOff val="35000"/>
                  </a:schemeClr>
                </a:solidFill>
              </a:rPr>
              <a:t>Tiamsis Vajtswv siv Yaunas kom tsis mloog lus thiab thaum kawg cawm cov Ninave.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mn" altLang="ko-KR" sz="3200">
                <a:solidFill>
                  <a:schemeClr val="tx1">
                    <a:lumMod val="65000"/>
                    <a:lumOff val="35000"/>
                  </a:schemeClr>
                </a:solidFill>
              </a:rPr>
              <a:t>Muaj tej lub sij hawm uas Vajtswv lub siab nyiam txawv ntawm qhov kuv xav.</a:t>
            </a:r>
          </a:p>
          <a:p>
            <a:pPr xmlns:a="http://schemas.openxmlformats.org/drawingml/2006/main" algn="ctr"/>
            <a:r xmlns:a="http://schemas.openxmlformats.org/drawingml/2006/main">
              <a:rPr lang="hmn" altLang="ko-KR" sz="3200">
                <a:solidFill>
                  <a:schemeClr val="tx1">
                    <a:lumMod val="65000"/>
                    <a:lumOff val="35000"/>
                  </a:schemeClr>
                </a:solidFill>
              </a:rPr>
              <a:t>Tiamsis Vajtswv lub siab nyiam yeej yog lawm.</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mn" altLang="ko-KR" sz="3200">
                <a:solidFill>
                  <a:schemeClr val="tx1">
                    <a:lumMod val="65000"/>
                    <a:lumOff val="35000"/>
                  </a:schemeClr>
                </a:solidFill>
              </a:rPr>
              <a:t>Peb yuav tsum ua raws li Vajtswv lub siab nyiam.</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200"/>
              <a:t>Vajtswv yog leejtwg?</a:t>
            </a:r>
            <a:r xmlns:a="http://schemas.openxmlformats.org/drawingml/2006/main">
              <a:rPr lang="h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rgbClr val="C00000"/>
                </a:solidFill>
              </a:rPr>
              <a:t>Vajtswv yog..</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Vajtswv yog tus cawm cov neeg uas ua siab dawb hloov siab lees txim ntawm lawv tej kev txhaum thiab thov kev zam txim.</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Leej twg lub plab yog Jonas nyob rau hauv 3 hnub?</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① </a:t>
            </a:r>
            <a:r xmlns:a="http://schemas.openxmlformats.org/drawingml/2006/main">
              <a:rPr lang="hmn" altLang="ko-KR" sz="2800">
                <a:solidFill>
                  <a:schemeClr val="tx1">
                    <a:lumMod val="65000"/>
                    <a:lumOff val="35000"/>
                  </a:schemeClr>
                </a:solidFill>
              </a:rPr>
              <a:t>Liab</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② </a:t>
            </a:r>
            <a:r xmlns:a="http://schemas.openxmlformats.org/drawingml/2006/main">
              <a:rPr lang="hmn" altLang="ko-KR" sz="2800">
                <a:solidFill>
                  <a:schemeClr val="tx1">
                    <a:lumMod val="65000"/>
                    <a:lumOff val="35000"/>
                  </a:schemeClr>
                </a:solidFill>
              </a:rPr>
              <a:t>Elephant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③ </a:t>
            </a:r>
            <a:r xmlns:a="http://schemas.openxmlformats.org/drawingml/2006/main">
              <a:rPr lang="hmn" altLang="ko-KR" sz="2800">
                <a:solidFill>
                  <a:schemeClr val="tx1">
                    <a:lumMod val="65000"/>
                    <a:lumOff val="35000"/>
                  </a:schemeClr>
                </a:solidFill>
              </a:rPr>
              <a:t>Aub</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④ </a:t>
            </a:r>
            <a:r xmlns:a="http://schemas.openxmlformats.org/drawingml/2006/main">
              <a:rPr lang="hmn" altLang="ko-KR" sz="2800">
                <a:solidFill>
                  <a:schemeClr val="tx1">
                    <a:lumMod val="65000"/>
                    <a:lumOff val="35000"/>
                  </a:schemeClr>
                </a:solidFill>
              </a:rPr>
              <a:t>Ntses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rgbClr val="FF0000"/>
                </a:solidFill>
              </a:rPr>
              <a:t>④ </a:t>
            </a:r>
            <a:r xmlns:a="http://schemas.openxmlformats.org/drawingml/2006/main">
              <a:rPr lang="hmn" altLang="ko-KR" sz="2800">
                <a:solidFill>
                  <a:srgbClr val="FF0000"/>
                </a:solidFill>
              </a:rPr>
              <a:t>Ntses</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Tiamsis Yawmsaub muab ib tug ntses loj los nqos Yaunas, thiab Yauna nyob hauv cov ntses peb hnub peb hmo.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mn" altLang="ko-KR" sz="2800">
                <a:solidFill>
                  <a:schemeClr val="tx1">
                    <a:lumMod val="65000"/>
                    <a:lumOff val="35000"/>
                  </a:schemeClr>
                </a:solidFill>
              </a:rPr>
              <a:t>Yauna</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Muaj ib hnub, muaj ob tug pojniam tuaj cuag Xalaumoo nrog ib tug menyuam mos. Lawv tawm tsam tias tus menyuam yog nws tus menyuam ua ntej huab tais.</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Vajntxwv hais tias, “Vim ob tug pojniam hais tias tus menyuam yog nws tus menyuam, txiav tus menyuam ua ob thiab muab ib nrab rau ib thiab ib nrab!”</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Ib tug poj niam muaj kev khuv leej rau nws tus tub. Yog li ntawd, nws hais tias, “Muab tus menyuam uas muaj sia nyob rau nws. Txhob tua nws!” Thaum hnov li ntawd, Xalaumoo txiav txim siab tias tus pojniam ntawd yog nws niam tiag. Vajntxwv hais tias, “Muab tus menyuam rau nws. Nws yog leej niam tiag tiag!”</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Zaj Lus Qhia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600">
                <a:solidFill>
                  <a:schemeClr val="tx1">
                    <a:lumMod val="65000"/>
                    <a:lumOff val="35000"/>
                  </a:schemeClr>
                </a:solidFill>
              </a:rPr>
              <a:t>Xalaumoo thov kom lub siab txawj ntse thiab tsis yog nyiaj txiag lossis hwj chim</a:t>
            </a:r>
          </a:p>
          <a:p>
            <a:pPr xmlns:a="http://schemas.openxmlformats.org/drawingml/2006/main" algn="ctr"/>
            <a:r xmlns:a="http://schemas.openxmlformats.org/drawingml/2006/main">
              <a:rPr lang="hmn" altLang="ko-KR" sz="3600">
                <a:solidFill>
                  <a:schemeClr val="tx1">
                    <a:lumMod val="65000"/>
                    <a:lumOff val="35000"/>
                  </a:schemeClr>
                </a:solidFill>
              </a:rPr>
              <a:t>kav nws lub tebchaws.</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hmn" altLang="ko-KR" sz="3600">
                <a:solidFill>
                  <a:schemeClr val="tx1">
                    <a:lumMod val="65000"/>
                    <a:lumOff val="35000"/>
                  </a:schemeClr>
                </a:solidFill>
              </a:rPr>
              <a:t>Peb yuav tsum thov Vajtswv tsis yog rau peb tus kheej xwb tab sis kuj pab lwm tus.</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hmn" altLang="ko-KR" sz="3600">
                <a:solidFill>
                  <a:schemeClr val="tx1">
                    <a:lumMod val="65000"/>
                    <a:lumOff val="35000"/>
                  </a:schemeClr>
                </a:solidFill>
              </a:rPr>
              <a:t>Tom qab Davi nrog Xa-ules tham tas lawm, Yaunathas txawm nrog Davi nrog nraim, thiab nws hlub nws ib yam nkaus.</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hmn" altLang="ko-KR" sz="2800">
                <a:solidFill>
                  <a:schemeClr val="tx1">
                    <a:lumMod val="65000"/>
                    <a:lumOff val="35000"/>
                  </a:schemeClr>
                </a:solidFill>
              </a:rPr>
              <a:t>1 Xamuyee 18:</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200"/>
              <a:t>Vajtswv?</a:t>
            </a:r>
            <a:r xmlns:a="http://schemas.openxmlformats.org/drawingml/2006/main">
              <a:rPr lang="h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rgbClr val="C00000"/>
                </a:solidFill>
              </a:rPr>
              <a:t>Vajtswv..</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Vajtswv yog tus uas muaj peev xwm muab tswvyim rau peb uas koj tsis tuaj yeem tau txais los ntawm lub ntiaj teb.</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Xalaumoo thov Vajtswv li cas?</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① </a:t>
            </a:r>
            <a:r xmlns:a="http://schemas.openxmlformats.org/drawingml/2006/main">
              <a:rPr lang="hmn" altLang="ko-KR" sz="2800">
                <a:solidFill>
                  <a:schemeClr val="tx1">
                    <a:lumMod val="65000"/>
                    <a:lumOff val="35000"/>
                  </a:schemeClr>
                </a:solidFill>
              </a:rPr>
              <a:t>khoom noj</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② </a:t>
            </a:r>
            <a:r xmlns:a="http://schemas.openxmlformats.org/drawingml/2006/main">
              <a:rPr lang="hmn" altLang="ko-KR" sz="2800">
                <a:solidFill>
                  <a:schemeClr val="tx1">
                    <a:lumMod val="65000"/>
                    <a:lumOff val="35000"/>
                  </a:schemeClr>
                </a:solidFill>
              </a:rPr>
              <a:t>nyiaj txiag</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③ </a:t>
            </a:r>
            <a:r xmlns:a="http://schemas.openxmlformats.org/drawingml/2006/main">
              <a:rPr lang="hmn" altLang="ko-KR" sz="2800">
                <a:solidFill>
                  <a:schemeClr val="tx1">
                    <a:lumMod val="65000"/>
                    <a:lumOff val="35000"/>
                  </a:schemeClr>
                </a:solidFill>
              </a:rPr>
              <a:t>kev noj qab haus huv</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④ </a:t>
            </a:r>
            <a:r xmlns:a="http://schemas.openxmlformats.org/drawingml/2006/main">
              <a:rPr lang="hmn" altLang="ko-KR" sz="2800">
                <a:solidFill>
                  <a:schemeClr val="tx1">
                    <a:lumMod val="65000"/>
                    <a:lumOff val="35000"/>
                  </a:schemeClr>
                </a:solidFill>
              </a:rPr>
              <a:t>kev txawj ntse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rgbClr val="FF0000"/>
                </a:solidFill>
              </a:rPr>
              <a:t>④ </a:t>
            </a:r>
            <a:r xmlns:a="http://schemas.openxmlformats.org/drawingml/2006/main">
              <a:rPr lang="hmn" altLang="ko-KR" sz="2800">
                <a:solidFill>
                  <a:srgbClr val="FF0000"/>
                </a:solidFill>
              </a:rPr>
              <a:t>kev txawj ntse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Vajntxwv Xalaumoo muaj kev nplua nuj thiab kev txawj ntse ntau dua li lwm tus vajntxwv hauv ntiajteb no.</a:t>
            </a:r>
            <a:r xmlns:a="http://schemas.openxmlformats.org/drawingml/2006/main">
              <a:rPr lang="hmn"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mn" altLang="ko-KR" sz="2800">
                <a:solidFill>
                  <a:schemeClr val="tx1">
                    <a:lumMod val="65000"/>
                    <a:lumOff val="35000"/>
                  </a:schemeClr>
                </a:solidFill>
              </a:rPr>
              <a:t>2 Vaj Keeb Kwm 9:</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b="1">
                <a:solidFill>
                  <a:schemeClr val="tx1">
                    <a:lumMod val="50000"/>
                    <a:lumOff val="50000"/>
                  </a:schemeClr>
                </a:solidFill>
              </a:rPr>
              <a:t>No. 33 Vajtswv Txojlus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400"/>
              <a:t>Lub Tuam Tsev rau Vajtswv lub npe</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Xalaumoo tau txib kom ua lub tuam tsev rau Yawmsaub lub npe thiab ua vajntxwv kav nws tus kheej.</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mn" altLang="ko-KR" sz="2800">
                <a:solidFill>
                  <a:schemeClr val="tx1">
                    <a:lumMod val="65000"/>
                    <a:lumOff val="35000"/>
                  </a:schemeClr>
                </a:solidFill>
              </a:rPr>
              <a:t>2 Vaj Keeb Kwm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Xalaumoo xav ua ib lub tuam tsev rau Vajtswv raws li nws txiv, Davi hais kom.</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Yog li ntawd, nws thiaj hais kom cov kws txawj ntoo coj ntoo zoo tshaj plaws rau lub tuam tsev.</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Nws tau npaj pob zeb rau lub tuam tsev. Nws hais kom cov kws txawj txawj coj pob zeb loj, zoo kawg nkaus thiab muaj zog</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Ib txhia craftsmen tau dai kom zoo nkauj lub tuam tsev ntawm Vajtswv nrog cov khaub ncaws xim thiab kub xov.</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600">
                <a:solidFill>
                  <a:schemeClr val="tx1">
                    <a:lumMod val="65000"/>
                    <a:lumOff val="35000"/>
                  </a:schemeClr>
                </a:solidFill>
              </a:rPr>
              <a:t>Thaum Vajtswv lub tuam tsev tiav lawm, Xalaumoo thiab cov Yixayee sawvdaws pe hawm Vajtswv nrog kev xyiv fab heev.</a:t>
            </a:r>
            <a:r xmlns:a="http://schemas.openxmlformats.org/drawingml/2006/main">
              <a:rPr lang="hmn" altLang="en-US" sz="2600">
                <a:solidFill>
                  <a:schemeClr val="tx1">
                    <a:lumMod val="65000"/>
                    <a:lumOff val="35000"/>
                  </a:schemeClr>
                </a:solidFill>
              </a:rPr>
              <a:t> </a:t>
            </a:r>
            <a:r xmlns:a="http://schemas.openxmlformats.org/drawingml/2006/main">
              <a:rPr lang="hmn" altLang="ko-KR" sz="2600">
                <a:solidFill>
                  <a:schemeClr val="tx1">
                    <a:lumMod val="65000"/>
                    <a:lumOff val="35000"/>
                  </a:schemeClr>
                </a:solidFill>
              </a:rPr>
              <a:t>“Tus Tswv Vajtswv! Los thiab kav peb ntawm no!”</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hmn" altLang="ko-KR" sz="2800">
                <a:solidFill>
                  <a:schemeClr val="tx1">
                    <a:lumMod val="65000"/>
                    <a:lumOff val="35000"/>
                  </a:schemeClr>
                </a:solidFill>
              </a:rPr>
              <a:t>Davi los nyob hauv lub tsev ntawd. Nws ntsib Yaunathas uas yog vajntxwv Xa-ules tus tub.</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Zaj Lus Qhia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600">
                <a:solidFill>
                  <a:schemeClr val="tx1">
                    <a:lumMod val="65000"/>
                    <a:lumOff val="35000"/>
                  </a:schemeClr>
                </a:solidFill>
              </a:rPr>
              <a:t>Xalaumoo thiab nws cov neeg tau qhia lawv lub siab nyiam Vajtswv nrog kev tsim lub tuam tsev zoo nkauj rau tus Tswv Vajtswv.</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hmn" altLang="ko-KR" sz="3600">
                <a:solidFill>
                  <a:schemeClr val="tx1">
                    <a:lumMod val="65000"/>
                    <a:lumOff val="35000"/>
                  </a:schemeClr>
                </a:solidFill>
              </a:rPr>
              <a:t>Lub Koom Txoos yog ib qho chaw uas peb ntsib Vajtswv thiab peb tuaj yeem qhia peb lub siab hlub Vajtswv.</a:t>
            </a:r>
          </a:p>
          <a:p>
            <a:pPr xmlns:a="http://schemas.openxmlformats.org/drawingml/2006/main" algn="ctr"/>
            <a:r xmlns:a="http://schemas.openxmlformats.org/drawingml/2006/main">
              <a:rPr lang="hmn" altLang="ko-KR" sz="3600">
                <a:solidFill>
                  <a:schemeClr val="tx1">
                    <a:lumMod val="65000"/>
                    <a:lumOff val="35000"/>
                  </a:schemeClr>
                </a:solidFill>
              </a:rPr>
              <a:t>Peb yuav tsum hlub peb pawg ntseeg.</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200"/>
              <a:t>Vajtswv?</a:t>
            </a:r>
            <a:r xmlns:a="http://schemas.openxmlformats.org/drawingml/2006/main">
              <a:rPr lang="h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rgbClr val="C00000"/>
                </a:solidFill>
              </a:rPr>
              <a:t>Vajtswv..</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Vajtswv yog tus uas tshawb nrhiav cov neeg pe hawm thiab foom koob hmoov rau lawv.</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hmn" altLang="ko-KR" sz="4000">
                <a:solidFill>
                  <a:srgbClr val="FF0000"/>
                </a:solidFill>
              </a:rPr>
              <a:t>Niaj hnub no quiz</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en-US" sz="3600">
                <a:solidFill>
                  <a:schemeClr val="tx1">
                    <a:lumMod val="65000"/>
                    <a:lumOff val="35000"/>
                  </a:schemeClr>
                </a:solidFill>
              </a:rPr>
              <a:t>Xalaumoo thiab cov Yixayee ua li cas los qhia lawv txojkev hlub rau Vajtswv?</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en-US" sz="2800">
                <a:solidFill>
                  <a:schemeClr val="tx1">
                    <a:lumMod val="65000"/>
                    <a:lumOff val="35000"/>
                  </a:schemeClr>
                </a:solidFill>
              </a:rPr>
              <a:t>① </a:t>
            </a:r>
            <a:r xmlns:a="http://schemas.openxmlformats.org/drawingml/2006/main">
              <a:rPr lang="hmn" altLang="en-US" sz="2800">
                <a:solidFill>
                  <a:schemeClr val="tx1">
                    <a:lumMod val="65000"/>
                    <a:lumOff val="35000"/>
                  </a:schemeClr>
                </a:solidFill>
              </a:rPr>
              <a:t>Idol</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en-US" sz="2800">
                <a:solidFill>
                  <a:schemeClr val="tx1">
                    <a:lumMod val="65000"/>
                    <a:lumOff val="35000"/>
                  </a:schemeClr>
                </a:solidFill>
              </a:rPr>
              <a:t>② </a:t>
            </a:r>
            <a:r xmlns:a="http://schemas.openxmlformats.org/drawingml/2006/main">
              <a:rPr lang="hmn" altLang="en-US" sz="2800">
                <a:solidFill>
                  <a:schemeClr val="tx1">
                    <a:lumMod val="65000"/>
                    <a:lumOff val="35000"/>
                  </a:schemeClr>
                </a:solidFill>
              </a:rPr>
              <a:t>Palace</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en-US" sz="2800">
                <a:solidFill>
                  <a:schemeClr val="tx1">
                    <a:lumMod val="65000"/>
                    <a:lumOff val="35000"/>
                  </a:schemeClr>
                </a:solidFill>
              </a:rPr>
              <a:t>③ </a:t>
            </a:r>
            <a:r xmlns:a="http://schemas.openxmlformats.org/drawingml/2006/main">
              <a:rPr lang="hmn" altLang="en-US" sz="2800">
                <a:solidFill>
                  <a:schemeClr val="tx1">
                    <a:lumMod val="65000"/>
                    <a:lumOff val="35000"/>
                  </a:schemeClr>
                </a:solidFill>
              </a:rPr>
              <a:t>Lub nroog</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en-US" sz="2800">
                <a:solidFill>
                  <a:schemeClr val="tx1">
                    <a:lumMod val="65000"/>
                    <a:lumOff val="35000"/>
                  </a:schemeClr>
                </a:solidFill>
              </a:rPr>
              <a:t>④ </a:t>
            </a:r>
            <a:r xmlns:a="http://schemas.openxmlformats.org/drawingml/2006/main">
              <a:rPr lang="hmn" altLang="en-US" sz="2800">
                <a:solidFill>
                  <a:schemeClr val="tx1">
                    <a:lumMod val="65000"/>
                    <a:lumOff val="35000"/>
                  </a:schemeClr>
                </a:solidFill>
              </a:rPr>
              <a:t>sanctuary</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mn" altLang="en-US" sz="2800">
                <a:solidFill>
                  <a:srgbClr val="FF0000"/>
                </a:solidFill>
              </a:rPr>
              <a:t>④ </a:t>
            </a:r>
            <a:r xmlns:a="http://schemas.openxmlformats.org/drawingml/2006/main">
              <a:rPr lang="hmn" altLang="en-US" sz="2800">
                <a:solidFill>
                  <a:srgbClr val="FF0000"/>
                </a:solidFill>
              </a:rPr>
              <a:t>sanctuary</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Xalaumoo tau txib kom ua lub tuam tsev rau Yawmsaub lub npe thiab ua vajntxwv kav nws tus kheej.</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mn" altLang="ko-KR" sz="2800">
                <a:solidFill>
                  <a:schemeClr val="tx1">
                    <a:lumMod val="65000"/>
                    <a:lumOff val="35000"/>
                  </a:schemeClr>
                </a:solidFill>
              </a:rPr>
              <a:t>2 Vaj Keeb Kwm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b="1">
                <a:solidFill>
                  <a:schemeClr val="tx1">
                    <a:lumMod val="50000"/>
                    <a:lumOff val="50000"/>
                  </a:schemeClr>
                </a:solidFill>
              </a:rPr>
              <a:t>No. 34 Vajtswv Txojlus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400"/>
              <a:t>Ravens uas nqa qhob cij thiab nqaij</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t>Koj yuav haus dej ntawm ntug dej, thiab kuv tau hais kom cov nquab noj koj nyob rau ntawd.</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mn" altLang="ko-KR" sz="2800">
                <a:solidFill>
                  <a:schemeClr val="tx1">
                    <a:lumMod val="65000"/>
                    <a:lumOff val="35000"/>
                  </a:schemeClr>
                </a:solidFill>
              </a:rPr>
              <a:t>1 vaj</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17:4 ib</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700">
                <a:solidFill>
                  <a:schemeClr val="tx1">
                    <a:lumMod val="65000"/>
                    <a:lumOff val="35000"/>
                  </a:schemeClr>
                </a:solidFill>
              </a:rPr>
              <a:t>Muaj ib tug vajntxwv hu ua Ahaj uas ua phem heev rau ntawm Vajtswv. Ib tug yaj saub Eliyas muab Vajtswv txoj lus rau Ahaj.</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600">
                <a:solidFill>
                  <a:schemeClr val="tx1">
                    <a:lumMod val="65000"/>
                    <a:lumOff val="35000"/>
                  </a:schemeClr>
                </a:solidFill>
              </a:rPr>
              <a:t>"Yuav tsis muaj nag hauv av!" Thaum no, Ahaj sim tua nws. Vajtswv kom nws mus nkaum ntawm vajntxwv Ahaj.</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Eliya tau khiav mus rau hauv lub tebchaws uas Vajtswv tau qhia.</a:t>
            </a:r>
          </a:p>
          <a:p>
            <a:r xmlns:a="http://schemas.openxmlformats.org/drawingml/2006/main">
              <a:rPr lang="hmn" altLang="ko-KR" sz="2800">
                <a:solidFill>
                  <a:schemeClr val="tx1">
                    <a:lumMod val="65000"/>
                    <a:lumOff val="35000"/>
                  </a:schemeClr>
                </a:solidFill>
              </a:rPr>
              <a:t>Txawm li cas los xij, nws tsis tuaj yeem tau txais zaub mov noj nyob ntawd.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Vajtswv txib kom cov kwjpwm coj Eliyas noj. Thaum sawv ntxov thiab yav tsaus ntuj nws coj nws cov mov ci thiab nqaij, thiab nws haus los ntawm tus dej.</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hmn" altLang="ko-KR" sz="2800">
                <a:solidFill>
                  <a:schemeClr val="tx1">
                    <a:lumMod val="65000"/>
                    <a:lumOff val="35000"/>
                  </a:schemeClr>
                </a:solidFill>
              </a:rPr>
              <a:t>Yaunathas nyiam Davi heev. Yaunathas tau los ua ib tug ntsuj plig nrog Davi.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Eliyas ua raws li Vajtswv tej lus uas yuav muaj kev pheej hmoo ntawm nws lub neej thiab nws muaj kev paub zoo txog Vajtswv txoj kev tiv thaiv.</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Zaj Lus Qhia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2800">
                <a:solidFill>
                  <a:schemeClr val="tx1">
                    <a:lumMod val="65000"/>
                    <a:lumOff val="35000"/>
                  </a:schemeClr>
                </a:solidFill>
              </a:rPr>
              <a:t>Vajntxwv phem, Ahaj tsis nyiam ua raws li Vajtswv tej lus. Yog li ntawd, nws thiaj sim tua Vajtswv tus yaj saub, Eliyas uas tau qhia Vajtswv txoj lus.</a:t>
            </a:r>
            <a:r xmlns:a="http://schemas.openxmlformats.org/drawingml/2006/main">
              <a:rPr lang="hmn"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hmn" altLang="ko-KR" sz="2800">
                <a:solidFill>
                  <a:schemeClr val="tx1">
                    <a:lumMod val="65000"/>
                    <a:lumOff val="35000"/>
                  </a:schemeClr>
                </a:solidFill>
              </a:rPr>
              <a:t>Tiamsis, Vajtswv tiv thaiv thiab saib xyuas Eliya zoo kawg nkaus!</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hmn" altLang="ko-KR" sz="2800">
                <a:solidFill>
                  <a:schemeClr val="tx1">
                    <a:lumMod val="65000"/>
                    <a:lumOff val="35000"/>
                  </a:schemeClr>
                </a:solidFill>
              </a:rPr>
              <a:t>Peb yuav tsum ua raws li thiab tshaj tawm Vajtswv txoj lus nyob rau txhua qhov xwm txheej zoo li Eliyas.</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hmn" altLang="ko-KR" sz="2800">
                <a:solidFill>
                  <a:schemeClr val="tx1">
                    <a:lumMod val="65000"/>
                    <a:lumOff val="35000"/>
                  </a:schemeClr>
                </a:solidFill>
              </a:rPr>
              <a:t>Vajtswv yeej yuav tiv thaiv peb</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200"/>
              <a:t>Vajtswv yog leejtwg?</a:t>
            </a:r>
            <a:r xmlns:a="http://schemas.openxmlformats.org/drawingml/2006/main">
              <a:rPr lang="h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rgbClr val="C00000"/>
                </a:solidFill>
              </a:rPr>
              <a:t>Vajtswv yog..</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Vajtswv yog ib tug uas saib xyuas cov uas mloog lus thiab ua raws li Nws tej lus zoo kawg nkaus.</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Leej twg coj tej khoom noj rau Eliya?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① </a:t>
            </a:r>
            <a:r xmlns:a="http://schemas.openxmlformats.org/drawingml/2006/main">
              <a:rPr lang="hmn" altLang="ko-KR" sz="2800">
                <a:solidFill>
                  <a:schemeClr val="tx1">
                    <a:lumMod val="65000"/>
                    <a:lumOff val="35000"/>
                  </a:schemeClr>
                </a:solidFill>
              </a:rPr>
              <a:t>os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② </a:t>
            </a:r>
            <a:r xmlns:a="http://schemas.openxmlformats.org/drawingml/2006/main">
              <a:rPr lang="hmn" altLang="ko-KR" sz="2800">
                <a:solidFill>
                  <a:schemeClr val="tx1">
                    <a:lumMod val="65000"/>
                    <a:lumOff val="35000"/>
                  </a:schemeClr>
                </a:solidFill>
              </a:rPr>
              <a:t>dav dawb hau</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③ </a:t>
            </a:r>
            <a:r xmlns:a="http://schemas.openxmlformats.org/drawingml/2006/main">
              <a:rPr lang="hmn" altLang="ko-KR" sz="2800">
                <a:solidFill>
                  <a:schemeClr val="tx1">
                    <a:lumMod val="65000"/>
                    <a:lumOff val="35000"/>
                  </a:schemeClr>
                </a:solidFill>
              </a:rPr>
              <a:t>Zaj</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④ </a:t>
            </a:r>
            <a:r xmlns:a="http://schemas.openxmlformats.org/drawingml/2006/main">
              <a:rPr lang="hmn" altLang="ko-KR" sz="2800">
                <a:solidFill>
                  <a:schemeClr val="tx1">
                    <a:lumMod val="65000"/>
                    <a:lumOff val="35000"/>
                  </a:schemeClr>
                </a:solidFill>
              </a:rPr>
              <a:t>rov</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rgbClr val="FF0000"/>
                </a:solidFill>
              </a:rPr>
              <a:t>④ </a:t>
            </a:r>
            <a:r xmlns:a="http://schemas.openxmlformats.org/drawingml/2006/main">
              <a:rPr lang="hmn" altLang="ko-KR" sz="2800">
                <a:solidFill>
                  <a:srgbClr val="FF0000"/>
                </a:solidFill>
              </a:rPr>
              <a:t>rov</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t>Koj yuav haus dej ntawm ntug dej, thiab kuv tau hais kom cov nquab noj koj nyob rau ntawd.</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mn" altLang="ko-KR" sz="2800">
                <a:solidFill>
                  <a:schemeClr val="tx1">
                    <a:lumMod val="65000"/>
                    <a:lumOff val="35000"/>
                  </a:schemeClr>
                </a:solidFill>
              </a:rPr>
              <a:t>1 vaj</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17:4 ib</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b="1">
                <a:solidFill>
                  <a:schemeClr val="tx1">
                    <a:lumMod val="50000"/>
                    <a:lumOff val="50000"/>
                  </a:schemeClr>
                </a:solidFill>
              </a:rPr>
              <a:t>No. 35 Vajtswv Txojlus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400"/>
              <a:t>Cov hmoov nplej thiab roj</a:t>
            </a:r>
          </a:p>
          <a:p>
            <a:pPr xmlns:a="http://schemas.openxmlformats.org/drawingml/2006/main" algn="ctr"/>
            <a:r xmlns:a="http://schemas.openxmlformats.org/drawingml/2006/main">
              <a:rPr lang="hmn" altLang="ko-KR" sz="4400"/>
              <a:t>tsis tau siv li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Cia li mus rau lub moos Xalefa uas nyob Xidoos thiab nyob ntawd. Kuv tau txib ib tug poj ntsuam nyob rau qhov ntawd kom muab zaub mov rau koj</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mn" altLang="ko-KR" sz="2800">
                <a:solidFill>
                  <a:schemeClr val="tx1">
                    <a:lumMod val="65000"/>
                    <a:lumOff val="35000"/>
                  </a:schemeClr>
                </a:solidFill>
              </a:rPr>
              <a:t>1 vaj</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17:9 ib</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Tsis muaj nag los nyob rau hauv Ixayees raws li tus Tswv Vajtswv hais. Yog li ntawd tsis muaj zaub mov rau neeg noj.</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Tus Tswv uas yog Vajtswv txib Eliya mus rau ib tug poj ntsuam uas nyob hauv lub moos Xalefa.</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Eliyas hais kom nws ua mov rau nws tus kheej nrog tsuas yog ib tug puv tes ntawm hmoov thiab ib tug me ntsis roj uas tshuav rau nws.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hmn" altLang="ko-KR" sz="2800">
                <a:solidFill>
                  <a:schemeClr val="tx1">
                    <a:lumMod val="65000"/>
                    <a:lumOff val="35000"/>
                  </a:schemeClr>
                </a:solidFill>
              </a:rPr>
              <a:t>Yaunathas muab rab ntaj thiab xub muab rau Davi. Nws txhais tau tias nws yeej ntseeg Davi.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600">
                <a:solidFill>
                  <a:schemeClr val="tx1">
                    <a:lumMod val="65000"/>
                    <a:lumOff val="35000"/>
                  </a:schemeClr>
                </a:solidFill>
              </a:rPr>
              <a:t>Txawm hais tias nws tsis muaj hmoov nplej thiab roj txaus, raws li Eliyas hais, nws ua ib co ncuav thiab muab rau Eliyas ua ntej thiab ua rau lawv tus kheej.</a:t>
            </a:r>
            <a:r xmlns:a="http://schemas.openxmlformats.org/drawingml/2006/main">
              <a:rPr lang="hmn" altLang="en-US" sz="2600">
                <a:solidFill>
                  <a:schemeClr val="tx1">
                    <a:lumMod val="65000"/>
                    <a:lumOff val="35000"/>
                  </a:schemeClr>
                </a:solidFill>
              </a:rPr>
              <a:t> </a:t>
            </a:r>
            <a:r xmlns:a="http://schemas.openxmlformats.org/drawingml/2006/main">
              <a:rPr lang="hmn" altLang="ko-KR" sz="2600">
                <a:solidFill>
                  <a:schemeClr val="tx1">
                    <a:lumMod val="65000"/>
                    <a:lumOff val="35000"/>
                  </a:schemeClr>
                </a:solidFill>
              </a:rPr>
              <a:t>Tom qab ntawd, xav tsis thoob, lub hub ntawm hmoov thiab lub jug roj</a:t>
            </a:r>
            <a:r xmlns:a="http://schemas.openxmlformats.org/drawingml/2006/main">
              <a:rPr lang="hmn" altLang="en-US" sz="2600">
                <a:solidFill>
                  <a:schemeClr val="tx1">
                    <a:lumMod val="65000"/>
                    <a:lumOff val="35000"/>
                  </a:schemeClr>
                </a:solidFill>
              </a:rPr>
              <a:t> </a:t>
            </a:r>
            <a:r xmlns:a="http://schemas.openxmlformats.org/drawingml/2006/main">
              <a:rPr lang="hmn" altLang="ko-KR" sz="2600">
                <a:solidFill>
                  <a:schemeClr val="tx1">
                    <a:lumMod val="65000"/>
                    <a:lumOff val="35000"/>
                  </a:schemeClr>
                </a:solidFill>
              </a:rPr>
              <a:t>tsis siv li.</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600">
                <a:solidFill>
                  <a:schemeClr val="tx1">
                    <a:lumMod val="65000"/>
                    <a:lumOff val="35000"/>
                  </a:schemeClr>
                </a:solidFill>
              </a:rPr>
              <a:t>Muaj ib hnub nws tus tub tuag. Tiamsis tus Tswv Vajtswv cia tus menyuam tub txojsia rov los rau nws thiab muaj txojsia nyob. Nws tau qhuas Vajtswv.</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Zaj Lus Qhia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200">
                <a:solidFill>
                  <a:schemeClr val="tx1">
                    <a:lumMod val="65000"/>
                    <a:lumOff val="35000"/>
                  </a:schemeClr>
                </a:solidFill>
              </a:rPr>
              <a:t>Tus poj ntsuam muab me ntsis hmoov nplej thiab roj</a:t>
            </a:r>
          </a:p>
          <a:p>
            <a:pPr xmlns:a="http://schemas.openxmlformats.org/drawingml/2006/main" algn="ctr"/>
            <a:r xmlns:a="http://schemas.openxmlformats.org/drawingml/2006/main">
              <a:rPr lang="hmn" altLang="ko-KR" sz="3200">
                <a:solidFill>
                  <a:schemeClr val="tx1">
                    <a:lumMod val="65000"/>
                    <a:lumOff val="35000"/>
                  </a:schemeClr>
                </a:solidFill>
              </a:rPr>
              <a:t>rau Vajtswv.</a:t>
            </a:r>
            <a:r xmlns:a="http://schemas.openxmlformats.org/drawingml/2006/main">
              <a:rPr lang="hmn"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hmn" altLang="ko-KR" sz="3200">
                <a:solidFill>
                  <a:schemeClr val="tx1">
                    <a:lumMod val="65000"/>
                    <a:lumOff val="35000"/>
                  </a:schemeClr>
                </a:solidFill>
              </a:rPr>
              <a:t>Ces, nws tau koob hmoov ntau heev</a:t>
            </a:r>
          </a:p>
          <a:p>
            <a:pPr xmlns:a="http://schemas.openxmlformats.org/drawingml/2006/main" algn="ctr"/>
            <a:r xmlns:a="http://schemas.openxmlformats.org/drawingml/2006/main">
              <a:rPr lang="hmn" altLang="ko-KR" sz="3200">
                <a:solidFill>
                  <a:schemeClr val="tx1">
                    <a:lumMod val="65000"/>
                    <a:lumOff val="35000"/>
                  </a:schemeClr>
                </a:solidFill>
              </a:rPr>
              <a:t>dhau qhov kev xav.</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mn" altLang="ko-KR" sz="3200">
                <a:solidFill>
                  <a:schemeClr val="tx1">
                    <a:lumMod val="65000"/>
                    <a:lumOff val="35000"/>
                  </a:schemeClr>
                </a:solidFill>
              </a:rPr>
              <a:t>Qee zaum, yuav muaj ib lub sijhawm uas peb yuav tsum muab tej yam tseem ceeb rau Vajtswv.</a:t>
            </a:r>
          </a:p>
          <a:p>
            <a:pPr xmlns:a="http://schemas.openxmlformats.org/drawingml/2006/main" algn="ctr"/>
            <a:r xmlns:a="http://schemas.openxmlformats.org/drawingml/2006/main">
              <a:rPr lang="hmn" altLang="ko-KR" sz="3200">
                <a:solidFill>
                  <a:schemeClr val="tx1">
                    <a:lumMod val="65000"/>
                    <a:lumOff val="35000"/>
                  </a:schemeClr>
                </a:solidFill>
              </a:rPr>
              <a:t>Tom qab ntawd, Vajtswv foom koob hmoov rau peb ntau dhau los ntawm qhov kev txi thiab kev txi no.</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200"/>
              <a:t>Vajtswv yog leejtwg?</a:t>
            </a:r>
            <a:r xmlns:a="http://schemas.openxmlformats.org/drawingml/2006/main">
              <a:rPr lang="h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rgbClr val="C00000"/>
                </a:solidFill>
              </a:rPr>
              <a:t>Vajtswv yog..</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Vajtswv yog tus uas muab txhua yam uas peb yuav tsum tau nyob ntawm zaub mov, khaub ncaws, thiab tsev, thiab lwm yam.</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200">
                <a:solidFill>
                  <a:schemeClr val="tx1">
                    <a:lumMod val="65000"/>
                    <a:lumOff val="35000"/>
                  </a:schemeClr>
                </a:solidFill>
              </a:rPr>
              <a:t>Vajtswv hais kom Eliya mus rau leej twg ??</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① </a:t>
            </a:r>
            <a:r xmlns:a="http://schemas.openxmlformats.org/drawingml/2006/main">
              <a:rPr lang="hmn" altLang="ko-KR" sz="2800">
                <a:solidFill>
                  <a:schemeClr val="tx1">
                    <a:lumMod val="65000"/>
                    <a:lumOff val="35000"/>
                  </a:schemeClr>
                </a:solidFill>
              </a:rPr>
              <a:t>huab tais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② </a:t>
            </a:r>
            <a:r xmlns:a="http://schemas.openxmlformats.org/drawingml/2006/main">
              <a:rPr lang="hmn" altLang="ko-KR" sz="2800">
                <a:solidFill>
                  <a:schemeClr val="tx1">
                    <a:lumMod val="65000"/>
                    <a:lumOff val="35000"/>
                  </a:schemeClr>
                </a:solidFill>
              </a:rPr>
              <a:t>pov thawj</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③ </a:t>
            </a:r>
            <a:r xmlns:a="http://schemas.openxmlformats.org/drawingml/2006/main">
              <a:rPr lang="hmn" altLang="ko-KR" sz="2800">
                <a:solidFill>
                  <a:schemeClr val="tx1">
                    <a:lumMod val="65000"/>
                    <a:lumOff val="35000"/>
                  </a:schemeClr>
                </a:solidFill>
              </a:rPr>
              <a:t>tus poj ntsuam</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④ </a:t>
            </a:r>
            <a:r xmlns:a="http://schemas.openxmlformats.org/drawingml/2006/main">
              <a:rPr lang="hmn" altLang="ko-KR" sz="2800">
                <a:solidFill>
                  <a:schemeClr val="tx1">
                    <a:lumMod val="65000"/>
                    <a:lumOff val="35000"/>
                  </a:schemeClr>
                </a:solidFill>
              </a:rPr>
              <a:t>dav dav</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rgbClr val="FF0000"/>
                </a:solidFill>
              </a:rPr>
              <a:t>③ </a:t>
            </a:r>
            <a:r xmlns:a="http://schemas.openxmlformats.org/drawingml/2006/main">
              <a:rPr lang="hmn" altLang="ko-KR" sz="2800">
                <a:solidFill>
                  <a:srgbClr val="FF0000"/>
                </a:solidFill>
              </a:rPr>
              <a:t>tus poj ntsuam</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Cia li mus rau lub moos Xalefa uas nyob Xidoos thiab nyob ntawd. Kuv tau txib ib tug poj ntsuam nyob rau qhov ntawd kom muab zaub mov rau koj</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mn" altLang="ko-KR" sz="2800">
                <a:solidFill>
                  <a:schemeClr val="tx1">
                    <a:lumMod val="65000"/>
                    <a:lumOff val="35000"/>
                  </a:schemeClr>
                </a:solidFill>
              </a:rPr>
              <a:t>1 vaj</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17:9 ib</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hmn" altLang="ko-KR" b="1">
                <a:solidFill>
                  <a:schemeClr val="tx1">
                    <a:lumMod val="50000"/>
                    <a:lumOff val="50000"/>
                  </a:schemeClr>
                </a:solidFill>
              </a:rPr>
              <a:t>No. 36 Vajtswv Txojlus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hmn" altLang="ko-KR" sz="4400"/>
              <a:t>Qhov hluav taws poob saum ntuj los</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hmn" altLang="ko-KR" sz="3600">
                <a:solidFill>
                  <a:schemeClr val="tx1">
                    <a:lumMod val="65000"/>
                    <a:lumOff val="35000"/>
                  </a:schemeClr>
                </a:solidFill>
              </a:rPr>
              <a:t>Ces tus Tswv qhov hluav taws kub hnyiab tas, tej ntoo, tej pob zeb thiab tej av, thiab kuj yaim cov dej hauv lub trench.</a:t>
            </a:r>
            <a:r xmlns:a="http://schemas.openxmlformats.org/drawingml/2006/main">
              <a:rPr lang="hmn"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hmn" altLang="ko-KR" sz="2800">
                <a:solidFill>
                  <a:schemeClr val="tx1">
                    <a:lumMod val="65000"/>
                    <a:lumOff val="35000"/>
                  </a:schemeClr>
                </a:solidFill>
              </a:rPr>
              <a:t>1 vaj</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18:38 ib</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hmn" altLang="ko-KR" sz="2800">
                <a:solidFill>
                  <a:schemeClr val="tx1">
                    <a:lumMod val="65000"/>
                    <a:lumOff val="35000"/>
                  </a:schemeClr>
                </a:solidFill>
              </a:rPr>
              <a:t>Vajtswv txib Eliyas mus cuag vajntxwv Ahaj uas yog neeg Ixayees phem. “Koj yuav paub leej twg yog Vajtswv tiag!”</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hmn" altLang="ko-KR" sz="2800">
                <a:solidFill>
                  <a:schemeClr val="tx1">
                    <a:lumMod val="65000"/>
                    <a:lumOff val="35000"/>
                  </a:schemeClr>
                </a:solidFill>
              </a:rPr>
              <a:t>Eliyas tau tawm tsam 850 tus yaj saub cuav ntawm cov neeg pe mlom. "Vajtswv uas teb los ntawm hluav taws yog Vajtswv tiag!"</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hmn" altLang="ko-KR" sz="2800">
                <a:solidFill>
                  <a:schemeClr val="tx1">
                    <a:lumMod val="65000"/>
                    <a:lumOff val="35000"/>
                  </a:schemeClr>
                </a:solidFill>
              </a:rPr>
              <a:t>Yaunathas muab nws tej khaub ncaws uas muaj nuj nqis rau Davi. Nws qhia Yaunathas txoj kev phooj ywg tob rau Davi.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hmn" altLang="ko-KR" sz="2800">
                <a:solidFill>
                  <a:schemeClr val="tx1">
                    <a:lumMod val="65000"/>
                    <a:lumOff val="35000"/>
                  </a:schemeClr>
                </a:solidFill>
              </a:rPr>
              <a:t>850 tus yaj saub hu rau lawv tus vajtswv lub npe thiab seev cev ncig qhov hloov tab sis tsis muaj hluav taws teb.</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hmn" altLang="ko-KR" sz="2800">
                <a:solidFill>
                  <a:schemeClr val="tx1">
                    <a:lumMod val="65000"/>
                    <a:lumOff val="35000"/>
                  </a:schemeClr>
                </a:solidFill>
              </a:rPr>
              <a:t>Nws yog Eliyas tig. Eliya thov Vajtswv mus saum ntuj. Tom qab ntawd, Vajtswv qhov hluav taws kub poob thiab hlawv lub txi ntawm lub alter.</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hmn" altLang="ko-KR" sz="2600">
                <a:solidFill>
                  <a:schemeClr val="tx1">
                    <a:lumMod val="65000"/>
                    <a:lumOff val="35000"/>
                  </a:schemeClr>
                </a:solidFill>
              </a:rPr>
              <a:t>“Yehauvas yog Vajtswv tiag!” Cov neeg Ixayees hloov siab lees txim rau lawv tej kev txhaum thiab tau qhuas Vajtswv.</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hmn" altLang="ko-KR" sz="4000">
                <a:solidFill>
                  <a:srgbClr val="FF0000"/>
                </a:solidFill>
              </a:rPr>
              <a:t>Hnub no Zaj Lus Qhia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hmn" altLang="ko-KR" sz="3200">
                <a:solidFill>
                  <a:schemeClr val="tx1">
                    <a:lumMod val="65000"/>
                    <a:lumOff val="35000"/>
                  </a:schemeClr>
                </a:solidFill>
              </a:rPr>
              <a:t>Cov vajtswv cuav ua tsis tau dab tsi.</a:t>
            </a:r>
          </a:p>
          <a:p>
            <a:pPr xmlns:a="http://schemas.openxmlformats.org/drawingml/2006/main" algn="ctr"/>
            <a:r xmlns:a="http://schemas.openxmlformats.org/drawingml/2006/main">
              <a:rPr lang="hmn" altLang="ko-KR" sz="3200">
                <a:solidFill>
                  <a:schemeClr val="tx1">
                    <a:lumMod val="65000"/>
                    <a:lumOff val="35000"/>
                  </a:schemeClr>
                </a:solidFill>
              </a:rPr>
              <a:t>Rau</a:t>
            </a:r>
            <a:r xmlns:a="http://schemas.openxmlformats.org/drawingml/2006/main">
              <a:rPr lang="hmn" altLang="en-US" sz="3200">
                <a:solidFill>
                  <a:schemeClr val="tx1">
                    <a:lumMod val="65000"/>
                    <a:lumOff val="35000"/>
                  </a:schemeClr>
                </a:solidFill>
              </a:rPr>
              <a:t> </a:t>
            </a:r>
            <a:r xmlns:a="http://schemas.openxmlformats.org/drawingml/2006/main">
              <a:rPr lang="hmn" altLang="ko-KR" sz="3200">
                <a:solidFill>
                  <a:schemeClr val="tx1">
                    <a:lumMod val="65000"/>
                    <a:lumOff val="35000"/>
                  </a:schemeClr>
                </a:solidFill>
              </a:rPr>
              <a:t>lawv</a:t>
            </a:r>
            <a:r xmlns:a="http://schemas.openxmlformats.org/drawingml/2006/main">
              <a:rPr lang="hmn" altLang="en-US" sz="3200">
                <a:solidFill>
                  <a:schemeClr val="tx1">
                    <a:lumMod val="65000"/>
                    <a:lumOff val="35000"/>
                  </a:schemeClr>
                </a:solidFill>
              </a:rPr>
              <a:t> </a:t>
            </a:r>
            <a:r xmlns:a="http://schemas.openxmlformats.org/drawingml/2006/main">
              <a:rPr lang="hmn" altLang="ko-KR" sz="3200">
                <a:solidFill>
                  <a:schemeClr val="tx1">
                    <a:lumMod val="65000"/>
                    <a:lumOff val="35000"/>
                  </a:schemeClr>
                </a:solidFill>
              </a:rPr>
              <a:t>muaj</a:t>
            </a:r>
            <a:r xmlns:a="http://schemas.openxmlformats.org/drawingml/2006/main">
              <a:rPr lang="hmn" altLang="en-US" sz="3200">
                <a:solidFill>
                  <a:schemeClr val="tx1">
                    <a:lumMod val="65000"/>
                    <a:lumOff val="35000"/>
                  </a:schemeClr>
                </a:solidFill>
              </a:rPr>
              <a:t> </a:t>
            </a:r>
            <a:r xmlns:a="http://schemas.openxmlformats.org/drawingml/2006/main">
              <a:rPr lang="hmn" altLang="ko-KR" sz="3200">
                <a:solidFill>
                  <a:schemeClr val="tx1">
                    <a:lumMod val="65000"/>
                    <a:lumOff val="35000"/>
                  </a:schemeClr>
                </a:solidFill>
              </a:rPr>
              <a:t>tsis muaj</a:t>
            </a:r>
            <a:r xmlns:a="http://schemas.openxmlformats.org/drawingml/2006/main">
              <a:rPr lang="hmn" altLang="en-US" sz="3200">
                <a:solidFill>
                  <a:schemeClr val="tx1">
                    <a:lumMod val="65000"/>
                    <a:lumOff val="35000"/>
                  </a:schemeClr>
                </a:solidFill>
              </a:rPr>
              <a:t> </a:t>
            </a:r>
            <a:r xmlns:a="http://schemas.openxmlformats.org/drawingml/2006/main">
              <a:rPr lang="hmn" altLang="ko-KR" sz="3200">
                <a:solidFill>
                  <a:schemeClr val="tx1">
                    <a:lumMod val="65000"/>
                    <a:lumOff val="35000"/>
                  </a:schemeClr>
                </a:solidFill>
              </a:rPr>
              <a:t>zog.</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mn" altLang="ko-KR" sz="3200">
                <a:solidFill>
                  <a:schemeClr val="tx1">
                    <a:lumMod val="65000"/>
                    <a:lumOff val="35000"/>
                  </a:schemeClr>
                </a:solidFill>
              </a:rPr>
              <a:t>Vajtswv yog tus muaj hwjchim.</a:t>
            </a:r>
          </a:p>
          <a:p>
            <a:pPr xmlns:a="http://schemas.openxmlformats.org/drawingml/2006/main" algn="ctr"/>
            <a:r xmlns:a="http://schemas.openxmlformats.org/drawingml/2006/main">
              <a:rPr lang="hmn" altLang="ko-KR" sz="3200">
                <a:solidFill>
                  <a:schemeClr val="tx1">
                    <a:lumMod val="65000"/>
                    <a:lumOff val="35000"/>
                  </a:schemeClr>
                </a:solidFill>
              </a:rPr>
              <a:t>Peb tuaj yeem ntsib Nws tej txuj ci tseem ceeb thaum peb tso siab rau thiab ntseeg Nws.</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hmn" altLang="ko-KR" sz="3200"/>
              <a:t>Vajtswv yog leejtwg?</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hmn" altLang="ko-KR" sz="3600">
                <a:solidFill>
                  <a:srgbClr val="C00000"/>
                </a:solidFill>
              </a:rPr>
              <a:t>Vajtswv yog..</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hmn" altLang="ko-KR" sz="3600">
                <a:solidFill>
                  <a:schemeClr val="tx1">
                    <a:lumMod val="65000"/>
                    <a:lumOff val="35000"/>
                  </a:schemeClr>
                </a:solidFill>
              </a:rPr>
              <a:t>Nws yog Vajtswv tiag tiag thiab nyob thiab ua haujlwm uas txawv ntawm cov mlom cuav.</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hmn" altLang="ko-KR" sz="4000">
                <a:solidFill>
                  <a:srgbClr val="FF0000"/>
                </a:solidFill>
              </a:rPr>
              <a:t>Hnub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hmn" altLang="ko-KR" sz="3200">
                <a:solidFill>
                  <a:schemeClr val="tx1">
                    <a:lumMod val="65000"/>
                    <a:lumOff val="35000"/>
                  </a:schemeClr>
                </a:solidFill>
              </a:rPr>
              <a:t>Thaum Eliya thov Vajtswv li cas poob saum ntuj?</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hmn" altLang="en-US" sz="2800">
                <a:solidFill>
                  <a:schemeClr val="tx1">
                    <a:lumMod val="65000"/>
                    <a:lumOff val="35000"/>
                  </a:schemeClr>
                </a:solidFill>
              </a:rPr>
              <a:t>① </a:t>
            </a:r>
            <a:r xmlns:a="http://schemas.openxmlformats.org/drawingml/2006/main">
              <a:rPr lang="hmn" altLang="ko-KR" sz="2800">
                <a:solidFill>
                  <a:schemeClr val="tx1">
                    <a:lumMod val="65000"/>
                    <a:lumOff val="35000"/>
                  </a:schemeClr>
                </a:solidFill>
              </a:rPr>
              <a:t>daus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hmn" altLang="en-US" sz="2800">
                <a:solidFill>
                  <a:schemeClr val="tx1">
                    <a:lumMod val="65000"/>
                    <a:lumOff val="35000"/>
                  </a:schemeClr>
                </a:solidFill>
              </a:rPr>
              <a:t>② </a:t>
            </a:r>
            <a:r xmlns:a="http://schemas.openxmlformats.org/drawingml/2006/main">
              <a:rPr lang="hmn" altLang="ko-KR" sz="2800">
                <a:solidFill>
                  <a:schemeClr val="tx1">
                    <a:lumMod val="65000"/>
                    <a:lumOff val="35000"/>
                  </a:schemeClr>
                </a:solidFill>
              </a:rPr>
              <a:t>dej nag</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hmn" altLang="en-US" sz="2800">
                <a:solidFill>
                  <a:schemeClr val="tx1">
                    <a:lumMod val="65000"/>
                    <a:lumOff val="35000"/>
                  </a:schemeClr>
                </a:solidFill>
              </a:rPr>
              <a:t>③ </a:t>
            </a:r>
            <a:r xmlns:a="http://schemas.openxmlformats.org/drawingml/2006/main">
              <a:rPr lang="hmn" altLang="ko-KR" sz="2800">
                <a:solidFill>
                  <a:schemeClr val="tx1">
                    <a:lumMod val="65000"/>
                    <a:lumOff val="35000"/>
                  </a:schemeClr>
                </a:solidFill>
              </a:rPr>
              <a:t>pob zeb</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hmn" altLang="en-US" sz="2800">
                <a:solidFill>
                  <a:schemeClr val="tx1">
                    <a:lumMod val="65000"/>
                    <a:lumOff val="35000"/>
                  </a:schemeClr>
                </a:solidFill>
              </a:rPr>
              <a:t>④ </a:t>
            </a:r>
            <a:r xmlns:a="http://schemas.openxmlformats.org/drawingml/2006/main">
              <a:rPr lang="hmn" altLang="ko-KR" sz="2800">
                <a:solidFill>
                  <a:schemeClr val="tx1">
                    <a:lumMod val="65000"/>
                    <a:lumOff val="35000"/>
                  </a:schemeClr>
                </a:solidFill>
              </a:rPr>
              <a:t>hluav taws kub</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hmn" altLang="en-US" sz="2800">
                <a:solidFill>
                  <a:srgbClr val="FF0000"/>
                </a:solidFill>
              </a:rPr>
              <a:t>④ </a:t>
            </a:r>
            <a:r xmlns:a="http://schemas.openxmlformats.org/drawingml/2006/main">
              <a:rPr lang="hmn" altLang="ko-KR" sz="2800">
                <a:solidFill>
                  <a:srgbClr val="FF0000"/>
                </a:solidFill>
              </a:rPr>
              <a:t>hluav taws kub</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hmn" altLang="ko-KR" sz="3600">
                <a:solidFill>
                  <a:schemeClr val="tx1">
                    <a:lumMod val="65000"/>
                    <a:lumOff val="35000"/>
                  </a:schemeClr>
                </a:solidFill>
              </a:rPr>
              <a:t>Ces tus Tswv qhov hluav taws kub hnyiab tas, tej ntoo, tej pob zeb thiab tej av, thiab kuj yaim cov dej hauv lub trench.</a:t>
            </a:r>
            <a:r xmlns:a="http://schemas.openxmlformats.org/drawingml/2006/main">
              <a:rPr lang="hmn"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hmn" altLang="ko-KR" sz="2800">
                <a:solidFill>
                  <a:schemeClr val="tx1">
                    <a:lumMod val="65000"/>
                    <a:lumOff val="35000"/>
                  </a:schemeClr>
                </a:solidFill>
              </a:rPr>
              <a:t>1 vaj</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18:38 ib</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b="1">
                <a:solidFill>
                  <a:schemeClr val="tx1">
                    <a:lumMod val="50000"/>
                    <a:lumOff val="50000"/>
                  </a:schemeClr>
                </a:solidFill>
              </a:rPr>
              <a:t>TSIS MUAJ. 37 Tswv Ntuj lo lus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400"/>
              <a:t>Naman Healed of Leprosy</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Yog li ntawd, nws thiaj li nqes mus rau hauv tus dej Yauladees xya zaus, raws li Vajtswv tus txiv neej tau hais rau nws, thiab nws cev nqaij daim tawv tau rov qab los thiab huv si zoo li tus tub hluas.</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mn" altLang="ko-KR" sz="2800">
                <a:solidFill>
                  <a:schemeClr val="tx1">
                    <a:lumMod val="65000"/>
                    <a:lumOff val="35000"/>
                  </a:schemeClr>
                </a:solidFill>
              </a:rPr>
              <a:t>2 Vajntxwv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400">
                <a:solidFill>
                  <a:schemeClr val="tx1">
                    <a:lumMod val="65000"/>
                    <a:lumOff val="35000"/>
                  </a:schemeClr>
                </a:solidFill>
              </a:rPr>
              <a:t>Na-amas yog tus thawj tub rog ntawm Aram tus huab tais, tab sis nws muaj mob ruas. Nws mus cuag Elisas uas yog cov Yixalayees tus cev Vajtswv lus kom rov qab los.</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hmn" altLang="ko-KR" sz="2600">
                <a:solidFill>
                  <a:schemeClr val="tx1">
                    <a:lumMod val="65000"/>
                    <a:lumOff val="35000"/>
                  </a:schemeClr>
                </a:solidFill>
              </a:rPr>
              <a:t>Davi nyob rau qhov xwm txheej txaus ntshai heev rau kev tuag ntau zaus, rau qhov vajntxwv Xa-ules sim tua nws. Txawm li cas los xij, nws muaj peev xwm dim ntawm cov xwm txheej no nrog Jonathan txoj kev pab.</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Elisa tsis ntsib nws, tiamsis tsuas hais tias, “Cia li mus ntxuav koj tus kheej xya zaus hauv tus dej Yauladees.”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Na-amas npau taws rau Elisas tej lus. Tiamsis nws cov tubtxib hais rau nws tias, “Cia li mus rau hauv tus dej thiab muab koj lub cev mus raus dej.”</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Na-amas muab nws tus kheej tso rau hauv tus dej Yaladee xya zaus raws li Elisa thiab nws cov tub qhe hais.</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500">
                <a:solidFill>
                  <a:schemeClr val="tx1">
                    <a:lumMod val="65000"/>
                    <a:lumOff val="35000"/>
                  </a:schemeClr>
                </a:solidFill>
              </a:rPr>
              <a:t>Tom qab ntawd, xav tsis thoob, nws cev nqaij daim tawv tau rov qab los thiab huv si.</a:t>
            </a:r>
          </a:p>
          <a:p>
            <a:r xmlns:a="http://schemas.openxmlformats.org/drawingml/2006/main">
              <a:rPr lang="hmn" altLang="ko-KR" sz="2500">
                <a:solidFill>
                  <a:schemeClr val="tx1">
                    <a:lumMod val="65000"/>
                    <a:lumOff val="35000"/>
                  </a:schemeClr>
                </a:solidFill>
              </a:rPr>
              <a:t>Na-amas rov qab mus cuag Elisa thiab qhuas Vajtswv.</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Zaj Lus Qhia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200">
                <a:solidFill>
                  <a:schemeClr val="tx1">
                    <a:lumMod val="65000"/>
                    <a:lumOff val="35000"/>
                  </a:schemeClr>
                </a:solidFill>
              </a:rPr>
              <a:t>Thaum Na-amas hnov Elisa uas yog Vajtswv tus txivneej thiab ua raws li nws tej lus, nws thiaj tau koob hmoov kom nws tus mob ruas huv huv.</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mn" altLang="ko-KR" sz="3200">
                <a:solidFill>
                  <a:schemeClr val="tx1">
                    <a:lumMod val="65000"/>
                    <a:lumOff val="35000"/>
                  </a:schemeClr>
                </a:solidFill>
              </a:rPr>
              <a:t>Peb yuav tsum ua neej tsis raws li peb lub siab nyiam,</a:t>
            </a:r>
          </a:p>
          <a:p>
            <a:pPr xmlns:a="http://schemas.openxmlformats.org/drawingml/2006/main" algn="ctr"/>
            <a:r xmlns:a="http://schemas.openxmlformats.org/drawingml/2006/main">
              <a:rPr lang="hmn" altLang="ko-KR" sz="3200">
                <a:solidFill>
                  <a:schemeClr val="tx1">
                    <a:lumMod val="65000"/>
                    <a:lumOff val="35000"/>
                  </a:schemeClr>
                </a:solidFill>
              </a:rPr>
              <a:t>tab sis los ntawm Vajtswv lub siab nyiam.</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mn" altLang="ko-KR" sz="3200">
                <a:solidFill>
                  <a:schemeClr val="tx1">
                    <a:lumMod val="65000"/>
                    <a:lumOff val="35000"/>
                  </a:schemeClr>
                </a:solidFill>
              </a:rPr>
              <a:t>Thaum peb ua neej nyob thiab ua raws li Vajtswv txoj lus,</a:t>
            </a:r>
          </a:p>
          <a:p>
            <a:pPr xmlns:a="http://schemas.openxmlformats.org/drawingml/2006/main" algn="ctr"/>
            <a:r xmlns:a="http://schemas.openxmlformats.org/drawingml/2006/main">
              <a:rPr lang="hmn" altLang="ko-KR" sz="3200">
                <a:solidFill>
                  <a:schemeClr val="tx1">
                    <a:lumMod val="65000"/>
                    <a:lumOff val="35000"/>
                  </a:schemeClr>
                </a:solidFill>
              </a:rPr>
              <a:t>Peb muaj peev xwm txais tau koob hmoov los ntawm ntau yam koob hmoov uas Vajtswv muaj peev xwm muab tau rau peb.</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200">
                <a:solidFill>
                  <a:srgbClr val="FF0000"/>
                </a:solidFill>
              </a:rPr>
              <a:t>Vajtswv?</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rgbClr val="C00000"/>
                </a:solidFill>
              </a:rPr>
              <a:t>Vajtswv yog..</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Vajtswv yog tus uas kho tau txhua yam kab mob. Nws yog tus Vajtswv uas muaj hwjchim loj kawg nkaus uas kho tau peb.</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Na-amas tau poob nws tus kheej hauv tus dej Jordan pes tsawg zaus?</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① </a:t>
            </a:r>
            <a:r xmlns:a="http://schemas.openxmlformats.org/drawingml/2006/main">
              <a:rPr lang="hmn" altLang="ko-KR" sz="2800">
                <a:solidFill>
                  <a:schemeClr val="tx1">
                    <a:lumMod val="65000"/>
                    <a:lumOff val="35000"/>
                  </a:schemeClr>
                </a:solidFill>
              </a:rPr>
              <a:t>peb zaug</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② </a:t>
            </a:r>
            <a:r xmlns:a="http://schemas.openxmlformats.org/drawingml/2006/main">
              <a:rPr lang="hmn" altLang="ko-KR" sz="2800">
                <a:solidFill>
                  <a:schemeClr val="tx1">
                    <a:lumMod val="65000"/>
                    <a:lumOff val="35000"/>
                  </a:schemeClr>
                </a:solidFill>
              </a:rPr>
              <a:t>ib zaug</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③ </a:t>
            </a:r>
            <a:r xmlns:a="http://schemas.openxmlformats.org/drawingml/2006/main">
              <a:rPr lang="hmn" altLang="ko-KR" sz="2800">
                <a:solidFill>
                  <a:schemeClr val="tx1">
                    <a:lumMod val="65000"/>
                    <a:lumOff val="35000"/>
                  </a:schemeClr>
                </a:solidFill>
              </a:rPr>
              <a:t>tsib zaug</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④ </a:t>
            </a:r>
            <a:r xmlns:a="http://schemas.openxmlformats.org/drawingml/2006/main">
              <a:rPr lang="hmn" altLang="ko-KR" sz="2800">
                <a:solidFill>
                  <a:schemeClr val="tx1">
                    <a:lumMod val="65000"/>
                    <a:lumOff val="35000"/>
                  </a:schemeClr>
                </a:solidFill>
              </a:rPr>
              <a:t>xya</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sij hawm</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rgbClr val="FF0000"/>
                </a:solidFill>
              </a:rPr>
              <a:t>④ </a:t>
            </a:r>
            <a:r xmlns:a="http://schemas.openxmlformats.org/drawingml/2006/main">
              <a:rPr lang="hmn" altLang="ko-KR" sz="2800">
                <a:solidFill>
                  <a:srgbClr val="FF0000"/>
                </a:solidFill>
              </a:rPr>
              <a:t>xya zaus</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Yog li ntawd, nws thiaj li nqes mus rau hauv tus dej Yauladees xya zaus, raws li Vajtswv tus txiv neej tau hais rau nws, thiab nws cev nqaij daim tawv tau rov qab los thiab huv si zoo li tus tub hluas.</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mn" altLang="ko-KR" sz="2800">
                <a:solidFill>
                  <a:schemeClr val="tx1">
                    <a:lumMod val="65000"/>
                    <a:lumOff val="35000"/>
                  </a:schemeClr>
                </a:solidFill>
              </a:rPr>
              <a:t>2 Vajntxwv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b="1">
                <a:solidFill>
                  <a:schemeClr val="tx1">
                    <a:lumMod val="50000"/>
                    <a:lumOff val="50000"/>
                  </a:schemeClr>
                </a:solidFill>
              </a:rPr>
              <a:t>No. 38 Vajtswv Txojlus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400"/>
              <a:t>Kho Tswv Ntuj lub Tuam Tsev</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bg1">
                    <a:lumMod val="50000"/>
                  </a:schemeClr>
                </a:solidFill>
              </a:rPr>
              <a:t>Yog li ntawd, Vajntxwv Yau-as thiaj hu tus povthawj Yehauyadas thiab cov povthawj thiab nug lawv hais tias, “Vim li cas nej tsis kho tej kev puastsuaj hauv lub Tuamtsev, nej tsis txhob muab nej tej nyiaj txiag los ntawm nej cov tubtxib saum ntuj, tiamsis muab nyiaj mus kho lub tuam tsev.”</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mn" altLang="ko-KR" sz="2800">
                <a:solidFill>
                  <a:schemeClr val="tx1">
                    <a:lumMod val="65000"/>
                    <a:lumOff val="35000"/>
                  </a:schemeClr>
                </a:solidFill>
              </a:rPr>
              <a:t>2 Vajntxwv</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12:7 ib</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hmn" altLang="ko-KR" sz="4000">
                <a:solidFill>
                  <a:srgbClr val="FF0000"/>
                </a:solidFill>
              </a:rPr>
              <a:t>Hnub no Zaj Lus Qhia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hmn" altLang="ko-KR" sz="3200">
                <a:solidFill>
                  <a:schemeClr val="tx1">
                    <a:lumMod val="65000"/>
                    <a:lumOff val="35000"/>
                  </a:schemeClr>
                </a:solidFill>
              </a:rPr>
              <a:t>Jonathan tsis xaiv nws tus kheej lub siab nyiam, tab sis nws tus phooj ywg, David.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mn" altLang="ko-KR" sz="3200">
                <a:solidFill>
                  <a:schemeClr val="tx1">
                    <a:lumMod val="65000"/>
                    <a:lumOff val="35000"/>
                  </a:schemeClr>
                </a:solidFill>
              </a:rPr>
              <a:t>Zoo li Jonathan,</a:t>
            </a:r>
          </a:p>
          <a:p>
            <a:pPr xmlns:a="http://schemas.openxmlformats.org/drawingml/2006/main" algn="ctr"/>
            <a:r xmlns:a="http://schemas.openxmlformats.org/drawingml/2006/main">
              <a:rPr lang="hmn" altLang="ko-KR" sz="3200">
                <a:solidFill>
                  <a:schemeClr val="tx1">
                    <a:lumMod val="65000"/>
                    <a:lumOff val="35000"/>
                  </a:schemeClr>
                </a:solidFill>
              </a:rPr>
              <a:t>cia peb ua phooj ywg zoo.</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err="1">
                <a:solidFill>
                  <a:schemeClr val="tx1">
                    <a:lumMod val="65000"/>
                    <a:lumOff val="35000"/>
                  </a:schemeClr>
                </a:solidFill>
              </a:rPr>
              <a:t>Yau-am uas yog tus vajntxwv kav tebchaws Yudas, muaj lub siab xav kho Vajtswv lub tuam tsev, uas tau tso tseg lawm.</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Txawm li cas los xij, pob nyiaj siv tsis txaus los kho lub tuam tsev. Yau-am txiav txim siab txais kev xyiv fab los kho Vajtswv lub tuam tsev.</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Cov neeg uas hlub Vajtswv tiag tiag muab nyiaj los kho lub tuam tsev.</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Cov nyiaj khaws tseg rau kev kho lub tuam tsev tau muab rau cov neeg ua haujlwm, thiab lawv kho lub tuam tsev nrog kev ncaj ncees.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“Wow! Lub tuam tsev zoo nkauj kawg li!” Yau-as zoo siab heev uas xav tias Vajtswv yuav txaus siab.</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Zaj Lus Qhia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600" err="1">
                <a:solidFill>
                  <a:schemeClr val="tx1">
                    <a:lumMod val="65000"/>
                    <a:lumOff val="35000"/>
                  </a:schemeClr>
                </a:solidFill>
              </a:rPr>
              <a:t>Yau-am suav tas lub tuam tsev kws muaj fwjchim luj kawg nkaus, hab cov tuabneeg pehawm Vaajtswv.</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hmn" altLang="ko-KR" sz="3600">
                <a:solidFill>
                  <a:schemeClr val="tx1">
                    <a:lumMod val="65000"/>
                    <a:lumOff val="35000"/>
                  </a:schemeClr>
                </a:solidFill>
              </a:rPr>
              <a:t>Lub Koom Txoos yog qhov chaw uas Vajtswv nyob thaum peb pe hawm Nws.</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hmn" altLang="ko-KR" sz="3600">
                <a:solidFill>
                  <a:schemeClr val="tx1">
                    <a:lumMod val="65000"/>
                    <a:lumOff val="35000"/>
                  </a:schemeClr>
                </a:solidFill>
              </a:rPr>
              <a:t>Yog li ntawd, peb yuav tsum hlub lub koom txoos thiab xav txog qhov muaj nqi heev.</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200">
                <a:solidFill>
                  <a:srgbClr val="FF0000"/>
                </a:solidFill>
              </a:rPr>
              <a:t>Vajtswv?</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rgbClr val="C00000"/>
                </a:solidFill>
              </a:rPr>
              <a:t>Vajtswv yog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Vajtswv tsa peb sawv daws ua Nws lub Tuam Tsev Dawb Huv.</a:t>
            </a:r>
          </a:p>
          <a:p>
            <a:endParaRPr lang="en-US" altLang="ko-KR" sz="3600">
              <a:solidFill>
                <a:schemeClr val="tx1">
                  <a:lumMod val="65000"/>
                  <a:lumOff val="35000"/>
                </a:schemeClr>
              </a:solidFill>
            </a:endParaRPr>
          </a:p>
          <a:p>
            <a:r xmlns:a="http://schemas.openxmlformats.org/drawingml/2006/main">
              <a:rPr lang="hmn" altLang="ko-KR" sz="3600">
                <a:solidFill>
                  <a:schemeClr val="tx1">
                    <a:lumMod val="65000"/>
                    <a:lumOff val="35000"/>
                  </a:schemeClr>
                </a:solidFill>
              </a:rPr>
              <a:t>Vajtswv ntsib cov uas pe hawm Nws.</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Yau-am txiav txim siab kho dabtsi?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① </a:t>
            </a:r>
            <a:r xmlns:a="http://schemas.openxmlformats.org/drawingml/2006/main">
              <a:rPr lang="hmn" altLang="ko-KR" sz="2800">
                <a:solidFill>
                  <a:schemeClr val="tx1">
                    <a:lumMod val="65000"/>
                    <a:lumOff val="35000"/>
                  </a:schemeClr>
                </a:solidFill>
              </a:rPr>
              <a:t>Palace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② </a:t>
            </a:r>
            <a:r xmlns:a="http://schemas.openxmlformats.org/drawingml/2006/main">
              <a:rPr lang="hmn" altLang="ko-KR" sz="2800">
                <a:solidFill>
                  <a:schemeClr val="tx1">
                    <a:lumMod val="65000"/>
                    <a:lumOff val="35000"/>
                  </a:schemeClr>
                </a:solidFill>
              </a:rPr>
              <a:t>nws</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chav</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③ </a:t>
            </a:r>
            <a:r xmlns:a="http://schemas.openxmlformats.org/drawingml/2006/main">
              <a:rPr lang="hmn" altLang="ko-KR" sz="2800">
                <a:solidFill>
                  <a:schemeClr val="tx1">
                    <a:lumMod val="65000"/>
                    <a:lumOff val="35000"/>
                  </a:schemeClr>
                </a:solidFill>
              </a:rPr>
              <a:t>tsev kawm ntawv</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④ </a:t>
            </a:r>
            <a:r xmlns:a="http://schemas.openxmlformats.org/drawingml/2006/main">
              <a:rPr lang="hmn" altLang="ko-KR" sz="2800">
                <a:solidFill>
                  <a:schemeClr val="tx1">
                    <a:lumMod val="65000"/>
                    <a:lumOff val="35000"/>
                  </a:schemeClr>
                </a:solidFill>
              </a:rPr>
              <a:t>Lub Tuam Tsev Dawb Huv</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rgbClr val="FF0000"/>
                </a:solidFill>
              </a:rPr>
              <a:t>④ </a:t>
            </a:r>
            <a:r xmlns:a="http://schemas.openxmlformats.org/drawingml/2006/main">
              <a:rPr lang="hmn" altLang="ko-KR" sz="2800">
                <a:solidFill>
                  <a:srgbClr val="FF0000"/>
                </a:solidFill>
              </a:rPr>
              <a:t>Lub Tuam Tsev Dawb Huv</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bg1">
                    <a:lumMod val="50000"/>
                  </a:schemeClr>
                </a:solidFill>
              </a:rPr>
              <a:t>Yog li ntawd, Vajntxwv Yau-as thiaj hu tus povthawj Yehauyadas thiab cov povthawj thiab nug lawv hais tias, “Vim li cas nej tsis kho tej kev puastsuaj hauv lub Tuamtsev, nej tsis txhob muab nej tej nyiaj txiag los ntawm nej cov tubtxib saum ntuj, tiamsis muab nyiaj mus kho lub tuam tsev.”</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mn" altLang="ko-KR" sz="2800">
                <a:solidFill>
                  <a:schemeClr val="tx1">
                    <a:lumMod val="65000"/>
                    <a:lumOff val="35000"/>
                  </a:schemeClr>
                </a:solidFill>
              </a:rPr>
              <a:t>2 Vajntxwv</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12:7 ib</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b="1">
                <a:solidFill>
                  <a:schemeClr val="tx1">
                    <a:lumMod val="50000"/>
                    <a:lumOff val="50000"/>
                  </a:schemeClr>
                </a:solidFill>
              </a:rPr>
              <a:t>No. 39 Vajtswv Txojlus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600"/>
              <a:t>Nehemi, tus uas rov txhim kho lub nroog Yeluxalees</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hmn" altLang="ko-KR" sz="3200"/>
              <a:t>Vajtswv?</a:t>
            </a:r>
            <a:r xmlns:a="http://schemas.openxmlformats.org/drawingml/2006/main">
              <a:rPr lang="h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hmn" altLang="ko-KR" sz="3600">
                <a:solidFill>
                  <a:srgbClr val="C00000"/>
                </a:solidFill>
              </a:rPr>
              <a:t>Vajtswv..</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hmn" altLang="ko-KR" sz="3600">
                <a:solidFill>
                  <a:schemeClr val="tx1">
                    <a:lumMod val="65000"/>
                    <a:lumOff val="35000"/>
                  </a:schemeClr>
                </a:solidFill>
              </a:rPr>
              <a:t>Nws yog tus uas pub peb cov phooj ywg zoo.</a:t>
            </a:r>
          </a:p>
          <a:p>
            <a:endParaRPr lang="en-US" altLang="ko-KR" sz="3600">
              <a:solidFill>
                <a:schemeClr val="tx1">
                  <a:lumMod val="65000"/>
                  <a:lumOff val="35000"/>
                </a:schemeClr>
              </a:solidFill>
            </a:endParaRPr>
          </a:p>
          <a:p>
            <a:r xmlns:a="http://schemas.openxmlformats.org/drawingml/2006/main">
              <a:rPr lang="hmn" altLang="ko-KR" sz="3600">
                <a:solidFill>
                  <a:schemeClr val="tx1">
                    <a:lumMod val="65000"/>
                    <a:lumOff val="35000"/>
                  </a:schemeClr>
                </a:solidFill>
              </a:rPr>
              <a:t>Ua Vajtswv tsaug uas pub peb cov phooj ywg zoo!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bg1">
                    <a:lumMod val="50000"/>
                  </a:schemeClr>
                </a:solidFill>
              </a:rPr>
              <a:t>Kuv teb vajntxwv tias, “Yog vajntxwv txaus siab thiab yog koj tus tubtxib pom zoo, cia nws txib kuv mus rau hauv lub nroog Yudas uas kuv cov yawgkoob raug faus lawm, kuv thiaj rov tsim kho dua tshiab.”</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mn" altLang="ko-KR" sz="2800">
                <a:solidFill>
                  <a:schemeClr val="tx1">
                    <a:lumMod val="65000"/>
                    <a:lumOff val="35000"/>
                  </a:schemeClr>
                </a:solidFill>
              </a:rPr>
              <a:t>Nehemi</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2:5 ua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Vajntxwv Persian tau tso cai rau vajntxwv lub khob Nehemi kom rov tsim lub nroog thiab lub nroog uas puas lawm.</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Nehemi</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rov qab los rau hauv Yeluxalees nrog cov Yixayee coob heev thiab rov txhim kho lub nroog Yeluxalees nrog lawv.</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600">
                <a:solidFill>
                  <a:schemeClr val="tx1">
                    <a:lumMod val="65000"/>
                    <a:lumOff val="35000"/>
                  </a:schemeClr>
                </a:solidFill>
              </a:rPr>
              <a:t>Txawm li cas los xij, lawv tau cuam tshuam los ntawm lwm pab pawg uas tsis nyiam cov neeg Ixayees txoj kev txhawb siab. Tsis tas li ntawd xwb, cov Yixayee coob tus tau tawm tsam kev tsis txaus siab.</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Nehemi thov Vajtswv pab. Vajtswv muab hwj chim thiab ua siab loj rau nws ua tej hauj lwm.</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2800">
                <a:solidFill>
                  <a:schemeClr val="tx1">
                    <a:lumMod val="65000"/>
                    <a:lumOff val="35000"/>
                  </a:schemeClr>
                </a:solidFill>
              </a:rPr>
              <a:t>Thaum kawg, Nehemi ua tiav kev txhim kho lub nroog Yeluxalees nrog cov neeg Ixayees. Tom qab ua ntsa loog tas lawm, nws thiab nws cov neeg pe hawm Vajtswv xyiv fab.</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Zaj Lus Qhia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600">
                <a:solidFill>
                  <a:schemeClr val="tx1">
                    <a:lumMod val="65000"/>
                    <a:lumOff val="35000"/>
                  </a:schemeClr>
                </a:solidFill>
              </a:rPr>
              <a:t>Nehemi ua tiav kev txhim kho phab ntsa nrog Vajtswv pab txawm tias muaj kev cuam tshuam ntau yam.</a:t>
            </a:r>
          </a:p>
          <a:p>
            <a:pPr xmlns:a="http://schemas.openxmlformats.org/drawingml/2006/main" algn="ctr"/>
            <a:r xmlns:a="http://schemas.openxmlformats.org/drawingml/2006/main">
              <a:rPr lang="hmn" altLang="ko-KR" sz="3600">
                <a:solidFill>
                  <a:schemeClr val="tx1">
                    <a:lumMod val="65000"/>
                    <a:lumOff val="35000"/>
                  </a:schemeClr>
                </a:solidFill>
              </a:rPr>
              <a:t>Thaum peb ua Vajtswv tes haujlwm peb yuav ntsib tej xwm txheej nyuaj.</a:t>
            </a:r>
          </a:p>
          <a:p>
            <a:pPr xmlns:a="http://schemas.openxmlformats.org/drawingml/2006/main" algn="ctr"/>
            <a:r xmlns:a="http://schemas.openxmlformats.org/drawingml/2006/main">
              <a:rPr lang="hmn" altLang="ko-KR" sz="3600">
                <a:solidFill>
                  <a:schemeClr val="tx1">
                    <a:lumMod val="65000"/>
                    <a:lumOff val="35000"/>
                  </a:schemeClr>
                </a:solidFill>
              </a:rPr>
              <a:t>Txawm li cas los xij, yog tias Vajtswv nyob nrog peb thiab peb nrog Nws, peb muaj peev xwm kov yeej txhua yam kev nyuaj no.</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3200"/>
              <a:t>Vajtswv?</a:t>
            </a:r>
            <a:r xmlns:a="http://schemas.openxmlformats.org/drawingml/2006/main">
              <a:rPr lang="h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rgbClr val="C00000"/>
                </a:solidFill>
              </a:rPr>
              <a:t>Vajtswv yog..</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Vajtswv yog tus uas pab peb thiab muab lub zog thiab ua siab loj rau peb thaum peb thov Vajtswv thiab thov kev pab thaum muaj xwm txheej nyuaj.</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tx1">
                    <a:lumMod val="65000"/>
                    <a:lumOff val="35000"/>
                  </a:schemeClr>
                </a:solidFill>
              </a:rPr>
              <a:t>Vim li cas Nehemi rov qab los rau hauv lub zos?</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① </a:t>
            </a:r>
            <a:r xmlns:a="http://schemas.openxmlformats.org/drawingml/2006/main">
              <a:rPr lang="hmn" altLang="ko-KR" sz="2800">
                <a:solidFill>
                  <a:schemeClr val="tx1">
                    <a:lumMod val="65000"/>
                    <a:lumOff val="35000"/>
                  </a:schemeClr>
                </a:solidFill>
              </a:rPr>
              <a:t>mus ncig..</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② </a:t>
            </a:r>
            <a:r xmlns:a="http://schemas.openxmlformats.org/drawingml/2006/main">
              <a:rPr lang="hmn" altLang="ko-KR" sz="2800">
                <a:solidFill>
                  <a:schemeClr val="tx1">
                    <a:lumMod val="65000"/>
                    <a:lumOff val="35000"/>
                  </a:schemeClr>
                </a:solidFill>
              </a:rPr>
              <a:t>mus kawm ntawv..</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③ </a:t>
            </a:r>
            <a:r xmlns:a="http://schemas.openxmlformats.org/drawingml/2006/main">
              <a:rPr lang="hmn" altLang="ko-KR" sz="2800">
                <a:solidFill>
                  <a:schemeClr val="tx1">
                    <a:lumMod val="65000"/>
                    <a:lumOff val="35000"/>
                  </a:schemeClr>
                </a:solidFill>
              </a:rPr>
              <a:t>mus pehawm..</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chemeClr val="tx1">
                    <a:lumMod val="65000"/>
                    <a:lumOff val="35000"/>
                  </a:schemeClr>
                </a:solidFill>
              </a:rPr>
              <a:t>④ </a:t>
            </a:r>
            <a:r xmlns:a="http://schemas.openxmlformats.org/drawingml/2006/main">
              <a:rPr lang="hmn" altLang="ko-KR" sz="2800">
                <a:solidFill>
                  <a:schemeClr val="tx1">
                    <a:lumMod val="65000"/>
                    <a:lumOff val="35000"/>
                  </a:schemeClr>
                </a:solidFill>
              </a:rPr>
              <a:t>rov txhim kho lub nroog Yeluxalees..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en-US" sz="2800">
                <a:solidFill>
                  <a:srgbClr val="FF0000"/>
                </a:solidFill>
              </a:rPr>
              <a:t>④ </a:t>
            </a:r>
            <a:r xmlns:a="http://schemas.openxmlformats.org/drawingml/2006/main">
              <a:rPr lang="hmn" altLang="ko-KR" sz="2800">
                <a:solidFill>
                  <a:srgbClr val="FF0000"/>
                </a:solidFill>
              </a:rPr>
              <a:t>rov txhim kho lub nroog Yeluxalees..</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mn" altLang="ko-KR" sz="4000">
                <a:solidFill>
                  <a:srgbClr val="FF0000"/>
                </a:solidFill>
              </a:rPr>
              <a:t>Hnub no lo lus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mn" altLang="ko-KR" sz="3600">
                <a:solidFill>
                  <a:schemeClr val="bg1">
                    <a:lumMod val="50000"/>
                  </a:schemeClr>
                </a:solidFill>
              </a:rPr>
              <a:t>Kuv teb vajntxwv tias, “Yog vajntxwv txaus siab thiab yog koj tus tubtxib pom zoo, cia nws txib kuv mus rau hauv lub nroog Yudas uas kuv cov yawgkoob raug faus lawm, kuv thiaj rov tsim kho dua tshiab.”</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mn" altLang="ko-KR" sz="2800">
                <a:solidFill>
                  <a:schemeClr val="tx1">
                    <a:lumMod val="65000"/>
                    <a:lumOff val="35000"/>
                  </a:schemeClr>
                </a:solidFill>
              </a:rPr>
              <a:t>Nehemi</a:t>
            </a:r>
            <a:r xmlns:a="http://schemas.openxmlformats.org/drawingml/2006/main">
              <a:rPr lang="hmn" altLang="en-US" sz="2800">
                <a:solidFill>
                  <a:schemeClr val="tx1">
                    <a:lumMod val="65000"/>
                    <a:lumOff val="35000"/>
                  </a:schemeClr>
                </a:solidFill>
              </a:rPr>
              <a:t> </a:t>
            </a:r>
            <a:r xmlns:a="http://schemas.openxmlformats.org/drawingml/2006/main">
              <a:rPr lang="hmn" altLang="ko-KR" sz="2800">
                <a:solidFill>
                  <a:schemeClr val="tx1">
                    <a:lumMod val="65000"/>
                    <a:lumOff val="35000"/>
                  </a:schemeClr>
                </a:solidFill>
              </a:rPr>
              <a:t>2:5 ua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