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9" r:id="rId1"/>
    <p:sldMasterId id="2147483740" r:id="rId2"/>
    <p:sldMasterId id="2147483741" r:id="rId3"/>
    <p:sldMasterId id="2147483742" r:id="rId4"/>
    <p:sldMasterId id="214748374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</p:sldIdLst>
  <p:sldSz cx="9144000" cy="6858000" type="screen4x3"/>
  <p:notesSz cx="6858000" cy="9144000"/>
  <p:defaultTextStyle>
    <a:defPPr>
      <a:defRPr lang="hu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512" y="4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4.xml"  /><Relationship Id="rId100" Type="http://schemas.openxmlformats.org/officeDocument/2006/relationships/slide" Target="slides/slide94.xml"  /><Relationship Id="rId101" Type="http://schemas.openxmlformats.org/officeDocument/2006/relationships/slide" Target="slides/slide95.xml"  /><Relationship Id="rId102" Type="http://schemas.openxmlformats.org/officeDocument/2006/relationships/slide" Target="slides/slide96.xml"  /><Relationship Id="rId103" Type="http://schemas.openxmlformats.org/officeDocument/2006/relationships/slide" Target="slides/slide97.xml"  /><Relationship Id="rId104" Type="http://schemas.openxmlformats.org/officeDocument/2006/relationships/slide" Target="slides/slide98.xml"  /><Relationship Id="rId105" Type="http://schemas.openxmlformats.org/officeDocument/2006/relationships/slide" Target="slides/slide99.xml"  /><Relationship Id="rId106" Type="http://schemas.openxmlformats.org/officeDocument/2006/relationships/slide" Target="slides/slide100.xml"  /><Relationship Id="rId107" Type="http://schemas.openxmlformats.org/officeDocument/2006/relationships/slide" Target="slides/slide101.xml"  /><Relationship Id="rId108" Type="http://schemas.openxmlformats.org/officeDocument/2006/relationships/slide" Target="slides/slide102.xml"  /><Relationship Id="rId109" Type="http://schemas.openxmlformats.org/officeDocument/2006/relationships/slide" Target="slides/slide103.xml"  /><Relationship Id="rId11" Type="http://schemas.openxmlformats.org/officeDocument/2006/relationships/slide" Target="slides/slide5.xml"  /><Relationship Id="rId110" Type="http://schemas.openxmlformats.org/officeDocument/2006/relationships/slide" Target="slides/slide104.xml"  /><Relationship Id="rId111" Type="http://schemas.openxmlformats.org/officeDocument/2006/relationships/slide" Target="slides/slide105.xml"  /><Relationship Id="rId112" Type="http://schemas.openxmlformats.org/officeDocument/2006/relationships/slide" Target="slides/slide106.xml"  /><Relationship Id="rId113" Type="http://schemas.openxmlformats.org/officeDocument/2006/relationships/slide" Target="slides/slide107.xml"  /><Relationship Id="rId114" Type="http://schemas.openxmlformats.org/officeDocument/2006/relationships/slide" Target="slides/slide108.xml"  /><Relationship Id="rId115" Type="http://schemas.openxmlformats.org/officeDocument/2006/relationships/slide" Target="slides/slide109.xml"  /><Relationship Id="rId116" Type="http://schemas.openxmlformats.org/officeDocument/2006/relationships/slide" Target="slides/slide110.xml"  /><Relationship Id="rId117" Type="http://schemas.openxmlformats.org/officeDocument/2006/relationships/slide" Target="slides/slide111.xml"  /><Relationship Id="rId118" Type="http://schemas.openxmlformats.org/officeDocument/2006/relationships/slide" Target="slides/slide112.xml"  /><Relationship Id="rId119" Type="http://schemas.openxmlformats.org/officeDocument/2006/relationships/slide" Target="slides/slide113.xml"  /><Relationship Id="rId12" Type="http://schemas.openxmlformats.org/officeDocument/2006/relationships/slide" Target="slides/slide6.xml"  /><Relationship Id="rId120" Type="http://schemas.openxmlformats.org/officeDocument/2006/relationships/slide" Target="slides/slide114.xml"  /><Relationship Id="rId121" Type="http://schemas.openxmlformats.org/officeDocument/2006/relationships/slide" Target="slides/slide115.xml"  /><Relationship Id="rId122" Type="http://schemas.openxmlformats.org/officeDocument/2006/relationships/slide" Target="slides/slide116.xml"  /><Relationship Id="rId123" Type="http://schemas.openxmlformats.org/officeDocument/2006/relationships/slide" Target="slides/slide117.xml"  /><Relationship Id="rId124" Type="http://schemas.openxmlformats.org/officeDocument/2006/relationships/slide" Target="slides/slide118.xml"  /><Relationship Id="rId125" Type="http://schemas.openxmlformats.org/officeDocument/2006/relationships/slide" Target="slides/slide119.xml"  /><Relationship Id="rId126" Type="http://schemas.openxmlformats.org/officeDocument/2006/relationships/slide" Target="slides/slide120.xml"  /><Relationship Id="rId127" Type="http://schemas.openxmlformats.org/officeDocument/2006/relationships/slide" Target="slides/slide121.xml"  /><Relationship Id="rId128" Type="http://schemas.openxmlformats.org/officeDocument/2006/relationships/slide" Target="slides/slide122.xml"  /><Relationship Id="rId129" Type="http://schemas.openxmlformats.org/officeDocument/2006/relationships/slide" Target="slides/slide123.xml"  /><Relationship Id="rId13" Type="http://schemas.openxmlformats.org/officeDocument/2006/relationships/slide" Target="slides/slide7.xml"  /><Relationship Id="rId130" Type="http://schemas.openxmlformats.org/officeDocument/2006/relationships/slide" Target="slides/slide124.xml"  /><Relationship Id="rId131" Type="http://schemas.openxmlformats.org/officeDocument/2006/relationships/slide" Target="slides/slide125.xml"  /><Relationship Id="rId132" Type="http://schemas.openxmlformats.org/officeDocument/2006/relationships/slide" Target="slides/slide126.xml"  /><Relationship Id="rId133" Type="http://schemas.openxmlformats.org/officeDocument/2006/relationships/slide" Target="slides/slide127.xml"  /><Relationship Id="rId134" Type="http://schemas.openxmlformats.org/officeDocument/2006/relationships/slide" Target="slides/slide128.xml"  /><Relationship Id="rId135" Type="http://schemas.openxmlformats.org/officeDocument/2006/relationships/slide" Target="slides/slide129.xml"  /><Relationship Id="rId136" Type="http://schemas.openxmlformats.org/officeDocument/2006/relationships/slide" Target="slides/slide130.xml"  /><Relationship Id="rId137" Type="http://schemas.openxmlformats.org/officeDocument/2006/relationships/slide" Target="slides/slide131.xml"  /><Relationship Id="rId138" Type="http://schemas.openxmlformats.org/officeDocument/2006/relationships/slide" Target="slides/slide132.xml"  /><Relationship Id="rId139" Type="http://schemas.openxmlformats.org/officeDocument/2006/relationships/slide" Target="slides/slide133.xml"  /><Relationship Id="rId14" Type="http://schemas.openxmlformats.org/officeDocument/2006/relationships/slide" Target="slides/slide8.xml"  /><Relationship Id="rId140" Type="http://schemas.openxmlformats.org/officeDocument/2006/relationships/slide" Target="slides/slide134.xml"  /><Relationship Id="rId141" Type="http://schemas.openxmlformats.org/officeDocument/2006/relationships/slide" Target="slides/slide135.xml"  /><Relationship Id="rId142" Type="http://schemas.openxmlformats.org/officeDocument/2006/relationships/slide" Target="slides/slide136.xml"  /><Relationship Id="rId143" Type="http://schemas.openxmlformats.org/officeDocument/2006/relationships/slide" Target="slides/slide137.xml"  /><Relationship Id="rId144" Type="http://schemas.openxmlformats.org/officeDocument/2006/relationships/slide" Target="slides/slide138.xml"  /><Relationship Id="rId145" Type="http://schemas.openxmlformats.org/officeDocument/2006/relationships/slide" Target="slides/slide139.xml"  /><Relationship Id="rId146" Type="http://schemas.openxmlformats.org/officeDocument/2006/relationships/slide" Target="slides/slide140.xml"  /><Relationship Id="rId147" Type="http://schemas.openxmlformats.org/officeDocument/2006/relationships/slide" Target="slides/slide141.xml"  /><Relationship Id="rId148" Type="http://schemas.openxmlformats.org/officeDocument/2006/relationships/slide" Target="slides/slide142.xml"  /><Relationship Id="rId149" Type="http://schemas.openxmlformats.org/officeDocument/2006/relationships/slide" Target="slides/slide143.xml"  /><Relationship Id="rId15" Type="http://schemas.openxmlformats.org/officeDocument/2006/relationships/slide" Target="slides/slide9.xml"  /><Relationship Id="rId150" Type="http://schemas.openxmlformats.org/officeDocument/2006/relationships/slide" Target="slides/slide144.xml"  /><Relationship Id="rId151" Type="http://schemas.openxmlformats.org/officeDocument/2006/relationships/slide" Target="slides/slide145.xml"  /><Relationship Id="rId152" Type="http://schemas.openxmlformats.org/officeDocument/2006/relationships/slide" Target="slides/slide146.xml"  /><Relationship Id="rId153" Type="http://schemas.openxmlformats.org/officeDocument/2006/relationships/slide" Target="slides/slide147.xml"  /><Relationship Id="rId154" Type="http://schemas.openxmlformats.org/officeDocument/2006/relationships/slide" Target="slides/slide148.xml"  /><Relationship Id="rId155" Type="http://schemas.openxmlformats.org/officeDocument/2006/relationships/slide" Target="slides/slide149.xml"  /><Relationship Id="rId156" Type="http://schemas.openxmlformats.org/officeDocument/2006/relationships/slide" Target="slides/slide150.xml"  /><Relationship Id="rId157" Type="http://schemas.openxmlformats.org/officeDocument/2006/relationships/slide" Target="slides/slide151.xml"  /><Relationship Id="rId158" Type="http://schemas.openxmlformats.org/officeDocument/2006/relationships/slide" Target="slides/slide152.xml"  /><Relationship Id="rId159" Type="http://schemas.openxmlformats.org/officeDocument/2006/relationships/slide" Target="slides/slide153.xml"  /><Relationship Id="rId16" Type="http://schemas.openxmlformats.org/officeDocument/2006/relationships/slide" Target="slides/slide10.xml"  /><Relationship Id="rId160" Type="http://schemas.openxmlformats.org/officeDocument/2006/relationships/slide" Target="slides/slide154.xml"  /><Relationship Id="rId161" Type="http://schemas.openxmlformats.org/officeDocument/2006/relationships/slide" Target="slides/slide155.xml"  /><Relationship Id="rId162" Type="http://schemas.openxmlformats.org/officeDocument/2006/relationships/slide" Target="slides/slide156.xml"  /><Relationship Id="rId163" Type="http://schemas.openxmlformats.org/officeDocument/2006/relationships/slide" Target="slides/slide157.xml"  /><Relationship Id="rId164" Type="http://schemas.openxmlformats.org/officeDocument/2006/relationships/slide" Target="slides/slide158.xml"  /><Relationship Id="rId165" Type="http://schemas.openxmlformats.org/officeDocument/2006/relationships/slide" Target="slides/slide159.xml"  /><Relationship Id="rId166" Type="http://schemas.openxmlformats.org/officeDocument/2006/relationships/slide" Target="slides/slide160.xml"  /><Relationship Id="rId167" Type="http://schemas.openxmlformats.org/officeDocument/2006/relationships/slide" Target="slides/slide161.xml"  /><Relationship Id="rId168" Type="http://schemas.openxmlformats.org/officeDocument/2006/relationships/slide" Target="slides/slide162.xml"  /><Relationship Id="rId169" Type="http://schemas.openxmlformats.org/officeDocument/2006/relationships/slide" Target="slides/slide163.xml"  /><Relationship Id="rId17" Type="http://schemas.openxmlformats.org/officeDocument/2006/relationships/slide" Target="slides/slide11.xml"  /><Relationship Id="rId170" Type="http://schemas.openxmlformats.org/officeDocument/2006/relationships/presProps" Target="presProps.xml"  /><Relationship Id="rId171" Type="http://schemas.openxmlformats.org/officeDocument/2006/relationships/viewProps" Target="viewProps.xml"  /><Relationship Id="rId172" Type="http://schemas.openxmlformats.org/officeDocument/2006/relationships/theme" Target="theme/theme1.xml"  /><Relationship Id="rId173" Type="http://schemas.openxmlformats.org/officeDocument/2006/relationships/tableStyles" Target="tableStyles.xml"  /><Relationship Id="rId18" Type="http://schemas.openxmlformats.org/officeDocument/2006/relationships/slide" Target="slides/slide12.xml"  /><Relationship Id="rId19" Type="http://schemas.openxmlformats.org/officeDocument/2006/relationships/slide" Target="slides/slide13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4.xml"  /><Relationship Id="rId21" Type="http://schemas.openxmlformats.org/officeDocument/2006/relationships/slide" Target="slides/slide15.xml"  /><Relationship Id="rId22" Type="http://schemas.openxmlformats.org/officeDocument/2006/relationships/slide" Target="slides/slide16.xml"  /><Relationship Id="rId23" Type="http://schemas.openxmlformats.org/officeDocument/2006/relationships/slide" Target="slides/slide17.xml"  /><Relationship Id="rId24" Type="http://schemas.openxmlformats.org/officeDocument/2006/relationships/slide" Target="slides/slide18.xml"  /><Relationship Id="rId25" Type="http://schemas.openxmlformats.org/officeDocument/2006/relationships/slide" Target="slides/slide19.xml"  /><Relationship Id="rId26" Type="http://schemas.openxmlformats.org/officeDocument/2006/relationships/slide" Target="slides/slide20.xml"  /><Relationship Id="rId27" Type="http://schemas.openxmlformats.org/officeDocument/2006/relationships/slide" Target="slides/slide21.xml"  /><Relationship Id="rId28" Type="http://schemas.openxmlformats.org/officeDocument/2006/relationships/slide" Target="slides/slide22.xml"  /><Relationship Id="rId29" Type="http://schemas.openxmlformats.org/officeDocument/2006/relationships/slide" Target="slides/slide23.xml"  /><Relationship Id="rId3" Type="http://schemas.openxmlformats.org/officeDocument/2006/relationships/slideMaster" Target="slideMasters/slideMaster3.xml"  /><Relationship Id="rId30" Type="http://schemas.openxmlformats.org/officeDocument/2006/relationships/slide" Target="slides/slide24.xml"  /><Relationship Id="rId31" Type="http://schemas.openxmlformats.org/officeDocument/2006/relationships/slide" Target="slides/slide25.xml"  /><Relationship Id="rId32" Type="http://schemas.openxmlformats.org/officeDocument/2006/relationships/slide" Target="slides/slide26.xml"  /><Relationship Id="rId33" Type="http://schemas.openxmlformats.org/officeDocument/2006/relationships/slide" Target="slides/slide27.xml"  /><Relationship Id="rId34" Type="http://schemas.openxmlformats.org/officeDocument/2006/relationships/slide" Target="slides/slide28.xml"  /><Relationship Id="rId35" Type="http://schemas.openxmlformats.org/officeDocument/2006/relationships/slide" Target="slides/slide29.xml"  /><Relationship Id="rId36" Type="http://schemas.openxmlformats.org/officeDocument/2006/relationships/slide" Target="slides/slide30.xml"  /><Relationship Id="rId37" Type="http://schemas.openxmlformats.org/officeDocument/2006/relationships/slide" Target="slides/slide31.xml"  /><Relationship Id="rId38" Type="http://schemas.openxmlformats.org/officeDocument/2006/relationships/slide" Target="slides/slide32.xml"  /><Relationship Id="rId39" Type="http://schemas.openxmlformats.org/officeDocument/2006/relationships/slide" Target="slides/slide33.xml"  /><Relationship Id="rId4" Type="http://schemas.openxmlformats.org/officeDocument/2006/relationships/slideMaster" Target="slideMasters/slideMaster4.xml"  /><Relationship Id="rId40" Type="http://schemas.openxmlformats.org/officeDocument/2006/relationships/slide" Target="slides/slide34.xml"  /><Relationship Id="rId41" Type="http://schemas.openxmlformats.org/officeDocument/2006/relationships/slide" Target="slides/slide35.xml"  /><Relationship Id="rId42" Type="http://schemas.openxmlformats.org/officeDocument/2006/relationships/slide" Target="slides/slide36.xml"  /><Relationship Id="rId43" Type="http://schemas.openxmlformats.org/officeDocument/2006/relationships/slide" Target="slides/slide37.xml"  /><Relationship Id="rId44" Type="http://schemas.openxmlformats.org/officeDocument/2006/relationships/slide" Target="slides/slide38.xml"  /><Relationship Id="rId45" Type="http://schemas.openxmlformats.org/officeDocument/2006/relationships/slide" Target="slides/slide39.xml"  /><Relationship Id="rId46" Type="http://schemas.openxmlformats.org/officeDocument/2006/relationships/slide" Target="slides/slide40.xml"  /><Relationship Id="rId47" Type="http://schemas.openxmlformats.org/officeDocument/2006/relationships/slide" Target="slides/slide41.xml"  /><Relationship Id="rId48" Type="http://schemas.openxmlformats.org/officeDocument/2006/relationships/slide" Target="slides/slide42.xml"  /><Relationship Id="rId49" Type="http://schemas.openxmlformats.org/officeDocument/2006/relationships/slide" Target="slides/slide43.xml"  /><Relationship Id="rId5" Type="http://schemas.openxmlformats.org/officeDocument/2006/relationships/slideMaster" Target="slideMasters/slideMaster5.xml"  /><Relationship Id="rId50" Type="http://schemas.openxmlformats.org/officeDocument/2006/relationships/slide" Target="slides/slide44.xml"  /><Relationship Id="rId51" Type="http://schemas.openxmlformats.org/officeDocument/2006/relationships/slide" Target="slides/slide45.xml"  /><Relationship Id="rId52" Type="http://schemas.openxmlformats.org/officeDocument/2006/relationships/slide" Target="slides/slide46.xml"  /><Relationship Id="rId53" Type="http://schemas.openxmlformats.org/officeDocument/2006/relationships/slide" Target="slides/slide47.xml"  /><Relationship Id="rId54" Type="http://schemas.openxmlformats.org/officeDocument/2006/relationships/slide" Target="slides/slide48.xml"  /><Relationship Id="rId55" Type="http://schemas.openxmlformats.org/officeDocument/2006/relationships/slide" Target="slides/slide49.xml"  /><Relationship Id="rId56" Type="http://schemas.openxmlformats.org/officeDocument/2006/relationships/slide" Target="slides/slide50.xml"  /><Relationship Id="rId57" Type="http://schemas.openxmlformats.org/officeDocument/2006/relationships/slide" Target="slides/slide51.xml"  /><Relationship Id="rId58" Type="http://schemas.openxmlformats.org/officeDocument/2006/relationships/slide" Target="slides/slide52.xml"  /><Relationship Id="rId59" Type="http://schemas.openxmlformats.org/officeDocument/2006/relationships/slide" Target="slides/slide53.xml"  /><Relationship Id="rId6" Type="http://schemas.openxmlformats.org/officeDocument/2006/relationships/notesMaster" Target="notesMasters/notesMaster1.xml"  /><Relationship Id="rId60" Type="http://schemas.openxmlformats.org/officeDocument/2006/relationships/slide" Target="slides/slide54.xml"  /><Relationship Id="rId61" Type="http://schemas.openxmlformats.org/officeDocument/2006/relationships/slide" Target="slides/slide55.xml"  /><Relationship Id="rId62" Type="http://schemas.openxmlformats.org/officeDocument/2006/relationships/slide" Target="slides/slide56.xml"  /><Relationship Id="rId63" Type="http://schemas.openxmlformats.org/officeDocument/2006/relationships/slide" Target="slides/slide57.xml"  /><Relationship Id="rId64" Type="http://schemas.openxmlformats.org/officeDocument/2006/relationships/slide" Target="slides/slide58.xml"  /><Relationship Id="rId65" Type="http://schemas.openxmlformats.org/officeDocument/2006/relationships/slide" Target="slides/slide59.xml"  /><Relationship Id="rId66" Type="http://schemas.openxmlformats.org/officeDocument/2006/relationships/slide" Target="slides/slide60.xml"  /><Relationship Id="rId67" Type="http://schemas.openxmlformats.org/officeDocument/2006/relationships/slide" Target="slides/slide61.xml"  /><Relationship Id="rId68" Type="http://schemas.openxmlformats.org/officeDocument/2006/relationships/slide" Target="slides/slide62.xml"  /><Relationship Id="rId69" Type="http://schemas.openxmlformats.org/officeDocument/2006/relationships/slide" Target="slides/slide63.xml"  /><Relationship Id="rId7" Type="http://schemas.openxmlformats.org/officeDocument/2006/relationships/slide" Target="slides/slide1.xml"  /><Relationship Id="rId70" Type="http://schemas.openxmlformats.org/officeDocument/2006/relationships/slide" Target="slides/slide64.xml"  /><Relationship Id="rId71" Type="http://schemas.openxmlformats.org/officeDocument/2006/relationships/slide" Target="slides/slide65.xml"  /><Relationship Id="rId72" Type="http://schemas.openxmlformats.org/officeDocument/2006/relationships/slide" Target="slides/slide66.xml"  /><Relationship Id="rId73" Type="http://schemas.openxmlformats.org/officeDocument/2006/relationships/slide" Target="slides/slide67.xml"  /><Relationship Id="rId74" Type="http://schemas.openxmlformats.org/officeDocument/2006/relationships/slide" Target="slides/slide68.xml"  /><Relationship Id="rId75" Type="http://schemas.openxmlformats.org/officeDocument/2006/relationships/slide" Target="slides/slide69.xml"  /><Relationship Id="rId76" Type="http://schemas.openxmlformats.org/officeDocument/2006/relationships/slide" Target="slides/slide70.xml"  /><Relationship Id="rId77" Type="http://schemas.openxmlformats.org/officeDocument/2006/relationships/slide" Target="slides/slide71.xml"  /><Relationship Id="rId78" Type="http://schemas.openxmlformats.org/officeDocument/2006/relationships/slide" Target="slides/slide72.xml"  /><Relationship Id="rId79" Type="http://schemas.openxmlformats.org/officeDocument/2006/relationships/slide" Target="slides/slide73.xml"  /><Relationship Id="rId8" Type="http://schemas.openxmlformats.org/officeDocument/2006/relationships/slide" Target="slides/slide2.xml"  /><Relationship Id="rId80" Type="http://schemas.openxmlformats.org/officeDocument/2006/relationships/slide" Target="slides/slide74.xml"  /><Relationship Id="rId81" Type="http://schemas.openxmlformats.org/officeDocument/2006/relationships/slide" Target="slides/slide75.xml"  /><Relationship Id="rId82" Type="http://schemas.openxmlformats.org/officeDocument/2006/relationships/slide" Target="slides/slide76.xml"  /><Relationship Id="rId83" Type="http://schemas.openxmlformats.org/officeDocument/2006/relationships/slide" Target="slides/slide77.xml"  /><Relationship Id="rId84" Type="http://schemas.openxmlformats.org/officeDocument/2006/relationships/slide" Target="slides/slide78.xml"  /><Relationship Id="rId85" Type="http://schemas.openxmlformats.org/officeDocument/2006/relationships/slide" Target="slides/slide79.xml"  /><Relationship Id="rId86" Type="http://schemas.openxmlformats.org/officeDocument/2006/relationships/slide" Target="slides/slide80.xml"  /><Relationship Id="rId87" Type="http://schemas.openxmlformats.org/officeDocument/2006/relationships/slide" Target="slides/slide81.xml"  /><Relationship Id="rId88" Type="http://schemas.openxmlformats.org/officeDocument/2006/relationships/slide" Target="slides/slide82.xml"  /><Relationship Id="rId89" Type="http://schemas.openxmlformats.org/officeDocument/2006/relationships/slide" Target="slides/slide83.xml"  /><Relationship Id="rId9" Type="http://schemas.openxmlformats.org/officeDocument/2006/relationships/slide" Target="slides/slide3.xml"  /><Relationship Id="rId90" Type="http://schemas.openxmlformats.org/officeDocument/2006/relationships/slide" Target="slides/slide84.xml"  /><Relationship Id="rId91" Type="http://schemas.openxmlformats.org/officeDocument/2006/relationships/slide" Target="slides/slide85.xml"  /><Relationship Id="rId92" Type="http://schemas.openxmlformats.org/officeDocument/2006/relationships/slide" Target="slides/slide86.xml"  /><Relationship Id="rId93" Type="http://schemas.openxmlformats.org/officeDocument/2006/relationships/slide" Target="slides/slide87.xml"  /><Relationship Id="rId94" Type="http://schemas.openxmlformats.org/officeDocument/2006/relationships/slide" Target="slides/slide88.xml"  /><Relationship Id="rId95" Type="http://schemas.openxmlformats.org/officeDocument/2006/relationships/slide" Target="slides/slide89.xml"  /><Relationship Id="rId96" Type="http://schemas.openxmlformats.org/officeDocument/2006/relationships/slide" Target="slides/slide90.xml"  /><Relationship Id="rId97" Type="http://schemas.openxmlformats.org/officeDocument/2006/relationships/slide" Target="slides/slide91.xml"  /><Relationship Id="rId98" Type="http://schemas.openxmlformats.org/officeDocument/2006/relationships/slide" Target="slides/slide92.xml"  /><Relationship Id="rId99" Type="http://schemas.openxmlformats.org/officeDocument/2006/relationships/slide" Target="slides/slide93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6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8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5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CDA02C3-7181-4BBC-B499-2507BD731811}" type="slidenum">
              <a:rPr lang="en-US" altLang="en-US"/>
              <a:pPr lvl="0">
                <a:defRPr/>
              </a:pPr>
              <a:t>89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B43523-A45E-4944-9CD3-8D5F267B3325}" type="slidenum">
              <a:rPr lang="en-US" altLang="en-US"/>
              <a:pPr lvl="0">
                <a:defRPr/>
              </a:pPr>
              <a:t>115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65A6286-6C28-421E-B095-5E659BE659D6}" type="slidenum">
              <a:rPr lang="en-US" altLang="en-US"/>
              <a:pPr lvl="0">
                <a:defRPr/>
              </a:pPr>
              <a:t>125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294564-F608-4DA1-BC9F-69A3A77D429B}" type="slidenum">
              <a:rPr lang="en-US" altLang="en-US"/>
              <a:pPr lvl="0">
                <a:defRPr/>
              </a:pPr>
              <a:t>160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3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3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3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3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3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4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4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4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4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4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4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4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4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5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5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5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5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5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10" Type="http://schemas.openxmlformats.org/officeDocument/2006/relationships/slideLayout" Target="../slideLayouts/slideLayout32.xml"  /><Relationship Id="rId11" Type="http://schemas.openxmlformats.org/officeDocument/2006/relationships/slideLayout" Target="../slideLayouts/slideLayout33.xml"  /><Relationship Id="rId12" Type="http://schemas.openxmlformats.org/officeDocument/2006/relationships/theme" Target="../theme/theme3.xml"  /><Relationship Id="rId2" Type="http://schemas.openxmlformats.org/officeDocument/2006/relationships/slideLayout" Target="../slideLayouts/slideLayout24.xml"  /><Relationship Id="rId3" Type="http://schemas.openxmlformats.org/officeDocument/2006/relationships/slideLayout" Target="../slideLayouts/slideLayout25.xml"  /><Relationship Id="rId4" Type="http://schemas.openxmlformats.org/officeDocument/2006/relationships/slideLayout" Target="../slideLayouts/slideLayout26.xml"  /><Relationship Id="rId5" Type="http://schemas.openxmlformats.org/officeDocument/2006/relationships/slideLayout" Target="../slideLayouts/slideLayout27.xml"  /><Relationship Id="rId6" Type="http://schemas.openxmlformats.org/officeDocument/2006/relationships/slideLayout" Target="../slideLayouts/slideLayout28.xml"  /><Relationship Id="rId7" Type="http://schemas.openxmlformats.org/officeDocument/2006/relationships/slideLayout" Target="../slideLayouts/slideLayout29.xml"  /><Relationship Id="rId8" Type="http://schemas.openxmlformats.org/officeDocument/2006/relationships/slideLayout" Target="../slideLayouts/slideLayout30.xml"  /><Relationship Id="rId9" Type="http://schemas.openxmlformats.org/officeDocument/2006/relationships/slideLayout" Target="../slideLayouts/slideLayout31.xml"  /></Relationships>
</file>

<file path=ppt/slideMasters/_rels/slideMaster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10" Type="http://schemas.openxmlformats.org/officeDocument/2006/relationships/slideLayout" Target="../slideLayouts/slideLayout43.xml"  /><Relationship Id="rId11" Type="http://schemas.openxmlformats.org/officeDocument/2006/relationships/slideLayout" Target="../slideLayouts/slideLayout44.xml"  /><Relationship Id="rId12" Type="http://schemas.openxmlformats.org/officeDocument/2006/relationships/theme" Target="../theme/theme4.xml"  /><Relationship Id="rId2" Type="http://schemas.openxmlformats.org/officeDocument/2006/relationships/slideLayout" Target="../slideLayouts/slideLayout35.xml"  /><Relationship Id="rId3" Type="http://schemas.openxmlformats.org/officeDocument/2006/relationships/slideLayout" Target="../slideLayouts/slideLayout36.xml"  /><Relationship Id="rId4" Type="http://schemas.openxmlformats.org/officeDocument/2006/relationships/slideLayout" Target="../slideLayouts/slideLayout37.xml"  /><Relationship Id="rId5" Type="http://schemas.openxmlformats.org/officeDocument/2006/relationships/slideLayout" Target="../slideLayouts/slideLayout38.xml"  /><Relationship Id="rId6" Type="http://schemas.openxmlformats.org/officeDocument/2006/relationships/slideLayout" Target="../slideLayouts/slideLayout39.xml"  /><Relationship Id="rId7" Type="http://schemas.openxmlformats.org/officeDocument/2006/relationships/slideLayout" Target="../slideLayouts/slideLayout40.xml"  /><Relationship Id="rId8" Type="http://schemas.openxmlformats.org/officeDocument/2006/relationships/slideLayout" Target="../slideLayouts/slideLayout41.xml"  /><Relationship Id="rId9" Type="http://schemas.openxmlformats.org/officeDocument/2006/relationships/slideLayout" Target="../slideLayouts/slideLayout42.xml"  /></Relationships>
</file>

<file path=ppt/slideMasters/_rels/slideMaster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10" Type="http://schemas.openxmlformats.org/officeDocument/2006/relationships/slideLayout" Target="../slideLayouts/slideLayout54.xml"  /><Relationship Id="rId11" Type="http://schemas.openxmlformats.org/officeDocument/2006/relationships/slideLayout" Target="../slideLayouts/slideLayout55.xml"  /><Relationship Id="rId12" Type="http://schemas.openxmlformats.org/officeDocument/2006/relationships/theme" Target="../theme/theme5.xml"  /><Relationship Id="rId2" Type="http://schemas.openxmlformats.org/officeDocument/2006/relationships/slideLayout" Target="../slideLayouts/slideLayout46.xml"  /><Relationship Id="rId3" Type="http://schemas.openxmlformats.org/officeDocument/2006/relationships/slideLayout" Target="../slideLayouts/slideLayout47.xml"  /><Relationship Id="rId4" Type="http://schemas.openxmlformats.org/officeDocument/2006/relationships/slideLayout" Target="../slideLayouts/slideLayout48.xml"  /><Relationship Id="rId5" Type="http://schemas.openxmlformats.org/officeDocument/2006/relationships/slideLayout" Target="../slideLayouts/slideLayout49.xml"  /><Relationship Id="rId6" Type="http://schemas.openxmlformats.org/officeDocument/2006/relationships/slideLayout" Target="../slideLayouts/slideLayout50.xml"  /><Relationship Id="rId7" Type="http://schemas.openxmlformats.org/officeDocument/2006/relationships/slideLayout" Target="../slideLayouts/slideLayout51.xml"  /><Relationship Id="rId8" Type="http://schemas.openxmlformats.org/officeDocument/2006/relationships/slideLayout" Target="../slideLayouts/slideLayout52.xml"  /><Relationship Id="rId9" Type="http://schemas.openxmlformats.org/officeDocument/2006/relationships/slideLayout" Target="../slideLayouts/slideLayout53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0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9.jpeg"  /></Relationships>
</file>

<file path=ppt/slides/_rels/slide10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0.png"  /></Relationships>
</file>

<file path=ppt/slides/_rels/slide10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1.png"  /></Relationships>
</file>

<file path=ppt/slides/_rels/slide10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8.png"  /></Relationships>
</file>

<file path=ppt/slides/_rels/slide10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2.png"  /></Relationships>
</file>

<file path=ppt/slides/_rels/slide10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3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17.jpeg"  /></Relationships>
</file>

<file path=ppt/slides/_rels/slide1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4.jpeg"  /></Relationships>
</file>

<file path=ppt/slides/_rels/slide1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5.jpeg"  /></Relationships>
</file>

<file path=ppt/slides/_rels/slide1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6.jpeg"  /></Relationships>
</file>

<file path=ppt/slides/_rels/slide1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7.jpeg"  /></Relationships>
</file>

<file path=ppt/slides/_rels/slide1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78.jpeg"  /></Relationships>
</file>

<file path=ppt/slides/_rels/slide1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9.jpeg"  /></Relationships>
</file>

<file path=ppt/slides/_rels/slide1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0.png"  /></Relationships>
</file>

<file path=ppt/slides/_rels/slide1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1.jpeg"  /></Relationships>
</file>

<file path=ppt/slides/_rels/slide1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2.jpeg"  /></Relationships>
</file>

<file path=ppt/slides/_rels/slide1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83.jpeg"  /></Relationships>
</file>

<file path=ppt/slides/_rels/slide1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4.jpeg"  /></Relationships>
</file>

<file path=ppt/slides/_rels/slide1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5.png"  /><Relationship Id="rId7" Type="http://schemas.openxmlformats.org/officeDocument/2006/relationships/image" Target="../media/image86.png"  /></Relationships>
</file>

<file path=ppt/slides/_rels/slide1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7.png"  /><Relationship Id="rId7" Type="http://schemas.openxmlformats.org/officeDocument/2006/relationships/image" Target="../media/image8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8.jpeg"  /></Relationships>
</file>

<file path=ppt/slides/_rels/slide1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89.jpeg"  /></Relationships>
</file>

<file path=ppt/slides/_rels/slide1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0.png"  /></Relationships>
</file>

<file path=ppt/slides/_rels/slide1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1.jpeg"  /></Relationships>
</file>

<file path=ppt/slides/_rels/slide1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2.jpeg"  /></Relationships>
</file>

<file path=ppt/slides/_rels/slide1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3.jpeg"  /></Relationships>
</file>

<file path=ppt/slides/_rels/slide1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4.jpeg"  /></Relationships>
</file>

<file path=ppt/slides/_rels/slide1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9.jpeg"  /></Relationships>
</file>

<file path=ppt/slides/_rels/slide1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95.jpeg"  /></Relationships>
</file>

<file path=ppt/slides/_rels/slide1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6.jpeg"  /></Relationships>
</file>

<file path=ppt/slides/_rels/slide1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7.jpeg"  /></Relationships>
</file>

<file path=ppt/slides/_rels/slide1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8.jpeg"  /></Relationships>
</file>

<file path=ppt/slides/_rels/slide1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9.jpeg"  /></Relationships>
</file>

<file path=ppt/slides/_rels/slide1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0.jpeg"  /></Relationships>
</file>

<file path=ppt/slides/_rels/slide1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0.jpeg"  /></Relationships>
</file>

<file path=ppt/slides/_rels/slide1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101.jpeg"  /></Relationships>
</file>

<file path=ppt/slides/_rels/slide1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2.jpeg"  /></Relationships>
</file>

<file path=ppt/slides/_rels/slide1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3.jpeg"  /></Relationships>
</file>

<file path=ppt/slides/_rels/slide1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4.jpeg"  /></Relationships>
</file>

<file path=ppt/slides/_rels/slide1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5.jpeg"  /></Relationships>
</file>

<file path=ppt/slides/_rels/slide1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6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1.jpeg"  /></Relationships>
</file>

<file path=ppt/slides/_rels/slide16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45.xml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1.png"  /><Relationship Id="rId7" Type="http://schemas.openxmlformats.org/officeDocument/2006/relationships/image" Target="../media/image4.png"  /><Relationship Id="rId8" Type="http://schemas.openxmlformats.org/officeDocument/2006/relationships/image" Target="../media/image5.png"  /></Relationships>
</file>

<file path=ppt/slides/_rels/slide1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2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3.jpe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4.jpe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5.jpe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6.jpe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7.jpe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8.jpe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9.jpe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0.jpe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1.jpe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2.jpe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3.jpe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4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5.jpe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5.jpe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6.jpeg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7.jpeg"  /><Relationship Id="rId3" Type="http://schemas.openxmlformats.org/officeDocument/2006/relationships/image" Target="../media/image38.jpeg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9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jpe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40.png"  /><Relationship Id="rId3" Type="http://schemas.openxmlformats.org/officeDocument/2006/relationships/image" Target="../media/image40.png"  /><Relationship Id="rId4" Type="http://schemas.openxmlformats.org/officeDocument/2006/relationships/image" Target="../media/image40.png"  /><Relationship Id="rId5" Type="http://schemas.openxmlformats.org/officeDocument/2006/relationships/image" Target="../media/image40.png"  /><Relationship Id="rId6" Type="http://schemas.openxmlformats.org/officeDocument/2006/relationships/image" Target="../media/image41.png"  /><Relationship Id="rId7" Type="http://schemas.openxmlformats.org/officeDocument/2006/relationships/image" Target="../media/image42.png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43.jpeg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4.jpeg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5.png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6.png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3.jpeg"  /><Relationship Id="rId3" Type="http://schemas.openxmlformats.org/officeDocument/2006/relationships/image" Target="../media/image47.jpeg"  /><Relationship Id="rId4" Type="http://schemas.openxmlformats.org/officeDocument/2006/relationships/image" Target="../media/image48.jpeg"  /><Relationship Id="rId5" Type="http://schemas.openxmlformats.org/officeDocument/2006/relationships/image" Target="../media/image49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0.png" 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1.jpeg"  /></Relationships>
</file>

<file path=ppt/slides/_rels/slide6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2.jpeg"  /></Relationships>
</file>

<file path=ppt/slides/_rels/slide6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3.jpeg"  /></Relationships>
</file>

<file path=ppt/slides/_rels/slide6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4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_rels/slide7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5.jpeg"  /></Relationships>
</file>

<file path=ppt/slides/_rels/slide7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6.jpeg"  /></Relationships>
</file>

<file path=ppt/slides/_rels/slide7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7.jpeg"  /></Relationships>
</file>

<file path=ppt/slides/_rels/slide7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8.jpeg"  /></Relationships>
</file>

<file path=ppt/slides/_rels/slide7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9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8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0.jpeg"  /></Relationships>
</file>

<file path=ppt/slides/_rels/slide8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1.jpeg"  /></Relationships>
</file>

<file path=ppt/slides/_rels/slide8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2.jpeg"  /></Relationships>
</file>

<file path=ppt/slides/_rels/slide8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3.jpeg"  /></Relationships>
</file>

<file path=ppt/slides/_rels/slide8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6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9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5.jpeg"  /></Relationships>
</file>

<file path=ppt/slides/_rels/slide9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3.jpeg"  /></Relationships>
</file>

<file path=ppt/slides/_rels/slide9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6.jpeg"  /></Relationships>
</file>

<file path=ppt/slides/_rels/slide9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7.png"  /></Relationships>
</file>

<file path=ppt/slides/_rels/slide9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8.png"  /></Relationships>
</file>

<file path=ppt/slides/_rels/slide9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No.1</a:t>
            </a:r>
            <a:r xmlns:a="http://schemas.openxmlformats.org/drawingml/2006/main">
              <a:rPr lang="h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h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 xmlns:a="http://schemas.openxmlformats.org/drawingml/2006/main">
              <a:rPr lang="h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h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Szó</a:t>
            </a:r>
            <a:r xmlns:a="http://schemas.openxmlformats.org/drawingml/2006/main">
              <a:rPr lang="h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h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nak,-nek</a:t>
            </a:r>
            <a:r xmlns:a="http://schemas.openxmlformats.org/drawingml/2006/main">
              <a:rPr lang="h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h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Isten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hu" altLang="ko-KR" sz="4400"/>
              <a:t>Isten</a:t>
            </a:r>
          </a:p>
          <a:p>
            <a:pPr xmlns:a="http://schemas.openxmlformats.org/drawingml/2006/main" algn="ctr"/>
            <a:r xmlns:a="http://schemas.openxmlformats.org/drawingml/2006/main">
              <a:rPr lang="hu" altLang="ko-KR" sz="4400"/>
              <a:t>Készült</a:t>
            </a:r>
          </a:p>
          <a:p>
            <a:pPr xmlns:a="http://schemas.openxmlformats.org/drawingml/2006/main" algn="ctr"/>
            <a:r xmlns:a="http://schemas.openxmlformats.org/drawingml/2006/main">
              <a:rPr lang="hu" altLang="ko-KR" sz="4400"/>
              <a:t>A világ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923928" y="1899123"/>
            <a:ext cx="5220072" cy="39165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hu" altLang="ko-KR" sz="4000">
                <a:solidFill>
                  <a:srgbClr val="FF0000"/>
                </a:solidFill>
              </a:rPr>
              <a:t>A mai</a:t>
            </a:r>
            <a:r xmlns:a="http://schemas.openxmlformats.org/drawingml/2006/main">
              <a:rPr lang="hu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hu" altLang="ko-KR" sz="4000">
                <a:solidFill>
                  <a:srgbClr val="FF0000"/>
                </a:solidFill>
              </a:rPr>
              <a:t>Szó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249463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Kezdetben Isten teremtett</a:t>
            </a:r>
          </a:p>
          <a:p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az eget és a földet.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1Mózes 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545881"/>
      </p:ext>
    </p:extLst>
  </p:cSld>
  <p:clrMapOvr>
    <a:masterClrMapping/>
  </p:clrMapOvr>
  <p:transition/>
  <p:timing/>
</p:sld>
</file>

<file path=ppt/slides/slide10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Izsák felesége, Rebeka ikreket szült. Az első fiú neve Ézsau, a második pedig Jákob.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3999" cy="58643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Ézsau szeretett vadászni. Szóval szerette a szabadtéri tevékenységeket. De Jacob csendes ember volt, otthon maradt.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Egy napon, amikor Jákob pörköltet főzött, Ézsau vadászat után éhesen tért haza.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27908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402" y="5654843"/>
            <a:ext cx="9054634" cy="118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„Adj egy kis pörköltet!”, „Először add el az elsőszülöttségi jogodat. Akkor adok neked néhányat." Ézsau annyira éhes volt, hogy eladta elsőszülöttségi jogát egy tál piros pörköltért.</a:t>
            </a:r>
            <a:endParaRPr xmlns:a="http://schemas.openxmlformats.org/drawingml/2006/main" lang="en-US" altLang="ko-KR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43558" y="-387424"/>
            <a:ext cx="9127908" cy="57598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Végül Jákob becsapta az apját, hogy megkapja az áldást. Végül megkapta az áldást. Mindezek a dolgok Isten gondviselése által történtek.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u" altLang="ko-KR" sz="3600">
                <a:solidFill>
                  <a:srgbClr val="ff0000"/>
                </a:solidFill>
              </a:rPr>
              <a:t>A mai lecke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052736"/>
            <a:ext cx="8208912" cy="5031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Ézsau úgy gondolta, hogy az éhes probléma megoldása fontosabb, mint a lelki áldás megszerzése.</a:t>
            </a:r>
            <a:r xmlns:a="http://schemas.openxmlformats.org/drawingml/2006/main">
              <a:rPr lang="hu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Végül,</a:t>
            </a:r>
            <a:r xmlns:a="http://schemas.openxmlformats.org/drawingml/2006/main">
              <a:rPr lang="hu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Jákób</a:t>
            </a:r>
            <a:r xmlns:a="http://schemas.openxmlformats.org/drawingml/2006/main">
              <a:rPr lang="hu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lett</a:t>
            </a:r>
            <a:r xmlns:a="http://schemas.openxmlformats.org/drawingml/2006/main">
              <a:rPr lang="hu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 xmlns:a="http://schemas.openxmlformats.org/drawingml/2006/main">
              <a:rPr lang="hu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az izraeliták őse.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Mit tartasz fontosabbnak?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Az áldás, hogy Isten gyermekei lehetünk, semmivel sem helyettesíthető.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u" altLang="ko-KR" sz="3200"/>
              <a:t>Isten?</a:t>
            </a:r>
            <a:r xmlns:a="http://schemas.openxmlformats.org/drawingml/2006/main">
              <a:rPr lang="h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sz="3600">
                <a:solidFill>
                  <a:srgbClr val="c00000"/>
                </a:solidFill>
              </a:rPr>
              <a:t>Isten</a:t>
            </a:r>
            <a:r xmlns:a="http://schemas.openxmlformats.org/drawingml/2006/main">
              <a:rPr lang="hu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hu" altLang="ko-KR" sz="3600">
                <a:solidFill>
                  <a:srgbClr val="c00000"/>
                </a:solidFill>
              </a:rPr>
              <a:t>van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Isten a saját akaratát teljesíti az emberek tévedése és hamissága ellenére.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u" altLang="ko-KR" sz="4000">
                <a:solidFill>
                  <a:srgbClr val="ff0000"/>
                </a:solidFill>
              </a:rPr>
              <a:t>A mai'</a:t>
            </a:r>
            <a:r xmlns:a="http://schemas.openxmlformats.org/drawingml/2006/main">
              <a:rPr lang="hu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hu" altLang="ko-KR" sz="4000">
                <a:solidFill>
                  <a:srgbClr val="ff0000"/>
                </a:solidFill>
              </a:rPr>
              <a:t>Kvíz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Miért adta el Ézsau elsőszülöttségi jogát?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tészta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kenyér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hús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hu" altLang="ko-KR" sz="2800">
                <a:solidFill>
                  <a:schemeClr val="dk1"/>
                </a:solidFill>
              </a:rPr>
              <a:t>piros pörkölt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hu" altLang="ko-KR" sz="2800">
                <a:solidFill>
                  <a:srgbClr val="ff0000"/>
                </a:solidFill>
              </a:rPr>
              <a:t>piros pörkölt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u" altLang="ko-KR" sz="4000">
                <a:solidFill>
                  <a:srgbClr val="ff0000"/>
                </a:solidFill>
              </a:rPr>
              <a:t>A mai</a:t>
            </a:r>
            <a:r xmlns:a="http://schemas.openxmlformats.org/drawingml/2006/main">
              <a:rPr lang="hu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hu" altLang="ko-KR" sz="4000">
                <a:solidFill>
                  <a:srgbClr val="ff0000"/>
                </a:solidFill>
              </a:rPr>
              <a:t>Szó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sz="3600">
                <a:solidFill>
                  <a:schemeClr val="bg1">
                    <a:lumMod val="50000"/>
                  </a:schemeClr>
                </a:solidFill>
              </a:rPr>
              <a:t>Aztán Jákób adott Ézsaunak kenyeret és lencsefőzeléket.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sz="3600">
                <a:solidFill>
                  <a:schemeClr val="bg1">
                    <a:lumMod val="50000"/>
                  </a:schemeClr>
                </a:solidFill>
              </a:rPr>
              <a:t>Evett és ivott, majd felkelt és elment.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sz="3600">
                <a:solidFill>
                  <a:schemeClr val="bg1">
                    <a:lumMod val="50000"/>
                  </a:schemeClr>
                </a:solidFill>
              </a:rPr>
              <a:t>Ézsau tehát megvetette elsőszülöttségi jogát.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1Móz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11. szám Isten Igéje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757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u" altLang="ko-KR" sz="4400"/>
              <a:t>Jákob álma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23842"/>
            <a:ext cx="9236896" cy="107519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427984" y="1412776"/>
            <a:ext cx="4716016" cy="4688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1" y="1412776"/>
            <a:ext cx="387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Bible Kids No.2 The Word of God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632" y="1917001"/>
            <a:ext cx="39311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u" altLang="ko-KR" sz="4000"/>
              <a:t>Megették a tiltott gyümölcsöt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2096615"/>
            <a:ext cx="5090405" cy="370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u" altLang="ko-KR" sz="4000">
                <a:solidFill>
                  <a:srgbClr val="ff0000"/>
                </a:solidFill>
              </a:rPr>
              <a:t>A mai Ige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sz="3600"/>
              <a:t>Álmában látott egy lépcsőt pihenni a földön, melynek teteje az égig ért, és Isten angyalai fel- és leszálltak rajta.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Jákob hazugsággal megtévesztette testvérét. Félt, hogy megölik. Így hát elmenekült otthonról a nagybátyjához Haranba.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4404" y="12941"/>
            <a:ext cx="8295192" cy="54600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01208"/>
            <a:ext cx="8963222" cy="1374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Éjjel, amikor oda vitt egy követ, aludt, és a feje alá tette párnának. Egyedül volt ott család nélkül. Ezért félt és magányosnak érezte magát.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1010" y="260649"/>
            <a:ext cx="8279422" cy="492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Jákób látta Isten angyalait fel- és leszállni egy lépcsőn a földön a mennybe.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7383"/>
            <a:ext cx="834993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Hallotta Isten hangját: „Veled vagyok, és vigyázni fogok rád, bárhová mész.”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Amikor reggel felébredt, imádta Istent, aki megígérte, hogy vele lesz, és dicsőséget adott Istennek.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5884" y="-27383"/>
            <a:ext cx="8352231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u" altLang="ko-KR" sz="4000">
                <a:solidFill>
                  <a:srgbClr val="ff0000"/>
                </a:solidFill>
              </a:rPr>
              <a:t>A mai lecke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Mint Isten Jákóbbal, aki félt az egyedülléttől,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Istenatyánk akkor is gondoskodik rólunk, amikor egyedül vagyunk.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Jákobhoz hasonlóan nekünk is tisztelnünk és dicsőítenünk kell Istent, aki mindig velünk van.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u" altLang="ko-KR" sz="3200"/>
              <a:t>Isten?</a:t>
            </a:r>
            <a:r xmlns:a="http://schemas.openxmlformats.org/drawingml/2006/main">
              <a:rPr lang="h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sz="3600">
                <a:solidFill>
                  <a:srgbClr val="c00000"/>
                </a:solidFill>
              </a:rPr>
              <a:t>Isten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Isten velünk van bárhol és bármikor.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Isten mindig gondoskodik rólunk.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u" altLang="ko-KR" sz="4000">
                <a:solidFill>
                  <a:srgbClr val="ff0000"/>
                </a:solidFill>
              </a:rPr>
              <a:t>A mai</a:t>
            </a:r>
            <a:r xmlns:a="http://schemas.openxmlformats.org/drawingml/2006/main">
              <a:rPr lang="hu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hu" altLang="ko-KR" sz="4000">
                <a:solidFill>
                  <a:srgbClr val="ff0000"/>
                </a:solidFill>
              </a:rPr>
              <a:t>Kvíz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Amikor Jákob aludt, mit vett párnának?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en-US" sz="2800">
                <a:solidFill>
                  <a:schemeClr val="dk1"/>
                </a:solidFill>
              </a:rPr>
              <a:t>② </a:t>
            </a:r>
            <a:r xmlns:a="http://schemas.openxmlformats.org/drawingml/2006/main">
              <a:rPr lang="hu" altLang="ko-KR" sz="2800">
                <a:solidFill>
                  <a:schemeClr val="dk1"/>
                </a:solidFill>
              </a:rPr>
              <a:t>kő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táska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állat bőre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73016"/>
            <a:ext cx="8712968" cy="519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hu" altLang="ko-KR" sz="2800">
                <a:solidFill>
                  <a:srgbClr val="ff0000"/>
                </a:solidFill>
              </a:rPr>
              <a:t>kő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u" altLang="ko-KR" sz="4000">
                <a:solidFill>
                  <a:srgbClr val="ff0000"/>
                </a:solidFill>
              </a:rPr>
              <a:t>A mai Ige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sz="3600"/>
              <a:t>Álmában látott egy lépcsőt pihenni a földön, melynek teteje az égig ért, és Isten angyalai fel- és leszálltak rajta.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u" altLang="ko-KR" sz="4000">
                <a:solidFill>
                  <a:srgbClr val="FF0000"/>
                </a:solidFill>
              </a:rPr>
              <a:t>A mai Ige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Isten az embert a maga képmására teremtette, Isten képmására teremtette;</a:t>
            </a:r>
          </a:p>
          <a:p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férfinak és nőnek teremtette őket.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1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No.12</a:t>
            </a:r>
            <a:r xmlns:a="http://schemas.openxmlformats.org/drawingml/2006/main">
              <a:rPr lang="h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h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 xmlns:a="http://schemas.openxmlformats.org/drawingml/2006/main">
              <a:rPr lang="h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h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Szó</a:t>
            </a:r>
            <a:r xmlns:a="http://schemas.openxmlformats.org/drawingml/2006/main">
              <a:rPr lang="h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h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nak,-nek</a:t>
            </a:r>
            <a:r xmlns:a="http://schemas.openxmlformats.org/drawingml/2006/main">
              <a:rPr lang="h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h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Isten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3931114" cy="2092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u" altLang="ko-KR" sz="4400"/>
              <a:t>Józsefet eladták testvérei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700809"/>
            <a:ext cx="5364088" cy="40540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u" altLang="ko-KR" sz="4000">
                <a:solidFill>
                  <a:srgbClr val="ff0000"/>
                </a:solidFill>
              </a:rPr>
              <a:t>A mai Ige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39015" y="74302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95736" y="115577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sz="3600">
                <a:solidFill>
                  <a:schemeClr val="bg1">
                    <a:lumMod val="50000"/>
                  </a:schemeClr>
                </a:solidFill>
              </a:rPr>
              <a:t>„Gyere, öljük meg, és dobjuk be az egyik ciszternába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sz="3600">
                <a:solidFill>
                  <a:schemeClr val="bg1">
                    <a:lumMod val="50000"/>
                  </a:schemeClr>
                </a:solidFill>
              </a:rPr>
              <a:t>és azt mondják, hogy egy vad állat felfalta.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sz="3600">
                <a:solidFill>
                  <a:schemeClr val="bg1">
                    <a:lumMod val="50000"/>
                  </a:schemeClr>
                </a:solidFill>
              </a:rPr>
              <a:t>Aztán meglátjuk, mi sül ki az álmaiból."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(1Mózes 37:20)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73216"/>
            <a:ext cx="8963222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Jákóbnak tizenkét fia volt. Jobban szerette Józsefet, mint bármelyik másik fiát. Így aztán egy gazdagon szép ruhát készített Józsefnek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536" y="99789"/>
            <a:ext cx="7947386" cy="51571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7315"/>
            <a:ext cx="8963222" cy="136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 testvérei nagyon gyűlölték, mert apjuk kifejezetten szerette. – Adjuk el Josephet. Mondjuk el apának, hogy meghalt.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1679" y="2"/>
            <a:ext cx="7906070" cy="54773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Eladták Józsefet rabszolgának a kereskedőknek.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Ennek hallatán Jacob mélyen elszomorodott.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90802"/>
            <a:ext cx="9054634" cy="1374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József nehéz rabszolgaéletet élt. Ő azonban hitt és bízott Istenben anélkül, hogy bármiféle bűnt követett volna el.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7034" y="-26570"/>
            <a:ext cx="8349931" cy="55438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2" y="5657671"/>
            <a:ext cx="9054634" cy="1179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Józsefet hamis vád miatt börtönbe küldték.</a:t>
            </a:r>
            <a:r xmlns:a="http://schemas.openxmlformats.org/drawingml/2006/main">
              <a:rPr lang="hu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u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Ő azonban még a börtönben is igyekezett igaznak lenni Isten előtt. Isten nem felejtette el Józsefet, és Istennek csodálatos tervei voltak vele.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544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u" altLang="ko-KR" sz="4000">
                <a:solidFill>
                  <a:srgbClr val="ff0000"/>
                </a:solidFill>
              </a:rPr>
              <a:t>A mai lecke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308213" y="142246"/>
            <a:ext cx="66370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0184" y="112603"/>
            <a:ext cx="767671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Józsefet gyűlölték és rabszolgának adták el saját testvérei. Hamis vád miatt börtönbe is került.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h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Ő azonban Istenre támaszkodott, és még inkább igyekezett nem követni el semmilyen bűnt.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h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Némi nehézségekkel szembesülhetünk.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h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Ne kövessünk el bűnt, és kérjünk segítséget Istenatyánktól, aki készségesen meghallgatja imánkat.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u" altLang="ko-KR" sz="3200"/>
              <a:t>Isten?</a:t>
            </a:r>
            <a:r xmlns:a="http://schemas.openxmlformats.org/drawingml/2006/main">
              <a:rPr lang="h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sz="3600">
                <a:solidFill>
                  <a:srgbClr val="c00000"/>
                </a:solidFill>
              </a:rPr>
              <a:t>Atyánk Istenünk..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Istenatyánknak csodálatos tervei vannak velünk még a nehéz időkben is.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u" altLang="ko-KR" sz="4000">
                <a:solidFill>
                  <a:srgbClr val="ff0000"/>
                </a:solidFill>
              </a:rPr>
              <a:t>Mai kvíz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84168" y="82696"/>
            <a:ext cx="77119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8" y="112603"/>
            <a:ext cx="839679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Mit adott Jákób csak Józsefnek tizenkét fia közül?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játékok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Biblia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gazdagon szép ruhát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pénzt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9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hu" altLang="ko-KR" sz="2800">
                <a:solidFill>
                  <a:srgbClr val="ff0000"/>
                </a:solidFill>
              </a:rPr>
              <a:t>gazdagon szép ruhát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Ádám és Éva volt a legjobb teremtmény Isten teremtményei között.</a:t>
            </a:r>
          </a:p>
          <a:p>
            <a:r xmlns:a="http://schemas.openxmlformats.org/drawingml/2006/main">
              <a:rPr lang="hu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Mert Isten képmására teremtettek.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35848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1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u" altLang="ko-KR" sz="4000">
                <a:solidFill>
                  <a:srgbClr val="ff0000"/>
                </a:solidFill>
              </a:rPr>
              <a:t>A mai Ige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19231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3728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sz="3600">
                <a:solidFill>
                  <a:schemeClr val="bg1">
                    <a:lumMod val="50000"/>
                  </a:schemeClr>
                </a:solidFill>
              </a:rPr>
              <a:t>„Gyere, öljük meg, és dobjuk be az egyik ciszternába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sz="3600">
                <a:solidFill>
                  <a:schemeClr val="bg1">
                    <a:lumMod val="50000"/>
                  </a:schemeClr>
                </a:solidFill>
              </a:rPr>
              <a:t>és azt mondják, hogy egy vad állat felfalta.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sz="3600">
                <a:solidFill>
                  <a:schemeClr val="bg1">
                    <a:lumMod val="50000"/>
                  </a:schemeClr>
                </a:solidFill>
              </a:rPr>
              <a:t>Aztán meglátjuk, mi sül ki az álmaiból."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(1Mózes 37:20)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13. szám Isten Igéje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60440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u" altLang="ko-KR" sz="4400"/>
              <a:t>József miniszterelnök lett Egyiptomban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67944" y="1984486"/>
            <a:ext cx="5364088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u" altLang="ko-KR" sz="4000">
                <a:solidFill>
                  <a:srgbClr val="ff0000"/>
                </a:solidFill>
              </a:rPr>
              <a:t>A mai Ige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20763" y="9177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89806" y="13008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sz="3600"/>
              <a:t>Így szólt tehát a fáraó Józsefhez: „Ezzel téged bíztatlak Egyiptom egész földjének élére.”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212357"/>
            <a:ext cx="89632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 fáraó, Egyiptom királya álmot látott. 7 kövér tehén és utána 7 csúnya tehén jött ki. 7 csúnya tehén megevett 7 kövér tehenet. Nagyon furcsa álom volt.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http://www.lambsongs.co.nz/One%20Page%20Bible%20Stories%20Old%20Testament/Joseph's%20&amp;%20Pharaoh's%20Dream.jp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95536" y="260648"/>
            <a:ext cx="8092796" cy="489654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45224"/>
            <a:ext cx="8963222" cy="1182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Senki sem tudta megmagyarázni álmát a palotában. A főpohárnok, akinek József segített, bemutatta a királynak.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7966" y="1"/>
            <a:ext cx="8313496" cy="54452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Isten bölcsességet adott Józsefnek. Így meg tudta értelmezni az álom jelentését, és elmondta a királynak.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45224"/>
            <a:ext cx="9054634" cy="1372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 fáraó annyira meghatódott, hogy a fogoly Józsefet az ország második legmagasabb helyére nevezte ki.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4717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József Egyiptom miniszterelnöke lett, és Istentől kapott bölcsességgel jól uralkodott a földön.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u" altLang="ko-KR" sz="4000"/>
              <a:t>A mai lecke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48214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5358" y="103694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Istennek csodálatos tervei voltak Józseffel.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Ha nehézségekkel nézünk szembe, akkor sem kell csalódnunk,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de várni kell Isten csodálatos terveit velünk kapcsolatban, és hinni kell Istenben.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u" altLang="ko-KR" sz="3200"/>
              <a:t>Isten?</a:t>
            </a:r>
            <a:r xmlns:a="http://schemas.openxmlformats.org/drawingml/2006/main">
              <a:rPr lang="h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sz="3600">
                <a:solidFill>
                  <a:srgbClr val="c00000"/>
                </a:solidFill>
              </a:rPr>
              <a:t>Isten az Ő akarata szerint cselekszik.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Az alázatosak felmagasztaltatnak, a felmagasztosok pedig lealáztatnak.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95"/>
            <a:ext cx="9143999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Isten azt mondta az embernek:</a:t>
            </a:r>
            <a:r xmlns:a="http://schemas.openxmlformats.org/drawingml/2006/main">
              <a:rPr lang="hu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u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"Ehetsz a kert bármely fájáról, de a </a:t>
            </a:r>
            <a:r xmlns:a="http://schemas.openxmlformats.org/drawingml/2006/main">
              <a:rPr lang="hu" altLang="ko-KR" sz="2000" u="sng">
                <a:solidFill>
                  <a:schemeClr val="tx1">
                    <a:lumMod val="65000"/>
                    <a:lumOff val="35000"/>
                  </a:schemeClr>
                </a:solidFill>
              </a:rPr>
              <a:t>jó és rossz tudásának fájáról nem szabad enned, mert ha eszel róla, biztosan meghalsz </a:t>
            </a:r>
            <a:r xmlns:a="http://schemas.openxmlformats.org/drawingml/2006/main">
              <a:rPr lang="hu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."</a:t>
            </a: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1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u" altLang="ko-KR" sz="4000">
                <a:solidFill>
                  <a:srgbClr val="ff0000"/>
                </a:solidFill>
              </a:rPr>
              <a:t>Mai kvíz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Milyen állatok jelentek meg a fáraó álmában?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madár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kutya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ló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tehén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hu" altLang="ko-KR" sz="2800">
                <a:solidFill>
                  <a:srgbClr val="ff0000"/>
                </a:solidFill>
              </a:rPr>
              <a:t>tehén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u" altLang="ko-KR" sz="4000">
                <a:solidFill>
                  <a:srgbClr val="ff0000"/>
                </a:solidFill>
              </a:rPr>
              <a:t>A mai Ige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419" y="155837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07888" y="18456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sz="3600"/>
              <a:t>Így szólt tehát a fáraó Józsefhez: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sz="3600"/>
              <a:t>„Ezzel téged bíztatlak Egyiptom egész földjének élére.”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sz="3600"/>
              <a:t>                                                                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Nem.</a:t>
            </a:r>
            <a:r xmlns:a="http://schemas.openxmlformats.org/drawingml/2006/main">
              <a:rPr lang="h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h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14</a:t>
            </a:r>
            <a:r xmlns:a="http://schemas.openxmlformats.org/drawingml/2006/main">
              <a:rPr lang="h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h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Isten Igéje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07504" y="1737390"/>
            <a:ext cx="3931114" cy="2099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u" altLang="ko-KR" sz="4400"/>
              <a:t>József újra találkozott a testvéreivel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962735"/>
            <a:ext cx="5364087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u" altLang="ko-KR" sz="4000">
                <a:solidFill>
                  <a:srgbClr val="ff0000"/>
                </a:solidFill>
              </a:rPr>
              <a:t>A mai Ige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sz="3600">
                <a:solidFill>
                  <a:schemeClr val="bg1">
                    <a:lumMod val="50000"/>
                  </a:schemeClr>
                </a:solidFill>
              </a:rPr>
              <a:t>Bár József felismerte testvéreit, ők nem ismerték fel őt.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811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 fáraó Józsefet nevezte ki Egyiptom miniszterelnökévé. Joseph bölcsen irányította a 7 éves súlyos éhínséget.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3529" y="116632"/>
            <a:ext cx="8720504" cy="504056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053" y="5517232"/>
            <a:ext cx="9070726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Kánaánban azonban nem volt gabona az éhínség miatt. Le kellett menniük Egyiptomba, hogy gabonát vegyenek enni. József testvérei is Egyiptomba mentek élelmet vásárolni.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5252" y="332655"/>
            <a:ext cx="8313496" cy="5184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667" y="5394368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Bár József felismerte testvéreit, ők nem ismerték fel őt.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József elmondta nekik, ki ő. Megdöbbenve néztek rá, és féltek tőle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1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273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József felismerte, miért küldte őt Isten Egyiptomba. Megbocsátott testvéreinek, és egész családját Egyiptomba vitte, és biztonságban gondoskodott róluk.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u" altLang="ko-KR" sz="4000">
                <a:solidFill>
                  <a:srgbClr val="ff0000"/>
                </a:solidFill>
              </a:rPr>
              <a:t>A mai lecke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228184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874093" y="70511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378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József megbocsátott testvéreinek, akik rosszul bántak vele, és Isten akarata szerint szerette őket.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Meg kell bocsátanunk családunknak és barátainknak, és szeretnünk kell őket.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De a kígyónak álcázott Sátán megkísértette Évát.</a:t>
            </a:r>
          </a:p>
          <a:p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Végül Éva megette a gyümölcsöt.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99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1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u" altLang="ko-KR" sz="3200"/>
              <a:t>Isten?</a:t>
            </a:r>
            <a:r xmlns:a="http://schemas.openxmlformats.org/drawingml/2006/main">
              <a:rPr lang="h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sz="3600">
                <a:solidFill>
                  <a:srgbClr val="c00000"/>
                </a:solidFill>
              </a:rPr>
              <a:t>Isten..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Megbocsát nekünk és szeret minket.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09200" y="207095"/>
            <a:ext cx="4053592" cy="695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u" altLang="ko-KR" sz="4000">
                <a:solidFill>
                  <a:srgbClr val="ff0000"/>
                </a:solidFill>
              </a:rPr>
              <a:t>Mai kvíz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6326" y="1152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3928" y="67042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Melyik ország miniszterelnöke lett József?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Egyiptom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Izrael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Perzsia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Babilon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90801"/>
            <a:ext cx="8712968" cy="512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hu" altLang="ko-KR" sz="2800">
                <a:solidFill>
                  <a:srgbClr val="ff0000"/>
                </a:solidFill>
              </a:rPr>
              <a:t>Egyiptom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u" altLang="ko-KR" sz="4000">
                <a:solidFill>
                  <a:srgbClr val="ff0000"/>
                </a:solidFill>
              </a:rPr>
              <a:t>A mai Ige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sz="3600">
                <a:solidFill>
                  <a:schemeClr val="bg1">
                    <a:lumMod val="50000"/>
                  </a:schemeClr>
                </a:solidFill>
              </a:rPr>
              <a:t>Bár József felismerte testvéreit, ők nem ismerték fel őt.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15. sz. Isten Igéje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4221087"/>
            <a:ext cx="2592288" cy="2036385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u" altLang="ko-KR" sz="4400"/>
              <a:t>Egy gyermek, akit megmentettek a víztől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75130" y="1423351"/>
            <a:ext cx="5033374" cy="48859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u" altLang="ko-KR" sz="4000">
                <a:solidFill>
                  <a:srgbClr val="ff0000"/>
                </a:solidFill>
              </a:rPr>
              <a:t>A mai Ige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Amikor a gyermek megnőtt, elvitte a fáraó lányához, és a fia lett. Mózesnek nevezte el, mondván: "Kihúztam a vízből."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Kivonulás</a:t>
            </a:r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Egyiptom királya, a fáraó megparancsolta, hogy minden izraelita újszülött fiút dobjanak a Nílus folyóba, és hagyják megölni őket.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Jochebednek, Mózes anyjának nem volt más választása, mint hagyta, hogy fiát elhurcolják a Níluson.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714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229200"/>
            <a:ext cx="9054634" cy="1369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Abban az időben az egyiptomi hercegnő véletlenül meglátta a babát, miközben a folyóban fürdött. Arra gondolt, hogy felnöveszti a fiút.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01208"/>
            <a:ext cx="9054634" cy="1373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 nővére látta, hogy a hercegnő kivette a kisfiút a kosárból. Bemutatta igazi anyját, Jochebedet, hogy szoptassa neki a kisfiát.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184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02" y="5042118"/>
            <a:ext cx="9054634" cy="1794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Amikor a gyermek megnőtt, visszavitték a hercegnőhöz, hogy a fia legyen. Mózesnek nevezte el, mondván: „Kihúztam a vízből. Mózes Egyiptomban nőtt fel</a:t>
            </a:r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Palota.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0405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És Éva egy másikat adott Ádámnak.</a:t>
            </a:r>
          </a:p>
          <a:p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Ádám is megette.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4" y="0"/>
            <a:ext cx="8392556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1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3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6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u" altLang="ko-KR" sz="4000">
                <a:solidFill>
                  <a:srgbClr val="ff0000"/>
                </a:solidFill>
              </a:rPr>
              <a:t>A mai lecke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>
            <a:off x="6223080" y="49915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8"/>
          <a:srcRect b="31910"/>
          <a:stretch>
            <a:fillRect/>
          </a:stretch>
        </p:blipFill>
        <p:spPr>
          <a:xfrm flipH="1">
            <a:off x="2012172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475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Isten megmentette Mózest.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Isten megmentett minket csodálatos bölcsességével és erejével (gondviselésével).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Higgyük el, hogy Isten tervei mindig nagyobbak és tökéletesebbek, mint az enyémek.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u" altLang="ko-KR" sz="3200"/>
              <a:t>Ki az Isten?</a:t>
            </a:r>
            <a:r xmlns:a="http://schemas.openxmlformats.org/drawingml/2006/main">
              <a:rPr lang="h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sz="3600">
                <a:solidFill>
                  <a:srgbClr val="c00000"/>
                </a:solidFill>
              </a:rPr>
              <a:t>Isten..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37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Ő a mindenható Isten, aki minden akadály ellenére teljesíti akaratát.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u" altLang="ko-KR" sz="4000">
                <a:solidFill>
                  <a:srgbClr val="ff0000"/>
                </a:solidFill>
              </a:rPr>
              <a:t>Mai kvíz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942" y="7881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10274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Mi történt azzal a gyerekkel, akit elvittek a vízbe?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Megfulladt és megették a halak.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 madarak megmentették a gyermeket.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Isten megmentette a gyermeket az égből.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6047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Egyiptom hercegnője látta és megmentette.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hu" altLang="ko-KR" sz="2800">
                <a:solidFill>
                  <a:srgbClr val="ff0000"/>
                </a:solidFill>
              </a:rPr>
              <a:t>Egyiptom hercegnője látta és megmentette.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u" altLang="ko-KR" sz="4000">
                <a:solidFill>
                  <a:srgbClr val="ff0000"/>
                </a:solidFill>
              </a:rPr>
              <a:t>A mai Ige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Amikor a gyermek megnőtt, elvitte a fáraó lányához, és a fia lett. Mózesnek nevezte el, mondván: "Kihúztam a vízből."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Kivonulás</a:t>
            </a:r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910371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Isten kiűzte őket az Édenből, mert nem hallgattak Istenre.</a:t>
            </a:r>
          </a:p>
          <a:p>
            <a:r xmlns:a="http://schemas.openxmlformats.org/drawingml/2006/main">
              <a:rPr lang="hu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Ettől kezdve a Bűn jött a világra.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9" y="0"/>
            <a:ext cx="8288030" cy="585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u" altLang="ko-KR" sz="4000"/>
              <a:t>A mai </a:t>
            </a:r>
            <a:r xmlns:a="http://schemas.openxmlformats.org/drawingml/2006/main">
              <a:rPr lang="hu" altLang="ko-KR" sz="2800" b="1"/>
              <a:t>lecke</a:t>
            </a:r>
            <a:endParaRPr xmlns:a="http://schemas.openxmlformats.org/drawingml/2006/main" lang="en-US" altLang="ko-KR" sz="4000" b="1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 bűn azért jött a világba, mert Ádám és Éva nem engedelmeskedtek Isten parancsának.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h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Engedelmeskedem Isten szavának?</a:t>
            </a:r>
          </a:p>
          <a:p>
            <a:pPr xmlns:a="http://schemas.openxmlformats.org/drawingml/2006/main" algn="ctr"/>
            <a:r xmlns:a="http://schemas.openxmlformats.org/drawingml/2006/main">
              <a:rPr lang="h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Ha hiszek Istenben, engedelmeskednem kell Isten szavának.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u" altLang="ko-KR" sz="3200"/>
              <a:t>Isten?</a:t>
            </a:r>
            <a:r xmlns:a="http://schemas.openxmlformats.org/drawingml/2006/main">
              <a:rPr lang="h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sz="3600">
                <a:solidFill>
                  <a:srgbClr val="C00000"/>
                </a:solidFill>
              </a:rPr>
              <a:t>Isten..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Nem szereti az engedetlenséget.</a:t>
            </a:r>
          </a:p>
          <a:p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Áldja azt az embert, aki engedelmeskedik szavának.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hu" altLang="ko-KR" sz="4000"/>
              <a:t>A mai</a:t>
            </a:r>
            <a:r xmlns:a="http://schemas.openxmlformats.org/drawingml/2006/main">
              <a:rPr lang="hu" altLang="en-US" sz="4000"/>
              <a:t> </a:t>
            </a:r>
            <a:r xmlns:a="http://schemas.openxmlformats.org/drawingml/2006/main">
              <a:rPr lang="hu" altLang="ko-KR" sz="4000"/>
              <a:t>Szó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73782" y="2492896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Kezdetben Isten teremtett</a:t>
            </a:r>
          </a:p>
          <a:p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az eget és a földet.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4277" y="4932133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1Mózes 1:1</a:t>
            </a: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hu" altLang="ko-KR" sz="4000">
                <a:solidFill>
                  <a:srgbClr val="FF0000"/>
                </a:solidFill>
              </a:rPr>
              <a:t>Mai kvíz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Mit mondott Isten, hogy ne egyen az emberiségnek?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gyümölcs</a:t>
            </a:r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hús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zöldség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u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hu" altLang="ko-KR" sz="2800">
                <a:solidFill>
                  <a:schemeClr val="dk1"/>
                </a:solidFill>
              </a:rPr>
              <a:t>a jó és a rossz tudásának gyümölcse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2003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u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hu" altLang="ko-KR" sz="2800">
                <a:solidFill>
                  <a:srgbClr val="FF0000"/>
                </a:solidFill>
              </a:rPr>
              <a:t>a jó és a rossz tudásának gyümölcse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u" altLang="ko-KR" sz="4000">
                <a:solidFill>
                  <a:srgbClr val="FF0000"/>
                </a:solidFill>
              </a:rPr>
              <a:t>A mai Ige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Isten az embert a maga képmására teremtette, Isten képmására teremtette;</a:t>
            </a:r>
          </a:p>
          <a:p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férfinak és nőnek teremtette őket.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072615"/>
      </p:ext>
    </p:extLst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No.3 Isten Igéje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u" altLang="ko-KR" sz="4000"/>
              <a:t>Noé készített egy nagy hajót (bárkát) a Magas-hegyen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16833"/>
            <a:ext cx="5090405" cy="373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u" altLang="ko-KR" sz="4000"/>
              <a:t>A mai</a:t>
            </a:r>
            <a:r xmlns:a="http://schemas.openxmlformats.org/drawingml/2006/main">
              <a:rPr lang="hu" altLang="en-US" sz="4000"/>
              <a:t> </a:t>
            </a:r>
            <a:r xmlns:a="http://schemas.openxmlformats.org/drawingml/2006/main">
              <a:rPr lang="hu" altLang="ko-KR" sz="4000"/>
              <a:t>Szó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Az ÚR ezt mondta Noénak: Menj be a bárkába te és az egész családod, mert igaznak találtam ebben a nemzedékben.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(1Mózes 7:1)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301208"/>
            <a:ext cx="8963222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Isten látta, hogy a földön minden ember elrontotta útjait. Isten ezt mondta Noénak: „Elpusztítom az embereket és a földet is. Csinálj egy nagy hajót a hegyen!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69" y="-1"/>
            <a:ext cx="7982461" cy="5229201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Noé elkezdett hajót építeni a hegyen, ahogy Isten parancsolta neki. Az emberek azt hitték, hogy megőrült.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Noé mindenféle teremtményt beengedett a hajóba Noé 8 családtagjával, ahogy Isten parancsolta.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92" y="-11699"/>
            <a:ext cx="83350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Az eső 40 napig szakadt a földre, ahogy Isten mondta.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3" y="-28712"/>
            <a:ext cx="7641114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229200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Végül a földet víz borította. Minden élőlény, amely a földön mozgott, meghalt. Csak Noé maradt, és azok, akik vele voltak a bárkában.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30" y="0"/>
            <a:ext cx="8444340" cy="5277356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u" altLang="ko-KR" sz="3200">
                <a:solidFill>
                  <a:srgbClr val="FF0000"/>
                </a:solidFill>
              </a:rPr>
              <a:t>A mai lecke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Az emberek nem hallgattak Noéra, aki esélyt adott nekik, hogy megmeneküljenek egy nagy árvíztől.</a:t>
            </a:r>
          </a:p>
          <a:p>
            <a:pPr xmlns:a="http://schemas.openxmlformats.org/drawingml/2006/main" algn="ctr"/>
            <a:r xmlns:a="http://schemas.openxmlformats.org/drawingml/2006/main">
              <a:rPr lang="h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Csak azt mondták, hogy Noah megőrült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h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Amikor átadod az evangéliumot barátaidnak, előfordulhat, hogy nem hallgatnak rád jól.</a:t>
            </a:r>
          </a:p>
          <a:p>
            <a:pPr xmlns:a="http://schemas.openxmlformats.org/drawingml/2006/main" algn="ctr"/>
            <a:r xmlns:a="http://schemas.openxmlformats.org/drawingml/2006/main">
              <a:rPr lang="h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De a végén tudni fogják, hogy Isten szava igaz.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Kezdetben sötétség borult a felszínre.</a:t>
            </a:r>
          </a:p>
          <a:p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Nem volt ember, nem volt fény. Nem volt semmi.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84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u" altLang="ko-KR" sz="3200"/>
              <a:t>Istenem ?</a:t>
            </a:r>
            <a:r xmlns:a="http://schemas.openxmlformats.org/drawingml/2006/main">
              <a:rPr lang="h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sz="3600">
                <a:solidFill>
                  <a:srgbClr val="C00000"/>
                </a:solidFill>
              </a:rPr>
              <a:t>Isten..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Isten gyűlöli a bűnt, és megítéli a bűnt.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hu" altLang="ko-KR" sz="4000"/>
              <a:t>Mai kvíz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718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Mit mondott Isten Noénak, hogy készítsen?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u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hu" altLang="ko-KR" sz="2800">
                <a:solidFill>
                  <a:schemeClr val="dk1"/>
                </a:solidFill>
              </a:rPr>
              <a:t>Egy hajó (bárka)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egy autó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1032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Egy ház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Egy kerékpár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u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hu" altLang="ko-KR" sz="2800">
                <a:solidFill>
                  <a:srgbClr val="FF0000"/>
                </a:solidFill>
              </a:rPr>
              <a:t>Egy hajó (bárka)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u" altLang="ko-KR" sz="4000"/>
              <a:t>A mai Ige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Az ÚR ezt mondta Noénak: Menj be a bárkába te és az egész családod, mert igaznak találtam ebben a nemzedékben.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1Móz 7:1</a:t>
            </a:r>
          </a:p>
        </p:txBody>
      </p:sp>
    </p:spTree>
    <p:extLst>
      <p:ext uri="{BB962C8B-B14F-4D97-AF65-F5344CB8AC3E}">
        <p14:creationId xmlns:p14="http://schemas.microsoft.com/office/powerpoint/2010/main" val="1237184341"/>
      </p:ext>
    </p:extLst>
  </p:cSld>
  <p:clrMapOvr>
    <a:masterClrMapping/>
  </p:clrMapOvr>
  <p:transition/>
  <p:timing/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213918" y="1480138"/>
            <a:ext cx="309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4. sz. Isten Igéje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u" altLang="ko-KR" sz="4000"/>
              <a:t>A szivárvány Isten szövetsége volt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656"/>
            <a:ext cx="5090405" cy="381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u" altLang="ko-KR" sz="3600">
                <a:solidFill>
                  <a:srgbClr val="FF0000"/>
                </a:solidFill>
              </a:rPr>
              <a:t>A mai</a:t>
            </a:r>
            <a:r xmlns:a="http://schemas.openxmlformats.org/drawingml/2006/main">
              <a:rPr lang="hu" altLang="ko-KR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hu" altLang="ko-KR" sz="3600">
                <a:solidFill>
                  <a:srgbClr val="FF0000"/>
                </a:solidFill>
              </a:rPr>
              <a:t>Szó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Valahányszor megjelenik a szivárvány a felhők között, látni fogom, és emlékezni fogok az örök szövetségre Isten és a földön élő mindenféle élőlény között."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Minden élőlényt kiirtottak, csak Noé és azok maradtak meg, akik vele voltak a bárkában.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" y="0"/>
            <a:ext cx="913517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40 napig folyamatosan esett az eső a földön.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85184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Miután elállt az eső, Noé kiküldött egy galambot.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 galamb friss olajfalevéllel a csőrében tért vissza hozzá. Noé tudta: „A víz visszahúzódott a földből!”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92" y="-11699"/>
            <a:ext cx="6931360" cy="4900163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3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Noé kijött a családjával, és imádta Istent. "Köszönjük Istennek, hogy új világot adott nekünk."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712"/>
            <a:ext cx="9144000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3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445224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Isten szivárványt mutatott neki a szövetség és az áldás jeleként. "Élj boldogan az új világban!"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99" y="0"/>
            <a:ext cx="8758163" cy="5615959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Isten azt mondta: Legyen világosság!</a:t>
            </a:r>
          </a:p>
          <a:p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és volt világosság.</a:t>
            </a:r>
          </a:p>
          <a:p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u" altLang="ko-KR" sz="3200">
                <a:solidFill>
                  <a:srgbClr val="FF0000"/>
                </a:solidFill>
              </a:rPr>
              <a:t>A mai lecke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Isten megmentette Noét és családját.</a:t>
            </a:r>
          </a:p>
          <a:p>
            <a:pPr xmlns:a="http://schemas.openxmlformats.org/drawingml/2006/main" algn="ctr"/>
            <a:r xmlns:a="http://schemas.openxmlformats.org/drawingml/2006/main">
              <a:rPr lang="h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Isten megígérte, hogy megáldja őket, és új világot teremt általuk.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h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Isten is megmentett minket Jézus által.</a:t>
            </a:r>
          </a:p>
          <a:p>
            <a:pPr xmlns:a="http://schemas.openxmlformats.org/drawingml/2006/main" algn="ctr"/>
            <a:r xmlns:a="http://schemas.openxmlformats.org/drawingml/2006/main">
              <a:rPr lang="h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Hinnünk kell, hogy Isten rajtunk keresztül teremti meg új világát.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4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u" altLang="ko-KR" sz="3200"/>
              <a:t>Jahve Isten?</a:t>
            </a:r>
            <a:r xmlns:a="http://schemas.openxmlformats.org/drawingml/2006/main">
              <a:rPr lang="h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sz="3600">
                <a:solidFill>
                  <a:srgbClr val="C00000"/>
                </a:solidFill>
              </a:rPr>
              <a:t>Jahve isten..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Jahve Isten a mi Atyánk, aki megmenti és bőségesen megáldja szeretett gyermekeit, ha hiszünk benne.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4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hu" altLang="ko-KR" sz="4000"/>
              <a:t>Mai kvíz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Mit küldött Noé, hogy lássa, a föld kiszáradt?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Sas</a:t>
            </a:r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Veréb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u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hu" altLang="ko-KR" sz="2800">
                <a:solidFill>
                  <a:schemeClr val="dk1"/>
                </a:solidFill>
              </a:rPr>
              <a:t>Galamb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Kacsa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u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hu" altLang="ko-KR" sz="2800">
                <a:solidFill>
                  <a:srgbClr val="FF0000"/>
                </a:solidFill>
              </a:rPr>
              <a:t>Galamb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u" altLang="ko-KR" sz="3600"/>
              <a:t>A mai Ige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Valahányszor megjelenik a szivárvány a felhők között, látni fogom, és emlékezni fogok az örök szövetségre Isten és a földön élő mindenféle élőlény között."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359053"/>
      </p:ext>
    </p:extLst>
  </p:cSld>
  <p:clrMapOvr>
    <a:masterClrMapping/>
  </p:clrMapOvr>
  <p:transition/>
  <p:timing/>
</p:sld>
</file>

<file path=ppt/slides/slide4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90182" y="1400842"/>
            <a:ext cx="286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No.5</a:t>
            </a:r>
            <a:r xmlns:a="http://schemas.openxmlformats.org/drawingml/2006/main">
              <a:rPr lang="h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h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 xmlns:a="http://schemas.openxmlformats.org/drawingml/2006/main">
              <a:rPr lang="h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h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Szó</a:t>
            </a:r>
            <a:r xmlns:a="http://schemas.openxmlformats.org/drawingml/2006/main">
              <a:rPr lang="h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h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nak,-nek</a:t>
            </a:r>
            <a:r xmlns:a="http://schemas.openxmlformats.org/drawingml/2006/main">
              <a:rPr lang="h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h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Isten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u" altLang="ko-KR" sz="3600"/>
              <a:t>Emberek, akik építettek</a:t>
            </a:r>
          </a:p>
          <a:p>
            <a:pPr xmlns:a="http://schemas.openxmlformats.org/drawingml/2006/main" algn="ctr"/>
            <a:r xmlns:a="http://schemas.openxmlformats.org/drawingml/2006/main">
              <a:rPr lang="hu" altLang="ko-KR" sz="3600"/>
              <a:t>Bábel tornya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9252" y="1412776"/>
            <a:ext cx="5023466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u" altLang="ko-KR" sz="4000">
                <a:solidFill>
                  <a:srgbClr val="FF0000"/>
                </a:solidFill>
              </a:rPr>
              <a:t>A mai Ige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Ezért nevezték Bábelnek – mert ott az ÚR összezavarta</a:t>
            </a:r>
          </a:p>
          <a:p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az egész világ nyelve. Onnan szórta szét őket az ÚR</a:t>
            </a:r>
          </a:p>
          <a:p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az egész föld színén.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4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Az emberek nagyobbak és híresebbek akartak lenni Istennél. Így hát elkezdtek egy magas tornyot építeni.</a:t>
            </a:r>
          </a:p>
        </p:txBody>
      </p:sp>
      <p:pic>
        <p:nvPicPr>
          <p:cNvPr id="1026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4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Így teljesen felépítették a tornyot.</a:t>
            </a:r>
          </a:p>
          <a:p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„Mutassuk meg magunkat a világnak. Nagyon szuperek vagyunk!”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 descr="http://www.freebibleimages.org/storydata/illustrations/FB_Tower_Babel/overview_images/002-tower-babel.jpg?13389865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Amikor azonban Isten látta arroganciájukat, összezavarta a nyelvüket, így nem fogják megérteni egymást.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79" t="28896" r="-1793" b="1484"/>
          <a:stretch>
            <a:fillRect/>
          </a:stretch>
        </p:blipFill>
        <p:spPr bwMode="auto">
          <a:xfrm>
            <a:off x="179512" y="476672"/>
            <a:ext cx="5688632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5" r="51670" b="14080"/>
          <a:stretch>
            <a:fillRect/>
          </a:stretch>
        </p:blipFill>
        <p:spPr bwMode="auto">
          <a:xfrm>
            <a:off x="6012160" y="404664"/>
            <a:ext cx="2661415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 rot="771631">
            <a:off x="4710636" y="2167154"/>
            <a:ext cx="557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sz="54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sz="2800" b="1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988010">
            <a:off x="4934229" y="2489605"/>
            <a:ext cx="557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sz="40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b="1">
              <a:solidFill>
                <a:srgbClr val="C00000"/>
              </a:solidFill>
            </a:endParaRPr>
          </a:p>
        </p:txBody>
      </p:sp>
      <p:pic>
        <p:nvPicPr>
          <p:cNvPr id="3078" name="Picture 6" descr="http://www.timelinecoverbanner.com/cliparts/wp-content/digital-scrapbooking/angry-emot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4219" y="2515471"/>
            <a:ext cx="422974" cy="35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4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13176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Mivel nem tudták megérteni egymást, nem tudtak együtt dolgozni. Végül szétszóródtak a föld színén. Eddig a világ nyelvei különböznek egymástól.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098" name="Picture 2" descr="http://www.lausti.com/articles/internet/languages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0"/>
            <a:ext cx="8136904" cy="5086432"/>
          </a:xfrm>
          <a:prstGeom prst="rect">
            <a:avLst/>
          </a:prstGeom>
          <a:noFill/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Az első napon Isten elválasztotta a világosságot a sötétségtől. Hat napig alkotta az egész világot.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115616" y="3645024"/>
            <a:ext cx="1584176" cy="103423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95536" y="836712"/>
            <a:ext cx="1008112" cy="10081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827584" y="1124744"/>
            <a:ext cx="1008112" cy="100811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중 물결 7"/>
          <p:cNvSpPr/>
          <p:nvPr/>
        </p:nvSpPr>
        <p:spPr>
          <a:xfrm>
            <a:off x="1115616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중 물결 8"/>
          <p:cNvSpPr/>
          <p:nvPr/>
        </p:nvSpPr>
        <p:spPr>
          <a:xfrm>
            <a:off x="1907704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/>
          <p:cNvSpPr/>
          <p:nvPr/>
        </p:nvSpPr>
        <p:spPr>
          <a:xfrm rot="16200000">
            <a:off x="3131840" y="908721"/>
            <a:ext cx="648072" cy="1224136"/>
          </a:xfrm>
          <a:prstGeom prst="flowChartDelay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중 물결 10"/>
          <p:cNvSpPr/>
          <p:nvPr/>
        </p:nvSpPr>
        <p:spPr>
          <a:xfrm>
            <a:off x="2843808" y="1628801"/>
            <a:ext cx="1224136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15816" y="437808"/>
            <a:ext cx="594492" cy="974968"/>
          </a:xfrm>
          <a:prstGeom prst="rect">
            <a:avLst/>
          </a:prstGeom>
          <a:noFill/>
        </p:spPr>
      </p:pic>
      <p:pic>
        <p:nvPicPr>
          <p:cNvPr id="13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419872" y="836712"/>
            <a:ext cx="370084" cy="606938"/>
          </a:xfrm>
          <a:prstGeom prst="rect">
            <a:avLst/>
          </a:prstGeom>
          <a:noFill/>
        </p:spPr>
      </p:pic>
      <p:pic>
        <p:nvPicPr>
          <p:cNvPr id="14" name="Picture 4" descr="http://us.cdn1.123rf.com/168nwm/yayayoy/yayayoy1009/yayayoy100900042/7821303-sun-moon-star-and-cloud-set.jp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750804" y="3212976"/>
            <a:ext cx="1973324" cy="1800200"/>
          </a:xfrm>
          <a:prstGeom prst="rect">
            <a:avLst/>
          </a:prstGeom>
          <a:noFill/>
        </p:spPr>
      </p:pic>
      <p:pic>
        <p:nvPicPr>
          <p:cNvPr id="15" name="Picture 6" descr="http://www.tuohoo.com/photo/Cartoon-Icon/twitter-bird-4_%5bfreeiconsweb.net%5d_23853.png"/>
          <p:cNvPicPr>
            <a:picLocks noChangeAspect="1" noChangeArrowheads="1"/>
          </p:cNvPicPr>
          <p:nvPr/>
        </p:nvPicPr>
        <p:blipFill>
          <a:blip r:embed="rId5"/>
          <a:srcRect t="23256" b="23256"/>
          <a:stretch>
            <a:fillRect/>
          </a:stretch>
        </p:blipFill>
        <p:spPr bwMode="auto">
          <a:xfrm>
            <a:off x="5004048" y="764704"/>
            <a:ext cx="1296144" cy="693286"/>
          </a:xfrm>
          <a:prstGeom prst="rect">
            <a:avLst/>
          </a:prstGeom>
          <a:noFill/>
        </p:spPr>
      </p:pic>
      <p:pic>
        <p:nvPicPr>
          <p:cNvPr id="16" name="Picture 8" descr="http://fc01.deviantart.net/fs71/f/2011/298/6/5/pez___fish_png_by_ivettecaro-d4dxuvf.png"/>
          <p:cNvPicPr>
            <a:picLocks noChangeAspect="1" noChangeArrowheads="1"/>
          </p:cNvPicPr>
          <p:nvPr/>
        </p:nvPicPr>
        <p:blipFill>
          <a:blip r:embed="rId6"/>
          <a:srcRect t="10080" b="11801"/>
          <a:stretch>
            <a:fillRect/>
          </a:stretch>
        </p:blipFill>
        <p:spPr bwMode="auto">
          <a:xfrm flipH="1">
            <a:off x="5652120" y="1340768"/>
            <a:ext cx="1152128" cy="1012534"/>
          </a:xfrm>
          <a:prstGeom prst="rect">
            <a:avLst/>
          </a:prstGeom>
          <a:noFill/>
        </p:spPr>
      </p:pic>
      <p:pic>
        <p:nvPicPr>
          <p:cNvPr id="17" name="Picture 10" descr="http://www.fordesigner.com/imguploads/Image/cjbc/zcool/png20080526/1211812556.png"/>
          <p:cNvPicPr>
            <a:picLocks noChangeAspect="1" noChangeArrowheads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6516216" y="3717032"/>
            <a:ext cx="1348408" cy="1348408"/>
          </a:xfrm>
          <a:prstGeom prst="rect">
            <a:avLst/>
          </a:prstGeom>
          <a:noFill/>
        </p:spPr>
      </p:pic>
      <p:pic>
        <p:nvPicPr>
          <p:cNvPr id="18" name="Picture 12" descr="http://sc.admin5.com/uploads/allimg/100203/100ZT348-0.png"/>
          <p:cNvPicPr>
            <a:picLocks noChangeAspect="1" noChangeArrowheads="1"/>
          </p:cNvPicPr>
          <p:nvPr/>
        </p:nvPicPr>
        <p:blipFill>
          <a:blip r:embed="rId8"/>
          <a:stretch>
            <a:fillRect/>
          </a:stretch>
        </p:blipFill>
        <p:spPr bwMode="auto">
          <a:xfrm flipH="1">
            <a:off x="7596336" y="3573016"/>
            <a:ext cx="1231337" cy="1296144"/>
          </a:xfrm>
          <a:prstGeom prst="rect">
            <a:avLst/>
          </a:prstGeom>
          <a:noFill/>
        </p:spPr>
      </p:pic>
      <p:sp>
        <p:nvSpPr>
          <p:cNvPr id="19" name="타원 18"/>
          <p:cNvSpPr/>
          <p:nvPr/>
        </p:nvSpPr>
        <p:spPr>
          <a:xfrm>
            <a:off x="7308304" y="3356992"/>
            <a:ext cx="495347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막힌 원호 19"/>
          <p:cNvSpPr/>
          <p:nvPr/>
        </p:nvSpPr>
        <p:spPr>
          <a:xfrm>
            <a:off x="7380312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>
            <a:off x="7596336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7570209" y="3869757"/>
            <a:ext cx="0" cy="50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380312" y="3861048"/>
            <a:ext cx="198281" cy="233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막힌 원호 23"/>
          <p:cNvSpPr/>
          <p:nvPr/>
        </p:nvSpPr>
        <p:spPr>
          <a:xfrm flipV="1">
            <a:off x="7504574" y="3645024"/>
            <a:ext cx="135632" cy="153375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475656" y="2348880"/>
            <a:ext cx="360040" cy="11521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2267744" y="2348880"/>
            <a:ext cx="864096" cy="11605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563888" y="2276872"/>
            <a:ext cx="720080" cy="10081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4932040" y="2132856"/>
            <a:ext cx="720080" cy="13045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588224" y="2420888"/>
            <a:ext cx="576064" cy="108012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5963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hu" altLang="ko-KR" sz="4000" b="1">
                <a:solidFill>
                  <a:srgbClr val="FF0000"/>
                </a:solidFill>
              </a:rPr>
              <a:t>1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3728" y="4653136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hu" altLang="ko-KR" sz="4000" b="1">
                <a:solidFill>
                  <a:srgbClr val="FF0000"/>
                </a:solidFill>
              </a:rPr>
              <a:t>2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07904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hu" altLang="ko-KR" sz="4000" b="1">
                <a:solidFill>
                  <a:srgbClr val="FF0000"/>
                </a:solidFill>
              </a:rPr>
              <a:t>3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48064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hu" altLang="ko-KR" sz="4000" b="1">
                <a:solidFill>
                  <a:srgbClr val="FF0000"/>
                </a:solidFill>
              </a:rPr>
              <a:t>4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0019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hu" altLang="ko-KR" sz="4000" b="1">
                <a:solidFill>
                  <a:srgbClr val="FF0000"/>
                </a:solidFill>
              </a:rPr>
              <a:t>5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44408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hu" altLang="ko-KR" sz="4000" b="1">
                <a:solidFill>
                  <a:srgbClr val="FF0000"/>
                </a:solidFill>
              </a:rPr>
              <a:t>6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hu" altLang="ko-KR" sz="4000"/>
              <a:t>A mai lecke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12160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48146" y="92439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96751"/>
            <a:ext cx="8208912" cy="393951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Az emberek nagyobbak és magasabbak akarnak lenni Istennél.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Ezt az elmét „arroganciának” nevezik.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Isten gyűlöli az „arroganciát”.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Az arrogancia ellentéte az „alázat”.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„Alázatosnak” kell lennünk Isten előtt, hogy kedveskedjünk Neki.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u" altLang="ko-KR" sz="3200"/>
              <a:t>Jahve Isten?</a:t>
            </a:r>
            <a:r xmlns:a="http://schemas.openxmlformats.org/drawingml/2006/main">
              <a:rPr lang="h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sz="3600">
                <a:solidFill>
                  <a:srgbClr val="C00000"/>
                </a:solidFill>
              </a:rPr>
              <a:t>Jahve isten..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Jahve Isten nagyobb és bölcsebb nálunk.</a:t>
            </a:r>
            <a:endParaRPr xmlns:a="http://schemas.openxmlformats.org/drawingml/2006/main"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Nem lehetünk bölcsebbek Istennél, még akkor sem, ha minden bölcsességünket egyesítjük.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5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hu" altLang="ko-KR" sz="4000">
                <a:solidFill>
                  <a:srgbClr val="FF0000"/>
                </a:solidFill>
              </a:rPr>
              <a:t>Mai kvíz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Miért nem tudták befejezni a tornyot?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Isten okozta az özönvizet, amikor ők csinálták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Isten tüzet gyújtott, amikor kiütötték.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Isten földrengést teremtett, amikor ők csinálták.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4654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u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hu" altLang="ko-KR" sz="2800">
                <a:solidFill>
                  <a:schemeClr val="dk1"/>
                </a:solidFill>
              </a:rPr>
              <a:t>Isten arra teremtette őket, hogy ne értsék meg egymást, amikor sikerült.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9464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u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hu" altLang="ko-KR" sz="2800">
                <a:solidFill>
                  <a:srgbClr val="FF0000"/>
                </a:solidFill>
              </a:rPr>
              <a:t>Isten arra teremtette őket, hogy ne értsék meg egymást, amikor sikerült.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hu" altLang="ko-KR" sz="4000">
                <a:solidFill>
                  <a:srgbClr val="FF0000"/>
                </a:solidFill>
              </a:rPr>
              <a:t>A mai</a:t>
            </a:r>
            <a:r xmlns:a="http://schemas.openxmlformats.org/drawingml/2006/main">
              <a:rPr lang="hu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hu" altLang="ko-KR" sz="4000">
                <a:solidFill>
                  <a:srgbClr val="FF0000"/>
                </a:solidFill>
              </a:rPr>
              <a:t>Szó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Ezért nevezték Bábelnek – mert ott az ÚR összezavarta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az egész világ nyelve. Onnan szórta szét őket az ÚR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az egész föld színén.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>
              <a:defRPr/>
            </a:pP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84784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6. sz. Isten Igéje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u" altLang="ko-KR" sz="4400"/>
              <a:t>Isten hívta Ábrahámot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150555"/>
            <a:ext cx="5023466" cy="334897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u" altLang="ko-KR" sz="4000">
                <a:solidFill>
                  <a:srgbClr val="ff0000"/>
                </a:solidFill>
              </a:rPr>
              <a:t>A mai Ige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Az ÚR ezt mondta Ábrámnak: Hagyd el országodat, népedet és a te népedet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az atyai házhoz, és menj arra a földre, amelyet megmutatok neked.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1Móz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 káldeusok Ura volt a bálványimádó város.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Ábrahám ott született és élt.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0518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Egy napon az Úristen ezt mondta neki: "Hagyd el országodat, és megáldalak."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Bár Ábrahám nem tudta, hová menjen, engedelmeskedett Isten szavának, és elment, ahogy az Úr mondta neki.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Sok nehéz dolgot szenvedett el utazása közben, de Isten biztonságban megvédte.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495428" cy="29969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6250"/>
          <a:stretch>
            <a:fillRect/>
          </a:stretch>
        </p:blipFill>
        <p:spPr>
          <a:xfrm>
            <a:off x="4495428" y="0"/>
            <a:ext cx="4648572" cy="29969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t="6250"/>
          <a:stretch>
            <a:fillRect/>
          </a:stretch>
        </p:blipFill>
        <p:spPr>
          <a:xfrm>
            <a:off x="-7272" y="2994465"/>
            <a:ext cx="4509972" cy="288529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502700" y="2994465"/>
            <a:ext cx="4641300" cy="28828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u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Mindenféle állat és növény, madarak és halak tele vannak a földön, a tengerben és az égen. Isten megnézte mindazt, amit alkotott, és azt mondta: „Nagyon jó!”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05264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Végül Ábrahám megérkezett Kánaán földjére. Ott lakott. "Köszönöm Istenem."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33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u" altLang="ko-KR" sz="4000">
                <a:solidFill>
                  <a:srgbClr val="ff0000"/>
                </a:solidFill>
              </a:rPr>
              <a:t>A mai</a:t>
            </a:r>
            <a:r xmlns:a="http://schemas.openxmlformats.org/drawingml/2006/main">
              <a:rPr lang="hu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hu" altLang="ko-KR" sz="4000">
                <a:solidFill>
                  <a:srgbClr val="ff0000"/>
                </a:solidFill>
              </a:rPr>
              <a:t>Lecke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Ábrahám Isten szavának engedelmeskedve hagyta el szülővárosát.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Így mi</a:t>
            </a:r>
            <a:r xmlns:a="http://schemas.openxmlformats.org/drawingml/2006/main">
              <a:rPr lang="hu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hinni kell Istenben és engedelmeskedni az Ő szavának.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Bennünk kell a vágy, hogy bármikor engedelmeskedjünk Isten szavának.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u" altLang="ko-KR" sz="3200"/>
              <a:t>Jahve Isten?</a:t>
            </a:r>
            <a:r xmlns:a="http://schemas.openxmlformats.org/drawingml/2006/main">
              <a:rPr lang="h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sz="3600">
                <a:solidFill>
                  <a:srgbClr val="c00000"/>
                </a:solidFill>
              </a:rPr>
              <a:t>Jahve</a:t>
            </a:r>
            <a:r xmlns:a="http://schemas.openxmlformats.org/drawingml/2006/main">
              <a:rPr lang="hu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hu" altLang="ko-KR" sz="3600">
                <a:solidFill>
                  <a:srgbClr val="c00000"/>
                </a:solidFill>
              </a:rPr>
              <a:t>Isten….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Ő a mi Atyánk, aki ígéretét bármi áron betartja.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u" altLang="ko-KR" sz="4000">
                <a:solidFill>
                  <a:srgbClr val="ff0000"/>
                </a:solidFill>
              </a:rPr>
              <a:t>Mai kvíz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Hol született Ábrahám?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Kánaán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Haran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Izrael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hu" altLang="ko-KR" sz="2800">
                <a:solidFill>
                  <a:schemeClr val="dk1"/>
                </a:solidFill>
              </a:rPr>
              <a:t>A káldeusok Ura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hu" altLang="ko-KR" sz="2800">
                <a:solidFill>
                  <a:srgbClr val="ff0000"/>
                </a:solidFill>
              </a:rPr>
              <a:t>A káldeusok Ura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u" altLang="ko-KR" sz="4000">
                <a:solidFill>
                  <a:srgbClr val="ff0000"/>
                </a:solidFill>
              </a:rPr>
              <a:t>A mai</a:t>
            </a:r>
            <a:r xmlns:a="http://schemas.openxmlformats.org/drawingml/2006/main">
              <a:rPr lang="hu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hu" altLang="ko-KR" sz="4000">
                <a:solidFill>
                  <a:srgbClr val="ff0000"/>
                </a:solidFill>
              </a:rPr>
              <a:t>Szó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Az Úristen azt mondta Ábrámnak: Hagyd el országodat, népedet és atyád házanépét, és menj arra a földre, amelyet megmutatok neked.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1Móz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93358"/>
            <a:ext cx="3672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7. sz Isten Igéje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sz="4400"/>
              <a:t>Izsák, az Ígéret Fia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852936"/>
            <a:ext cx="5023466" cy="302433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u" altLang="ko-KR" sz="4000">
                <a:solidFill>
                  <a:srgbClr val="ff0000"/>
                </a:solidFill>
              </a:rPr>
              <a:t>A mai</a:t>
            </a:r>
            <a:r xmlns:a="http://schemas.openxmlformats.org/drawingml/2006/main">
              <a:rPr lang="hu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hu" altLang="ko-KR" sz="4000">
                <a:solidFill>
                  <a:srgbClr val="ff0000"/>
                </a:solidFill>
              </a:rPr>
              <a:t>Szó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Ábrahám száz éves volt, amikor fia, Izsák megszületett neki.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21:5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373216"/>
            <a:ext cx="8963222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Isten megígérte Ábrahámnak, hogy Isten annyi gyermeket ad neki, mint csillagok az éjszakai égbolton.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De 100 éves koráig nem volt gyereke.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9796" y="0"/>
            <a:ext cx="8244408" cy="529906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Egy napon Isten kivezette Ábrahámot éjjel.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„Nézz fel az égre. Meg tudod számolni a csillagokat?"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7" y="0"/>
            <a:ext cx="9144000" cy="581739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12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Isten megígérte neki, hogy a gyönyörű földet is odaadja.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5204" y="1237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hu" altLang="ko-KR" sz="3600"/>
              <a:t>A mai </a:t>
            </a:r>
            <a:r xmlns:a="http://schemas.openxmlformats.org/drawingml/2006/main">
              <a:rPr lang="hu" altLang="ko-KR" sz="4000"/>
              <a:t>lecke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47704" y="168559"/>
            <a:ext cx="787388" cy="53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278296" y="168558"/>
            <a:ext cx="885238" cy="58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Ki teremtette a világot?</a:t>
            </a:r>
          </a:p>
          <a:p>
            <a:pPr xmlns:a="http://schemas.openxmlformats.org/drawingml/2006/main" algn="ctr"/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Isten teremtette a világot.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Ki tartja rendben a világot?</a:t>
            </a:r>
          </a:p>
          <a:p>
            <a:pPr xmlns:a="http://schemas.openxmlformats.org/drawingml/2006/main" algn="ctr"/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Isten tartja rendben a világot.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 világ nem magától jött létre.</a:t>
            </a:r>
          </a:p>
          <a:p>
            <a:pPr xmlns:a="http://schemas.openxmlformats.org/drawingml/2006/main" algn="ctr"/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 világ nem mozgatható meg magától.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Emlékeznünk kell arra, hogy Isten teremtette az egész világot, és továbbra is irányítja őket.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7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1369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„Annyi lesz a gyermekeid, mint a csillagok az égen, és a homok a tengerparton.” Ábrahám hitt az Úr ígéretében.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873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Isten megtartotta ígéretét. Sára fiút szült Ábrahámnak. Ábrahám adta az </a:t>
            </a:r>
            <a:r xmlns:a="http://schemas.openxmlformats.org/drawingml/2006/main">
              <a:rPr lang="hu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Izsák nevet, ami </a:t>
            </a:r>
            <a:r xmlns:a="http://schemas.openxmlformats.org/drawingml/2006/main">
              <a:rPr lang="hu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örömet </a:t>
            </a:r>
            <a:r xmlns:a="http://schemas.openxmlformats.org/drawingml/2006/main">
              <a:rPr lang="h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jelent </a:t>
            </a:r>
            <a:r xmlns:a="http://schemas.openxmlformats.org/drawingml/2006/main">
              <a:rPr lang="h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90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u" altLang="ko-KR" sz="4000">
                <a:solidFill>
                  <a:srgbClr val="ff0000"/>
                </a:solidFill>
              </a:rPr>
              <a:t>A mai</a:t>
            </a:r>
            <a:r xmlns:a="http://schemas.openxmlformats.org/drawingml/2006/main">
              <a:rPr lang="hu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hu" altLang="ko-KR" sz="4000">
                <a:solidFill>
                  <a:srgbClr val="ff0000"/>
                </a:solidFill>
              </a:rPr>
              <a:t>Lecke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5028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Ábrahám valóban hitt Isten ígéretében, bár számára ez lehetetlennek tűnt.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Isten nagyon boldog volt, amikor látta Ábrahám hitét. Isten neki adta Izsákot, a megígért fiút.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Isten minden bizonnyal teljesíti ígéretét, még akkor is, ha számunkra lehetetlennek tűnt.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u" altLang="ko-KR" sz="3200"/>
              <a:t>Isten…</a:t>
            </a:r>
            <a:r xmlns:a="http://schemas.openxmlformats.org/drawingml/2006/main">
              <a:rPr lang="h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sz="3600">
                <a:solidFill>
                  <a:srgbClr val="c00000"/>
                </a:solidFill>
              </a:rPr>
              <a:t>Isten...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Mindenható (mindenre képes)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u" altLang="ko-KR" sz="4000">
                <a:solidFill>
                  <a:srgbClr val="ff0000"/>
                </a:solidFill>
              </a:rPr>
              <a:t>Mai kvíz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Hány éves volt Ábrahám, amikor megszületett Izsák?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70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hu" altLang="ko-KR" sz="2800">
                <a:solidFill>
                  <a:srgbClr val="ff0000"/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u" altLang="ko-KR" sz="4000">
                <a:solidFill>
                  <a:srgbClr val="ff0000"/>
                </a:solidFill>
              </a:rPr>
              <a:t>A mai Ige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Ábrahám száz éves volt, amikor fia, Izsák megszületett neki.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(1Mózes 21:5)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8. sz Isten Igéje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4104456" cy="1281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sz="3900"/>
              <a:t>Ábrahám felajánlotta Izsákot Istennek</a:t>
            </a:r>
            <a:endParaRPr xmlns:a="http://schemas.openxmlformats.org/drawingml/2006/main" lang="ko-KR" altLang="en-US" sz="39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53595" y="2029986"/>
            <a:ext cx="5090405" cy="35986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u" altLang="ko-KR" sz="4000">
                <a:solidFill>
                  <a:srgbClr val="ff0000"/>
                </a:solidFill>
              </a:rPr>
              <a:t>A mai Ige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Akkor ezt mondta Isten: „Vedd a fiadat, egyetlen fiadat, Izsákot, akit szeretsz,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és menj Mória vidékére. Ott áldozd fel őt égőáldozatul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az egyik hegyen, amiről mesélek.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1Móz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Egy napon Isten azt mondta Ábrahámnak: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„A te egyetlen fiadat ajánld fel nekem égőáldozatul.”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" y="-1"/>
            <a:ext cx="9144001" cy="5643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6995"/>
            <a:ext cx="9144000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Ábrahám annyira szerette Izsákot, hogy nehéz volt, amikor meghallotta Istentől. De úgy döntött, hogy engedelmeskedik Istennek.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hu" altLang="ko-KR" sz="3200"/>
              <a:t>Ki az Isten?</a:t>
            </a:r>
            <a:r xmlns:a="http://schemas.openxmlformats.org/drawingml/2006/main">
              <a:rPr lang="h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u" altLang="ko-KR" sz="3600">
                <a:solidFill>
                  <a:srgbClr val="C00000"/>
                </a:solidFill>
              </a:rPr>
              <a:t>Ő van...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 teremtő, aki az egész világot megteremtette, beleértve engem is.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8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Ábrahám megkötözte Izsákot, lefektette az alterre, és megpróbálta megölni. Abban a pillanatban,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15208"/>
            <a:ext cx="9127908" cy="5892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„Ábrahám, Ábrahám, ne öld meg! Ne csinálj vele semmit. Most már tudom, hogy féled és szereted Istent." Ez volt az a próbatétel, amelyet Isten tett Ábrahámmal.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8712"/>
            <a:ext cx="9144000" cy="54019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661248"/>
            <a:ext cx="9054634" cy="880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"Köszönöm Istenem!" Isten örömmel fogadta Ábrahám hitét. Isten minden hívő ősévé tette.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600" y="116631"/>
            <a:ext cx="9099308" cy="5604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u" altLang="ko-KR" sz="4000"/>
              <a:t>A mai lecke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996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Ábrahám nagyon szerette Izsákot, de sokkal fontosabb volt számára, hogy engedelmeskedjen Isten Igéjének.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h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Jobban kell szeretnem Istent, mint bármi mást, és jobban, mint bármely más embert a világon.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u" altLang="ko-KR" sz="3200"/>
              <a:t>Isten?</a:t>
            </a:r>
            <a:r xmlns:a="http://schemas.openxmlformats.org/drawingml/2006/main">
              <a:rPr lang="h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sz="3600">
                <a:solidFill>
                  <a:srgbClr val="c00000"/>
                </a:solidFill>
              </a:rPr>
              <a:t>Isten..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Atyánk, aki megerősíti hitünket a próba által.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u" altLang="ko-KR" sz="4000"/>
              <a:t>A mai</a:t>
            </a:r>
            <a:r xmlns:a="http://schemas.openxmlformats.org/drawingml/2006/main">
              <a:rPr lang="hu" altLang="en-US" sz="4000"/>
              <a:t> </a:t>
            </a:r>
            <a:r xmlns:a="http://schemas.openxmlformats.org/drawingml/2006/main">
              <a:rPr lang="hu" altLang="ko-KR" sz="4000"/>
              <a:t>Kvíz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Mit mondott Isten Ábrahámnak, hogy áldozzon égőáldozatul?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hu" altLang="ko-KR" sz="2800">
                <a:solidFill>
                  <a:schemeClr val="dk1"/>
                </a:solidFill>
              </a:rPr>
              <a:t>Fiam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Feleség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Kutya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bárány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hu" altLang="ko-KR" sz="2800">
                <a:solidFill>
                  <a:srgbClr val="ff0000"/>
                </a:solidFill>
              </a:rPr>
              <a:t>Fiam</a:t>
            </a:r>
            <a:r xmlns:a="http://schemas.openxmlformats.org/drawingml/2006/main">
              <a:rPr lang="hu" altLang="en-US" sz="2800">
                <a:solidFill>
                  <a:srgbClr val="ff0000"/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u" altLang="ko-KR" sz="4000">
                <a:solidFill>
                  <a:srgbClr val="ff0000"/>
                </a:solidFill>
              </a:rPr>
              <a:t>A mai Ige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Akkor ezt mondta Isten: „Vedd a fiadat, egyetlen fiadat, Izsákot, akit szeretsz,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és menj Mória vidékére. Ott áldozd fel őt égőáldozatul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az egyik hegyen, amiről mesélek.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1Móz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353036"/>
            <a:ext cx="2880320" cy="359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No.9</a:t>
            </a:r>
            <a:r xmlns:a="http://schemas.openxmlformats.org/drawingml/2006/main">
              <a:rPr lang="h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h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 xmlns:a="http://schemas.openxmlformats.org/drawingml/2006/main">
              <a:rPr lang="h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h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Szó</a:t>
            </a:r>
            <a:r xmlns:a="http://schemas.openxmlformats.org/drawingml/2006/main">
              <a:rPr lang="h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h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nak,-nek</a:t>
            </a:r>
            <a:r xmlns:a="http://schemas.openxmlformats.org/drawingml/2006/main">
              <a:rPr lang="h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h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Isten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859262"/>
            <a:ext cx="3931114" cy="1424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u" altLang="ko-KR" sz="4400"/>
              <a:t>Isaac nem veszekedett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648141" y="1964962"/>
            <a:ext cx="4495859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u" altLang="ko-KR" sz="4000">
                <a:solidFill>
                  <a:srgbClr val="ff0000"/>
                </a:solidFill>
              </a:rPr>
              <a:t>A mai Ige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sz="3600">
                <a:solidFill>
                  <a:schemeClr val="bg1">
                    <a:lumMod val="50000"/>
                  </a:schemeClr>
                </a:solidFill>
              </a:rPr>
              <a:t>Onnan továbbment, és ásott egy másik kutat, és senki sem veszekedett miatta.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sz="3600">
                <a:solidFill>
                  <a:schemeClr val="bg1">
                    <a:lumMod val="50000"/>
                  </a:schemeClr>
                </a:solidFill>
              </a:rPr>
              <a:t>Rehobótnak nevezte el, mondván: „Most az ÚR helyet adott nekünk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sz="3600">
                <a:solidFill>
                  <a:schemeClr val="bg1">
                    <a:lumMod val="50000"/>
                  </a:schemeClr>
                </a:solidFill>
              </a:rPr>
              <a:t>és virágozni fogunk a földön."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kutak</a:t>
            </a:r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voltak</a:t>
            </a:r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így</a:t>
            </a:r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fontos,</a:t>
            </a:r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mert</a:t>
            </a:r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ők</a:t>
            </a:r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tudott</a:t>
            </a:r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kap</a:t>
            </a:r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friss</a:t>
            </a:r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víz</a:t>
            </a:r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 sivatagban. Izsák apja örökölte a kutakat.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31640" y="12576"/>
            <a:ext cx="6696744" cy="52166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u" altLang="ko-KR" sz="4000">
                <a:solidFill>
                  <a:srgbClr val="FF0000"/>
                </a:solidFill>
              </a:rPr>
              <a:t>Mai kvíz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Mivel teremtette Isten a világot?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kő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92180"/>
            <a:ext cx="8424936" cy="511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víz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por</a:t>
            </a:r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szót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7637"/>
            <a:ext cx="8712968" cy="517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hu" altLang="ko-KR" sz="2800">
                <a:solidFill>
                  <a:srgbClr val="FF0000"/>
                </a:solidFill>
              </a:rPr>
              <a:t>szót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 filiszteusok azonban irigyelték őt. Tehát megtöltötték a kutakat földdel.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23874" y="-27383"/>
            <a:ext cx="609625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De Isaac nem veszekedett velük. Elköltözött és kutat ásott. Egy édesvizű kutat fedezett fel.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66614" y="0"/>
            <a:ext cx="6084046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Ekkor a többiek elvitték Izsáktól a kutat. De ő sem veszekedett velük.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 l="1640" t="1350" r="1350" b="1350"/>
          <a:stretch>
            <a:fillRect/>
          </a:stretch>
        </p:blipFill>
        <p:spPr>
          <a:xfrm>
            <a:off x="1422537" y="0"/>
            <a:ext cx="6264696" cy="579969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13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Isten áldotta Izsákot. Megint ásott egy másik kutat. Isten friss vizet adott neki onnan. Izsák alteret épített és hálaáldozatot adott.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31640" y="1"/>
            <a:ext cx="6370284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123728" y="82696"/>
            <a:ext cx="445976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u" altLang="ko-KR" sz="4000">
                <a:solidFill>
                  <a:srgbClr val="ff0000"/>
                </a:solidFill>
              </a:rPr>
              <a:t>A mai lecke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71606" y="11277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631880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Izsák nem veszekedett azokkal, akik elvették a kútját.</a:t>
            </a:r>
            <a:r xmlns:a="http://schemas.openxmlformats.org/drawingml/2006/main">
              <a:rPr lang="hu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Isten áldotta Izsákot.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Nem is kell veszekednünk másokkal.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Szeretnünk kell és meg kell bocsátanunk másoknak.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u" altLang="ko-KR" sz="3200"/>
              <a:t>Isten??</a:t>
            </a:r>
            <a:r xmlns:a="http://schemas.openxmlformats.org/drawingml/2006/main">
              <a:rPr lang="h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sz="3600">
                <a:solidFill>
                  <a:srgbClr val="c00000"/>
                </a:solidFill>
              </a:rPr>
              <a:t>Isten….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33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Utálja azokat, akik veszekednek másokkal.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Ő azokat szereti, akik szeretik egymást.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u" altLang="ko-KR" sz="4000">
                <a:solidFill>
                  <a:srgbClr val="ff0000"/>
                </a:solidFill>
              </a:rPr>
              <a:t>A mai kvíz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Miért szenvedett nehéz időszakot Izsák?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ház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bárány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hu" altLang="ko-KR" sz="2800">
                <a:solidFill>
                  <a:schemeClr val="dk1"/>
                </a:solidFill>
              </a:rPr>
              <a:t>jól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család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hu" altLang="ko-KR" sz="2800">
                <a:solidFill>
                  <a:srgbClr val="ff0000"/>
                </a:solidFill>
              </a:rPr>
              <a:t>jól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u" altLang="ko-KR" sz="4000">
                <a:solidFill>
                  <a:srgbClr val="ff0000"/>
                </a:solidFill>
              </a:rPr>
              <a:t>A mai szó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sz="3600">
                <a:solidFill>
                  <a:schemeClr val="bg1">
                    <a:lumMod val="50000"/>
                  </a:schemeClr>
                </a:solidFill>
              </a:rPr>
              <a:t>Onnan továbbment, és ásott egy másik kutat, és senki sem veszekedett miatta.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sz="3600">
                <a:solidFill>
                  <a:schemeClr val="bg1">
                    <a:lumMod val="50000"/>
                  </a:schemeClr>
                </a:solidFill>
              </a:rPr>
              <a:t>Rehobótnak nevezte el, mondván: „Most az ÚR helyet adott nekünk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sz="3600">
                <a:solidFill>
                  <a:schemeClr val="bg1">
                    <a:lumMod val="50000"/>
                  </a:schemeClr>
                </a:solidFill>
              </a:rPr>
              <a:t>és virágozni fogunk a földön."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h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7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No.10</a:t>
            </a:r>
            <a:r xmlns:a="http://schemas.openxmlformats.org/drawingml/2006/main">
              <a:rPr lang="h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h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 xmlns:a="http://schemas.openxmlformats.org/drawingml/2006/main">
              <a:rPr lang="h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h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Szó</a:t>
            </a:r>
            <a:r xmlns:a="http://schemas.openxmlformats.org/drawingml/2006/main">
              <a:rPr lang="h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h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nak,-nek</a:t>
            </a:r>
            <a:r xmlns:a="http://schemas.openxmlformats.org/drawingml/2006/main">
              <a:rPr lang="h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h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Isten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2291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u" altLang="ko-KR" sz="3600"/>
              <a:t>Ézsau eladta az elsőszülöttségi jogot</a:t>
            </a:r>
            <a:endParaRPr xmlns:a="http://schemas.openxmlformats.org/drawingml/2006/main" lang="en-US" altLang="ko-KR" sz="3600"/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hu" altLang="ko-KR" sz="3600"/>
              <a:t>az egy tál piros pörkölthöz</a:t>
            </a:r>
            <a:endParaRPr xmlns:a="http://schemas.openxmlformats.org/drawingml/2006/main" lang="en-US" altLang="ko-KR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847288"/>
            <a:ext cx="5364088" cy="40230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u" altLang="ko-KR" sz="4000">
                <a:solidFill>
                  <a:srgbClr val="ff0000"/>
                </a:solidFill>
              </a:rPr>
              <a:t>A mai Ige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4314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sz="3600">
                <a:solidFill>
                  <a:schemeClr val="bg1">
                    <a:lumMod val="50000"/>
                  </a:schemeClr>
                </a:solidFill>
              </a:rPr>
              <a:t>Aztán Jákób adott Ézsaunak kenyeret és lencsefőzeléket.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sz="3600">
                <a:solidFill>
                  <a:schemeClr val="bg1">
                    <a:lumMod val="50000"/>
                  </a:schemeClr>
                </a:solidFill>
              </a:rPr>
              <a:t>Evett és ivott, majd felkelt és elment.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sz="3600">
                <a:solidFill>
                  <a:schemeClr val="bg1">
                    <a:lumMod val="50000"/>
                  </a:schemeClr>
                </a:solidFill>
              </a:rPr>
              <a:t>Ézsau tehát megvetette elsőszülöttségi jogát.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u" altLang="ko-KR" sz="3600">
                <a:solidFill>
                  <a:schemeClr val="bg1">
                    <a:lumMod val="50000"/>
                  </a:schemeClr>
                </a:solidFill>
              </a:rPr>
              <a:t>                                                                 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0037" y="5513116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hu" altLang="ko-KR" sz="2800">
                <a:solidFill>
                  <a:schemeClr val="bg1">
                    <a:lumMod val="50000"/>
                  </a:schemeClr>
                </a:solidFill>
              </a:rPr>
              <a:t>1Móz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4947</ep:Words>
  <ep:PresentationFormat>On-screen Show (4:3)</ep:PresentationFormat>
  <ep:Paragraphs>781</ep:Paragraphs>
  <ep:Slides>163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5</vt:i4>
      </vt:variant>
      <vt:variant>
        <vt:lpstr>슬라이드 제목</vt:lpstr>
      </vt:variant>
      <vt:variant>
        <vt:i4>163</vt:i4>
      </vt:variant>
    </vt:vector>
  </ep:HeadingPairs>
  <ep:TitlesOfParts>
    <vt:vector size="168" baseType="lpstr">
      <vt:lpstr>Office 테마</vt:lpstr>
      <vt:lpstr>Office 테마</vt:lpstr>
      <vt:lpstr>Office 테마</vt:lpstr>
      <vt:lpstr>Office 테마</vt:lpstr>
      <vt:lpstr>Office 테마</vt:lpstr>
      <vt:lpstr>PowerPoint Presentation</vt:lpstr>
      <vt:lpstr>PowerPoint Presentation</vt:lpstr>
      <vt:lpstr>PowerPoint Presentation</vt:lpstr>
      <vt:lpstr>PowerPoint Presentation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  <vt:lpstr>슬라이드 64</vt:lpstr>
      <vt:lpstr>슬라이드 65</vt:lpstr>
      <vt:lpstr>슬라이드 66</vt:lpstr>
      <vt:lpstr>슬라이드 67</vt:lpstr>
      <vt:lpstr>슬라이드 68</vt:lpstr>
      <vt:lpstr>슬라이드 69</vt:lpstr>
      <vt:lpstr>슬라이드 70</vt:lpstr>
      <vt:lpstr>슬라이드 71</vt:lpstr>
      <vt:lpstr>슬라이드 72</vt:lpstr>
      <vt:lpstr>슬라이드 73</vt:lpstr>
      <vt:lpstr>슬라이드 74</vt:lpstr>
      <vt:lpstr>슬라이드 75</vt:lpstr>
      <vt:lpstr>슬라이드 76</vt:lpstr>
      <vt:lpstr>슬라이드 77</vt:lpstr>
      <vt:lpstr>슬라이드 78</vt:lpstr>
      <vt:lpstr>슬라이드 79</vt:lpstr>
      <vt:lpstr>슬라이드 80</vt:lpstr>
      <vt:lpstr>슬라이드 81</vt:lpstr>
      <vt:lpstr>슬라이드 82</vt:lpstr>
      <vt:lpstr>슬라이드 83</vt:lpstr>
      <vt:lpstr>슬라이드 84</vt:lpstr>
      <vt:lpstr>슬라이드 85</vt:lpstr>
      <vt:lpstr>슬라이드 86</vt:lpstr>
      <vt:lpstr>슬라이드 87</vt:lpstr>
      <vt:lpstr>슬라이드 88</vt:lpstr>
      <vt:lpstr>슬라이드 89</vt:lpstr>
      <vt:lpstr>슬라이드 90</vt:lpstr>
      <vt:lpstr>슬라이드 91</vt:lpstr>
      <vt:lpstr>슬라이드 92</vt:lpstr>
      <vt:lpstr>슬라이드 93</vt:lpstr>
      <vt:lpstr>슬라이드 94</vt:lpstr>
      <vt:lpstr>슬라이드 95</vt:lpstr>
      <vt:lpstr>슬라이드 96</vt:lpstr>
      <vt:lpstr>슬라이드 97</vt:lpstr>
      <vt:lpstr>슬라이드 98</vt:lpstr>
      <vt:lpstr>슬라이드 99</vt:lpstr>
      <vt:lpstr>슬라이드 100</vt:lpstr>
      <vt:lpstr>슬라이드 101</vt:lpstr>
      <vt:lpstr>슬라이드 102</vt:lpstr>
      <vt:lpstr>슬라이드 103</vt:lpstr>
      <vt:lpstr>슬라이드 104</vt:lpstr>
      <vt:lpstr>슬라이드 105</vt:lpstr>
      <vt:lpstr>슬라이드 106</vt:lpstr>
      <vt:lpstr>슬라이드 107</vt:lpstr>
      <vt:lpstr>슬라이드 108</vt:lpstr>
      <vt:lpstr>슬라이드 109</vt:lpstr>
      <vt:lpstr>슬라이드 110</vt:lpstr>
      <vt:lpstr>슬라이드 111</vt:lpstr>
      <vt:lpstr>슬라이드 112</vt:lpstr>
      <vt:lpstr>슬라이드 113</vt:lpstr>
      <vt:lpstr>슬라이드 114</vt:lpstr>
      <vt:lpstr>슬라이드 115</vt:lpstr>
      <vt:lpstr>슬라이드 116</vt:lpstr>
      <vt:lpstr>슬라이드 117</vt:lpstr>
      <vt:lpstr>슬라이드 118</vt:lpstr>
      <vt:lpstr>슬라이드 119</vt:lpstr>
      <vt:lpstr>슬라이드 120</vt:lpstr>
      <vt:lpstr>슬라이드 121</vt:lpstr>
      <vt:lpstr>슬라이드 122</vt:lpstr>
      <vt:lpstr>슬라이드 123</vt:lpstr>
      <vt:lpstr>슬라이드 124</vt:lpstr>
      <vt:lpstr>슬라이드 125</vt:lpstr>
      <vt:lpstr>슬라이드 126</vt:lpstr>
      <vt:lpstr>슬라이드 127</vt:lpstr>
      <vt:lpstr>슬라이드 128</vt:lpstr>
      <vt:lpstr>슬라이드 129</vt:lpstr>
      <vt:lpstr>슬라이드 130</vt:lpstr>
      <vt:lpstr>슬라이드 131</vt:lpstr>
      <vt:lpstr>슬라이드 132</vt:lpstr>
      <vt:lpstr>슬라이드 133</vt:lpstr>
      <vt:lpstr>슬라이드 134</vt:lpstr>
      <vt:lpstr>슬라이드 135</vt:lpstr>
      <vt:lpstr>슬라이드 136</vt:lpstr>
      <vt:lpstr>슬라이드 137</vt:lpstr>
      <vt:lpstr>슬라이드 138</vt:lpstr>
      <vt:lpstr>슬라이드 139</vt:lpstr>
      <vt:lpstr>슬라이드 140</vt:lpstr>
      <vt:lpstr>슬라이드 141</vt:lpstr>
      <vt:lpstr>슬라이드 142</vt:lpstr>
      <vt:lpstr>슬라이드 143</vt:lpstr>
      <vt:lpstr>슬라이드 144</vt:lpstr>
      <vt:lpstr>슬라이드 145</vt:lpstr>
      <vt:lpstr>슬라이드 146</vt:lpstr>
      <vt:lpstr>슬라이드 147</vt:lpstr>
      <vt:lpstr>슬라이드 148</vt:lpstr>
      <vt:lpstr>슬라이드 149</vt:lpstr>
      <vt:lpstr>슬라이드 150</vt:lpstr>
      <vt:lpstr>슬라이드 151</vt:lpstr>
      <vt:lpstr>슬라이드 152</vt:lpstr>
      <vt:lpstr>슬라이드 153</vt:lpstr>
      <vt:lpstr>슬라이드 154</vt:lpstr>
      <vt:lpstr>슬라이드 155</vt:lpstr>
      <vt:lpstr>슬라이드 156</vt:lpstr>
      <vt:lpstr>슬라이드 157</vt:lpstr>
      <vt:lpstr>슬라이드 158</vt:lpstr>
      <vt:lpstr>슬라이드 159</vt:lpstr>
      <vt:lpstr>슬라이드 160</vt:lpstr>
      <vt:lpstr>슬라이드 161</vt:lpstr>
      <vt:lpstr>슬라이드 162</vt:lpstr>
      <vt:lpstr>슬라이드 163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2014-11-24T05:13:47.000</dcterms:created>
  <dc:creator>leo</dc:creator>
  <cp:lastModifiedBy>user</cp:lastModifiedBy>
  <dcterms:modified xsi:type="dcterms:W3CDTF">2023-09-25T04:45:14.315</dcterms:modified>
  <cp:revision>55</cp:revision>
  <dc:title>PowerPoint 프레젠테이션</dc:title>
  <cp:version>1000.0000.01</cp:version>
</cp:coreProperties>
</file>