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hu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hu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Nem.</a:t>
            </a:r>
            <a:r xmlns:a="http://schemas.openxmlformats.org/drawingml/2006/main">
              <a:rPr lang="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Isten Igéje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u" altLang="ko-KR" sz="4000"/>
              <a:t>Jonathan,</a:t>
            </a:r>
          </a:p>
          <a:p>
            <a:pPr xmlns:a="http://schemas.openxmlformats.org/drawingml/2006/main" algn="ctr"/>
            <a:r xmlns:a="http://schemas.openxmlformats.org/drawingml/2006/main">
              <a:rPr lang="hu" altLang="ko-KR" sz="4000"/>
              <a:t>David jó barátja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Mai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Mit nem adott Jonatán Dávidnak?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kard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pajzs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nyíl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ruhákat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hu" altLang="ko-KR" sz="2800">
                <a:solidFill>
                  <a:srgbClr val="FF0000"/>
                </a:solidFill>
              </a:rPr>
              <a:t>pajzs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40. szám Isten igéje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400"/>
              <a:t>Eszter királyné bátorsága.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Ekkor a király megkérdezte: "Mi az, Eszter királyné? Mi a kérésed? Még a királyság feléig is megadatik."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Eszter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Ez volt az az idő, amikor egy bölcs zsidó nő, Eszter volt Perzsia királynője. Hámán azonban összeesküdt a zsidók elpusztítására a király törvénye alapján.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Azt gondolta: "Megölhetnek, ha úgy közelítek a királyhoz, hogy a király nem hív." Azonban úgy döntött, hogy elmegy a királyhoz, hogy népe megmentését kérje, noha ez törvénybe ütközik.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 amikor meglátta Eszter királynőt az udvarban állni, nagyon meg volt vele elégedve, és így szólt: „Mit kérsz? Oda fogom adni neked."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király felfedte Hámán összeesküvését a zsidók elpusztítására. Ennek eredményeként a király gyűlölte, és megölték.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"Köszönjük Uram, hogy megvédtél minket!" Eszter királyné bátorságának köszönhetően a zsidókat megvédték.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lecke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Annak ellenére, hogy Esztert meg kellett ölni, imádkozott Istenhez, hogy bátran mentse meg népét.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Isten csodálatos bölcsességével és erejével mentette meg a zsidókat a válságból Eszter imája által.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Higgyünk és számítsunk Isten csodálatos segítségére és üdvösségére mindennapi életünkben.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3200"/>
              <a:t>Isten?</a:t>
            </a:r>
            <a:r xmlns:a="http://schemas.openxmlformats.org/drawingml/2006/main">
              <a:rPr lang="h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rgbClr val="C00000"/>
                </a:solidFill>
              </a:rPr>
              <a:t>Isten..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Isten az, aki megtartja és mindvégig segíti népét.</a:t>
            </a:r>
            <a:r xmlns:a="http://schemas.openxmlformats.org/drawingml/2006/main">
              <a:rPr lang="h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Isten megtart és segít a világ végezetéig.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Mai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 történt Eszterrel, amikor a királyhoz fordult anélkül, hogy hívták volna?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Meg kellett ölni.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Kiűzték.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Nem találkozhatott a királlyal.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Azt mondhatta a királynak, amit kérni akart.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rgbClr val="FF0000"/>
                </a:solidFill>
              </a:rPr>
              <a:t>Azt mondhatta a királynak, amit kérni akart.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Miután Dávid befejezte a Saullal való beszélgetést, Jonatán lélekben eggyé vált Dáviddal, és úgy szerette őt, mint önmagát.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1Sámuel 18: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Ekkor a király megkérdezte: "Mi az, Eszter királyné? Mi a kérésed? Még a királyság feléig is megadatik."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Eszter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41. szám Isten igéje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u" altLang="ko-KR" sz="4400"/>
              <a:t>Jób, akit Isten megáldott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Úc földjén élt egy ember, akinek Jóbnak hívták. Ez az ember feddhetetlen és egyenes volt; félte Istent és kerülte a gonoszt.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Munka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Jób, aki a keleti vidéken, Uz földjén élt, a leggazdagabb volt. Félte Istent, feddhetetlen és egyenes.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„Mivel megáldottad Jóbot, félt tőled! Jób hiába féli Istent?” A Sátán azt tervezte, hogy próbára teszi Jóbot.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 Sátán egyik napról a másikra elvitte mindent, a gyermekeit és minden vagyonát. Ő lett a világ legnyomorultabb embere.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Felesége azzal hagyta el, hogy "Átkozd meg az Istent és halj meg!" Jób barátai jöttek, és hibáztatták, de Jób Istenben bízott, mint mindig.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Nyomorúság és keserű idők jártak. Jób azonban túljutott a próbán, és Isten sokkal nagyobb áldást adott neki, mint korábban. Olyan emberré vált, aki jobban félt Istentől, mint valaha.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lecke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Bár Jób derék ember volt, a Sátán gondot okozott neki.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nehézségek ellenére Jób hitt Istenben, és türelmes volt Istenben.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Ezek a nehézségek érhetnek bennünket.</a:t>
            </a: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Ilyenkor hinnünk kell Istenben, és türelmesnek kell lennünk Istenben.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u" altLang="ko-KR" sz="3200"/>
              <a:t>Isten?</a:t>
            </a:r>
            <a:r xmlns:a="http://schemas.openxmlformats.org/drawingml/2006/main">
              <a:rPr lang="h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3600">
                <a:solidFill>
                  <a:srgbClr val="C00000"/>
                </a:solidFill>
              </a:rPr>
              <a:t>Isten..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Isten az egyetlen</a:t>
            </a:r>
          </a:p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aki saját akarata szerint gazdaggá vagy szegénysé tehet bennünket.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32. szám Isten igéje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400"/>
              <a:t>Salamon, aki a bölcsességet ajándékba kapta.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Mai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Melyik nem igaz Jobbal kapcsolatban?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Gazdag volt.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Keleti vidéken élt.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Király volt.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Félte Istent.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hu" altLang="ko-KR" sz="2800">
                <a:solidFill>
                  <a:srgbClr val="FF0000"/>
                </a:solidFill>
              </a:rPr>
              <a:t>Király volt.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Úc földjén élt egy ember, akinek Jóbnak hívták. Ez az ember feddhetetlen és egyenes volt; félte Istent és kerülte a gonoszt.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Munka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NEM. 42 Isten Igéje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400"/>
              <a:t>Daniel nem volt hajlandó megenni King ételét.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Dániel azonban elhatározta, hogy nem szennyezi be magát a királyi étellel és borral, és engedélyt kért a főtisztviselőtől, hogy ne szennyezze be magát így.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Dánielt és három barátját foglyul hozták Babilonba. A király megparancsolta hivatalnokainak, hogy tanítsák őket királyi étellel és borral.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„Nem akarunk olyan ételeket enni, amelyeket Isten törvénye tilt!” Daniel és három barátja engedélyt kért a főtisztviselőtől, hogy ne szennyezzék be magukat így.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Daniel és három barátja zöldséget és vizet ettek ahelyett, hogy Idolnak felajánlott ételt ettek volna. Isten értékelte őket, és több bölcsességet adott nekik.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– Milyen bölcsek! A király nem győzött csodálkozni azon, hogy egészségesebbnek és bölcsebbnek néznek ki, mint bármely más fiatalember, aki a királyi ételt evett.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Azóta Dániel és három barátja kézbe vették Babilon fontos dolgait, és megszentelték magukat Isten előtt.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lecke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Dániel és három barátja elhatározta, hogy még a fogoly helyzetében is megtartja Isten törvényét.</a:t>
            </a:r>
          </a:p>
          <a:p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Aztán egészségesebbek és bölcsebbek lettek, mint bármely más ember, aki a királyi ételt evett.</a:t>
            </a:r>
          </a:p>
          <a:p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Minden körülmények között engedelmeskednünk kell Istennek.</a:t>
            </a:r>
          </a:p>
          <a:p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Semmi sem fontosabb Isten szereteténél.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Salamon király nagyobb volt gazdagságban és bölcsességben, mint a föld összes többi királya.</a:t>
            </a:r>
            <a:r xmlns:a="http://schemas.openxmlformats.org/drawingml/2006/main">
              <a:rPr lang="h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Krónika 9: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3200"/>
              <a:t>WHO</a:t>
            </a:r>
            <a:r xmlns:a="http://schemas.openxmlformats.org/drawingml/2006/main">
              <a:rPr lang="hu" altLang="en-US" sz="3200"/>
              <a:t> </a:t>
            </a:r>
            <a:r xmlns:a="http://schemas.openxmlformats.org/drawingml/2006/main">
              <a:rPr lang="hu" altLang="ko-KR" sz="3200"/>
              <a:t>van</a:t>
            </a:r>
            <a:r xmlns:a="http://schemas.openxmlformats.org/drawingml/2006/main">
              <a:rPr lang="hu" altLang="en-US" sz="3200"/>
              <a:t> </a:t>
            </a:r>
            <a:r xmlns:a="http://schemas.openxmlformats.org/drawingml/2006/main">
              <a:rPr lang="hu" altLang="ko-KR" sz="3200"/>
              <a:t>Isten?</a:t>
            </a:r>
            <a:r xmlns:a="http://schemas.openxmlformats.org/drawingml/2006/main">
              <a:rPr lang="h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rgbClr val="C00000"/>
                </a:solidFill>
              </a:rPr>
              <a:t>Isten..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Isten az, aki egyszerre minden helyen lehet (mindenütt jelenlét). És ő mindenható.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Mai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Milyen ételt evett Dániel és három barátja a király étele helyett?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víz és zöldségek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süti és kóla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tészta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rizs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hu" altLang="ko-KR" sz="2800">
                <a:solidFill>
                  <a:srgbClr val="FF0000"/>
                </a:solidFill>
              </a:rPr>
              <a:t>víz és zöldségek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Dániel azonban elhatározta, hogy nem szennyezi be magát a királyi étellel és borral, és engedélyt kért a főtisztviselőtől, hogy ne szennyezze be magát így.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43. szám Isten igéje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400"/>
              <a:t>Daniel az Oroszlán barlangjából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király nagyon megörült, és megparancsolta, hogy emeljék ki Dánielt a barlangból. Amikor pedig Dánielt kiemelték a barlangból, nem találtak rajta sebet, mert az ő Istenében bízott.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Babilonban voltak, akik gyűlölték Dánielt, akit fogságba vittek, és miniszterelnök lett. Meg akarták ölni Danielt.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''Bárki, aki meghajol más előtt, mint a király előtt, az oroszlán barlangjába kerül! Dániel nem hagyta abba a napi háromszori imádkozást, pedig tudta ezt.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Így végül Daniel az ijesztő oroszlán barlangjába került.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A király másnap kora reggel odament az oroszlánbarlanghoz, és megkérdezte: „Dániel! Biztonságban vagy?' Valójában a király azt akarta, hogy Dániel ne haljon meg, mert annyira szerette Dánielt.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"Rendben vagyok, hogy Isten megvédjen!" Daniel nem sérült meg. A király Dániel Istenét is dicsérte.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Salamon lett Izrael harmadik királya Dávid király után.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lecke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Dániel, aki nem hajolt meg a bálványok előtt,</a:t>
            </a: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végül bedobták az oroszlán barlangjába, de biztonságban volt.</a:t>
            </a: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Dániel hite miatt a babiloni király is dicsérte Istent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Csak Istent kell imádnunk és</a:t>
            </a: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hinnünk kell, ami nem a bálványokat szolgálja!</a:t>
            </a: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Ez a fajta hit arra késztethet másokat, hogy higgyenek Istenben.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3200"/>
              <a:t>Isten?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rgbClr val="C00000"/>
                </a:solidFill>
              </a:rPr>
              <a:t>Isten az egyetlen..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Isten megbízható ember</a:t>
            </a:r>
            <a:r xmlns:a="http://schemas.openxmlformats.org/drawingml/2006/main">
              <a:rPr lang="h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aki megmentheti azokat, akik valóban hisznek benne és szolgálják Őt.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Mai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Miért</a:t>
            </a:r>
            <a:r xmlns:a="http://schemas.openxmlformats.org/drawingml/2006/main">
              <a:rPr lang="h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volt</a:t>
            </a:r>
            <a:r xmlns:a="http://schemas.openxmlformats.org/drawingml/2006/main">
              <a:rPr lang="h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Danielt az oroszlán barlangjába dobták?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Mert hazudott a királynak.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Mert nem hajolt meg a király bálványa előtt.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Mert meg akarta ölni a királyt.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Mert nem jól imádta Istent.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hu" altLang="ko-KR" sz="2800">
                <a:solidFill>
                  <a:srgbClr val="FF0000"/>
                </a:solidFill>
              </a:rPr>
              <a:t>Mert nem hajolt meg a király bálványa előtt.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király nagyon megörült, és megparancsolta, hogy emeljék ki Dánielt a barlangból. Amikor pedig Dánielt kiemelték a barlangból, nem találtak rajta sebet, mert az ő Istenében bízott.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44. szám Isten igéje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400"/>
              <a:t>Jónás, aki a nagy hal belsejében volt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 az ÚR gondoskodott egy nagy halról, hogy lenyelje Jónást, és Jónás három nap és három éjszaka volt a halban.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Jónás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Egy napon megjelent Isten Jónásnak, és így szólt:</a:t>
            </a:r>
          </a:p>
          <a:p>
            <a:r xmlns:a="http://schemas.openxmlformats.org/drawingml/2006/main">
              <a:rPr lang="h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„Menjetek el Ninivébe, és prédikáljatok ellene! Megmentem őket gonoszságuktól.”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Jónás nem akart engedelmeskedni Istennek. Külföldre ment, és Tarsis felé hajózott, hogy elmeneküljön Isten elől.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De Isten nagy szelet küldött, és mindegyiküknek meg kellett halnia. A tengerészek a tengerbe dobták Jónást. Egy nagy hal jött és lenyelte.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Jónás 3 napig bánta bűneit a halban.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"Adj bölcsességet, hogy jól vezessem népemet." Isten örült, hogy Salamon ezt kérte. Tehát Isten megadta neki, amit Salamon kért.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 hal kihányta a szárazra. Ninivébe ment, és kelletlenül kiáltotta nekik Isten üzenetét.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Amikor meghallották Isten figyelmeztetését, a niniveiek megtértek, és Isten kegyelmét kérték. Isten megbocsátott Ninive népének.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lecke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Jónás nem engedelmeskedett Isten Igéjének.</a:t>
            </a: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De Isten felhasználta Jónást az engedetlenségre, és végül megmentette a niniveit.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Vannak esetek, amikor Isten akarata eltér attól, amit én gondolok.</a:t>
            </a: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De Isten akarata mindig igaz.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Mindig engedelmeskednünk kell Isten akaratának.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3200"/>
              <a:t>Ki az Isten?</a:t>
            </a:r>
            <a:r xmlns:a="http://schemas.openxmlformats.org/drawingml/2006/main">
              <a:rPr lang="h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rgbClr val="C00000"/>
                </a:solidFill>
              </a:rPr>
              <a:t>Isten..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Isten az, aki megmenti azokat, akik őszintén megbánják bűneiket és bocsánatot kérnek.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Mai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Kinek a hasában volt Jónás 3 napig?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Oroszlán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Elefánt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Kutya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rgbClr val="FF0000"/>
                </a:solidFill>
              </a:rPr>
              <a:t>hal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 az ÚR gondoskodott egy nagy halról, hogy lenyelje Jónást, és Jónás három nap és három éjszaka volt a halban.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Jónás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 napon két nő jött Salamonhoz egy kisbabával. Harcoltak, hogy a baba az ő babája volt a király előtt.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király így szólt: „Mivel két nő ragaszkodik ahhoz, hogy a gyermek az ő gyermeke, vágd ketté a gyereket, és add oda az egyik felét, a felét pedig a másiknak!”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 nő együttérzéssel telt el fia iránt. Így hát azt mondta: „Add oda neki az élő babát. Ne öld meg!“ Salamon ennek hallatára úgy döntött, hogy a nő az igazi anyja. King azt mondta: „Add oda neki a babát. Ő egy igazi anya!”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lecke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Salamon bölcs szívet kért, és nem gazdagságot vagy hatalmat</a:t>
            </a:r>
          </a:p>
          <a:p>
            <a:pPr xmlns:a="http://schemas.openxmlformats.org/drawingml/2006/main" algn="ctr"/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uralni országát.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Istenhez nemcsak magunkért kell imádkoznunk, hanem mások szolgálatáért is.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Miután Dávid befejezte a Saullal való beszélgetést, Jonatán lélekben eggyé vált Dáviddal, és úgy szerette őt, mint önmagát.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1Sámuel 18: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3200"/>
              <a:t>Isten?</a:t>
            </a:r>
            <a:r xmlns:a="http://schemas.openxmlformats.org/drawingml/2006/main">
              <a:rPr lang="h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rgbClr val="C00000"/>
                </a:solidFill>
              </a:rPr>
              <a:t>Isten..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Isten az, aki olyan bölcsességet adhat nekünk, amelyet nem nyerhet el a világtól.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Mai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Mit kért Salamon Istentől?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élelmiszer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gazdagság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egészség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bölcsesség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rgbClr val="FF0000"/>
                </a:solidFill>
              </a:rPr>
              <a:t>bölcsesség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Salamon király nagyobb volt gazdagságban és bölcsességben, mint a föld összes többi királya.</a:t>
            </a:r>
            <a:r xmlns:a="http://schemas.openxmlformats.org/drawingml/2006/main">
              <a:rPr lang="h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Krónika 9: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33. szám Isten igéje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400"/>
              <a:t>Isten nevének temploma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Salamon parancsot adott, hogy építsenek templomot az ÚR nevének, és királyi palotát magának.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2Krónika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Salamon templomot akart építeni Istennek, ahogy apja, Dávid parancsolta.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Ezért megparancsolta, hogy szakképzett asztalosok hozzák a legjobb fákat a templomba.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Köveket készített a templomba. Szakképzett mesterembereket kért fel, hogy hozzanak nagy, pompás és erős köveket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Egyes kézművesek színes ruhákkal és aranyszállal díszítették Isten templomát.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Amikor elkészült Isten temploma, Salamon és Izráel minden embere nagy örömmel imádta Istent.</a:t>
            </a:r>
            <a:r xmlns:a="http://schemas.openxmlformats.org/drawingml/2006/main">
              <a:rPr lang="hu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„Ó Uram Isten! Gyere és uralkodj itt rajtunk!”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Dávidnak a palotában kellett maradnia. Találkozott Jonatánnal, aki Saul király fia volt.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lecke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Salamon és népe egy gyönyörű templom építésével mutatta meg Isten iránti szeretetét.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templom az a hely, ahol találkozhatunk Istennel, és megmutathatjuk Isten iránti szeretetünket.</a:t>
            </a:r>
          </a:p>
          <a:p>
            <a:pPr xmlns:a="http://schemas.openxmlformats.org/drawingml/2006/main" algn="ctr"/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Szeretnünk kell egyházunkat.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3200"/>
              <a:t>Isten?</a:t>
            </a:r>
            <a:r xmlns:a="http://schemas.openxmlformats.org/drawingml/2006/main">
              <a:rPr lang="h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rgbClr val="C00000"/>
                </a:solidFill>
              </a:rPr>
              <a:t>Isten..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Isten az, aki megkeresi az imádókat és megáldja őket.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kvíz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Mit tett Salamon és Izrael, hogy kifejezzék Isten iránti szeretetüket?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Palota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város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szentély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u" altLang="en-US" sz="2800">
                <a:solidFill>
                  <a:srgbClr val="FF0000"/>
                </a:solidFill>
              </a:rPr>
              <a:t>szentély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Salamon parancsot adott, hogy építsenek templomot az ÚR nevének, és királyi palotát magának.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2Krónika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34. szám Isten igéje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400"/>
              <a:t>Hollók, akik kenyeret és húst hoztak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/>
              <a:t>A patakból fogsz inni, és én megparancsoltam a hollóknak, hogy ott tápláljanak téged.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király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Volt egy Aháb nevű király, aki nagyon gonosz volt Isten előtt. Illés próféta átadta Isten szavát Akhábnak.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"Nem lesz eső a földön!" Ekkor Akháb megpróbálta megölni. Isten elrejtette őt Akháb király elől.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Illés arra a földre menekült, ahol Isten megmondta.</a:t>
            </a:r>
          </a:p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Ott azonban nem tudott ennivalót venni.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Isten megparancsolta a hollóknak, hogy ott táplálják Illést. Reggel és este kenyeret és húst hoztak neki a hollók, ő pedig a patakból ivott.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Jonathan nagyon kedvelte Davidet. Jonatán lélekben eggyé vált Dáviddal.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Illés az életét kockáztatva engedelmeskedett Isten szavának, és csodálatos élményben volt része Isten oltalmában.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lecke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gonosz király, Akháb nem szeretett engedelmeskedni Isten szavának. Tehát megpróbálta megölni Isten prófétáját, Illést, aki Isten szavát mondta.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 Isten elképesztő módon védelmezte és gondoskodott Illésről!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Engedelmeskednünk kell és hirdetnünk kell Isten szavát minden körülmények között, mint Illésnél.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Isten biztosan megvéd minket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3200"/>
              <a:t>Ki az Isten?</a:t>
            </a:r>
            <a:r xmlns:a="http://schemas.openxmlformats.org/drawingml/2006/main">
              <a:rPr lang="h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rgbClr val="C00000"/>
                </a:solidFill>
              </a:rPr>
              <a:t>Isten..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Isten az, aki elképesztő módon gondoskodik azokról, akik engedelmeskednek és megtartják szavait.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Mai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 hozott ennivalót Illésnek?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sárkány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holló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rgbClr val="FF0000"/>
                </a:solidFill>
              </a:rPr>
              <a:t>holló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/>
              <a:t>A patakból fogsz inni, és én megparancsoltam a hollóknak, hogy ott tápláljanak téged.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király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35. szám Isten igéje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400"/>
              <a:t>A liszt és az olaj</a:t>
            </a:r>
          </a:p>
          <a:p>
            <a:pPr xmlns:a="http://schemas.openxmlformats.org/drawingml/2006/main" algn="ctr"/>
            <a:r xmlns:a="http://schemas.openxmlformats.org/drawingml/2006/main">
              <a:rPr lang="hu" altLang="ko-KR" sz="4400"/>
              <a:t>nem használták fel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Menjetek el azonnal a szidoni Sareptába, és maradjatok ott. Megparancsoltam egy özvegynek azon a helyen, hogy lássa el titeket élelemmel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király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Nem volt eső Izraelben, ahogy az Úristen mondta. Tehát nem volt ennivaló az embereknek.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Az Úr Isten elküldte Illést egy özvegyasszonyhoz, aki Sareptában lakott.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Illés megkérte, hogy készítsen magának kenyeret egy marék lisztből és egy kevés olajból, amit ráhagyott.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Jonatán Dávidnak adta a saját kardját és nyilát. Ez azt jelentette, hogy valóban hitt Dávidban.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Annak ellenére, hogy nem volt elég lisztje és olaja, amelyen éltek, Illés szavai szerint kenyeret készített, és először Illésnek adta, és elkészítette maguknak.</a:t>
            </a:r>
            <a:r xmlns:a="http://schemas.openxmlformats.org/drawingml/2006/main">
              <a:rPr lang="hu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Aztán meglepő módon a lisztes üveg és az olajos kancsó volt</a:t>
            </a:r>
            <a:r xmlns:a="http://schemas.openxmlformats.org/drawingml/2006/main">
              <a:rPr lang="hu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nem használt.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Egy napon a fia meghalt. De az Úristen hagyta, hogy a fiú élete visszatérjen hozzá és éljen. Dicsőséget adott Istennek.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lecke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Az özvegy egy kis lisztet és olajat kínált</a:t>
            </a: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Istennek.</a:t>
            </a:r>
            <a:r xmlns:a="http://schemas.openxmlformats.org/drawingml/2006/main">
              <a:rPr lang="hu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Aztán sok áldást kapott</a:t>
            </a: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Képzeletet felülmúlva.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Néha eljön az a pillanat, amikor valami fontosat kell adnunk Istennek.</a:t>
            </a: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Aztán Isten sokat megáld minket ezzel a felajánlással és áldozattal.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3200"/>
              <a:t>Ki az Isten?</a:t>
            </a:r>
            <a:r xmlns:a="http://schemas.openxmlformats.org/drawingml/2006/main">
              <a:rPr lang="h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rgbClr val="C00000"/>
                </a:solidFill>
              </a:rPr>
              <a:t>Isten..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Isten az, aki megadja nekünk mindazt, amire szükségünk van az élethez: élelmet, ruhát, házat stb.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Mai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Kihez mondta Isten Illésnek, hogy menjen??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király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pap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özvegy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általános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hu" altLang="ko-KR" sz="2800">
                <a:solidFill>
                  <a:srgbClr val="FF0000"/>
                </a:solidFill>
              </a:rPr>
              <a:t>özvegy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Menjetek el azonnal a szidoni Sareptába, és maradjatok ott. Megparancsoltam egy özvegynek azon a helyen, hogy lássa el titeket élelemmel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király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36. szám Isten igéje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u" altLang="ko-KR" sz="4400"/>
              <a:t>A Tűz Leszállt a Mennyből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Ekkor leesett az ÚR tüze, és felgyújtotta az áldozatot, a fát, a köveket és a földet, és felnyalta a vizet is az árokban.</a:t>
            </a:r>
            <a:r xmlns:a="http://schemas.openxmlformats.org/drawingml/2006/main">
              <a:rPr lang="h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király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Isten elküldte Illést Izrael gonosz királyához, Akhábhoz. „Meg fogod tudni, ki az igazi Isten!”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Illés 850 bálványimádó hamis próféta ellen harcolt. "Az isten, aki tűzzel válaszol, az igazi Isten!"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Jonatán drága ruháit Dávidnak adta. Jónátán mély barátságát mutatta Dávidhoz.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próféta kiáltotta istene nevét, és körbe táncolták az altert, de nem érkezett tűzreakció.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Elijah volt a sor. Illés az ég felé imádkozott. Ekkor Isten tüze leesett, és elégette az áldozatot az alteren.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„Jehova az igazi Isten!” Izrael népe megbánta bűneit, és dicsőséget adott Istennek.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lecke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hamis istenek nem tehettek semmit.</a:t>
            </a: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Mert</a:t>
            </a:r>
            <a:r xmlns:a="http://schemas.openxmlformats.org/drawingml/2006/main">
              <a:rPr lang="hu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ők</a:t>
            </a:r>
            <a:r xmlns:a="http://schemas.openxmlformats.org/drawingml/2006/main">
              <a:rPr lang="hu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volt</a:t>
            </a:r>
            <a:r xmlns:a="http://schemas.openxmlformats.org/drawingml/2006/main">
              <a:rPr lang="hu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nem</a:t>
            </a:r>
            <a:r xmlns:a="http://schemas.openxmlformats.org/drawingml/2006/main">
              <a:rPr lang="hu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erő.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Isten mindenható.</a:t>
            </a: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Megtapasztalhatjuk csodálatos csodáit, ha bízunk benne, és hiszünk benne.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u" altLang="ko-KR" sz="3200"/>
              <a:t>Ki az Isten?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3600">
                <a:solidFill>
                  <a:srgbClr val="C00000"/>
                </a:solidFill>
              </a:rPr>
              <a:t>Isten..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Ő az igazi, élő és működő Isten, aki különbözik a hamis bálványoktól.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Mai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 esett le az égből, amikor Illés imádkozott?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eső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kő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tűz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rgbClr val="FF0000"/>
                </a:solidFill>
              </a:rPr>
              <a:t>tűz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Ekkor leesett az ÚR tüze, és felgyújtotta az áldozatot, a fát, a köveket és a földet, és felnyalta a vizet is az árokban.</a:t>
            </a:r>
            <a:r xmlns:a="http://schemas.openxmlformats.org/drawingml/2006/main">
              <a:rPr lang="h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király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NEM. 37 Isten Igéje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400"/>
              <a:t>Naaman meggyógyult a leprából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Lement tehát, és hétszer mártotta meg magát a Jordánban, amint az Isten embere mondta neki, és teste meggyógyult és megtisztult, mint egy kisfiúé.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2Királyok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Naamán Arám királyának seregének parancsnoka volt, de leprás volt. Elizeushoz ment, aki Izrael prófétája volt, hogy helyreállítsák.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Dávid többször is halálveszélyes helyzetbe került, mert Saul király megpróbálta megölni. Jonathan segítségével azonban ki tudott menekülni ezekből a veszélyekből.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Elizeus nem találkozott vele, csak azt mondta: „Menj, mosakodj meg hétszer a Jordán folyóban.”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Naámán megharagudott Elizeus szavára. De a szolgái ezt mondták neki: Menj a folyóhoz, és mártsa be testét, kérem.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Naámán hétszer mártotta meg magát a Jordánban, ahogy Elizeus és szolgái mondták.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Aztán meglepő módon a teste helyreállt és tiszta lett.</a:t>
            </a:r>
          </a:p>
          <a:p>
            <a:r xmlns:a="http://schemas.openxmlformats.org/drawingml/2006/main">
              <a:rPr lang="h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Naámán visszament Elizeushoz, és dicsőséget adott Istennek.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lecke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Amikor Naámán meghallotta Elizeust, aki Isten embere volt, és engedelmeskedett szavának, áldott volt, hogy megtisztult leprájától.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 a saját akaratunk szerint éljünk,</a:t>
            </a: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hanem Isten akaratából.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Amikor tovább élünk és engedelmeskedünk Isten szavának,</a:t>
            </a: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Bőséges áldásban részesülhetünk, amelyet Isten biztosíthat nekünk.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rgbClr val="FF0000"/>
                </a:solidFill>
              </a:rPr>
              <a:t>Isten?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rgbClr val="C00000"/>
                </a:solidFill>
              </a:rPr>
              <a:t>Isten..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Isten az, aki minden betegséget meg tud gyógyítani. Ő a mindenható Isten, aki meg tud minket gyógyítani.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Mai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Hányszor mártotta meg magát Naamán a Jordán folyóba?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háromszor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egyszer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ötször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hét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alkalommal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rgbClr val="FF0000"/>
                </a:solidFill>
              </a:rPr>
              <a:t>hétszer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Lement tehát, és hétszer mártotta meg magát a Jordánban, amint az Isten embere mondta neki, és teste meggyógyult és megtisztult, mint egy kisfiúé.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2Királyok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38. szám Isten igéje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400"/>
              <a:t>Isten templomának javítása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bg1">
                    <a:lumMod val="50000"/>
                  </a:schemeClr>
                </a:solidFill>
              </a:rPr>
              <a:t>Ezért Joás király magához hívatta Jójada papot és a többi papokat, és megkérdezte tőlük: "Miért nem javítjátok meg a templomban okozott károkat? Ne vegyetek el több pénzt a kincstárnokaitól, hanem adjátok át a templom javítására."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király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lecke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Jonathan nem önző vágyát választotta, hanem barátját, Dávidot.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Mint Jonathan,</a:t>
            </a: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legyünk jó barátok a barátunknak.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Joásnak, Júda királyának az volt az esze, hogy helyreállítsa Isten templomát, amely megrongálódott.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költségvetés azonban nem volt elegendő a templom javítására. Joás úgy döntött, hogy felajánlást vesz Isten templomának javításáért.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Az Istent őszintén szerető emberek pénzt ajánlottak fel a templom javítására.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templomjavításra összegyűjtött pénzt a munkásoknak adták, és teljes őszinteséggel javították a templomot.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"Azta! Milyen szép templom ez!” Joás örült a gondolatnak, hogy Isten tetszeni fog.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lecke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Joás értékes helynek tekintette Isten templomát, ahol az emberek Istent imádták.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Az egyház az a hely, ahol Isten jelen van, amikor imádjuk őt.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Tehát szeretnünk kell az egyházat, és nagyon értékesnek kell tartanunk.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rgbClr val="FF0000"/>
                </a:solidFill>
              </a:rPr>
              <a:t>Isten?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rgbClr val="C00000"/>
                </a:solidFill>
              </a:rPr>
              <a:t>Isten...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Isten mindannyiunkat az Ő szent templomaként állít fel.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Isten találkozik azokkal, akik imádják őt.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Mai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Mit döntött úgy Joash, hogy javít?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palota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az övé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szoba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iskola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Szent templom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rgbClr val="FF0000"/>
                </a:solidFill>
              </a:rPr>
              <a:t>Szent templom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bg1">
                    <a:lumMod val="50000"/>
                  </a:schemeClr>
                </a:solidFill>
              </a:rPr>
              <a:t>Ezért Joás király magához hívatta Jójada papot és a többi papokat, és megkérdezte tőlük: "Miért nem javítjátok meg a templomban okozott károkat? Ne vegyetek el több pénzt a kincstárnokaitól, hanem adjátok át a templom javítására."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király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39. szám Isten igéje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3600"/>
              <a:t>Nehémiás, aki újjáépítette Jeruzsálem falát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u" altLang="ko-KR" sz="3200"/>
              <a:t>Isten?</a:t>
            </a:r>
            <a:r xmlns:a="http://schemas.openxmlformats.org/drawingml/2006/main">
              <a:rPr lang="h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3600">
                <a:solidFill>
                  <a:srgbClr val="C00000"/>
                </a:solidFill>
              </a:rPr>
              <a:t>Isten..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Ő az, aki jó barátokat ad nekünk.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Adjunk hálát Istennek, hogy jó barátokat adott nekünk!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bg1">
                    <a:lumMod val="50000"/>
                  </a:schemeClr>
                </a:solidFill>
              </a:rPr>
              <a:t>Azt feleltem a királynak: Ha tetszik a királynak, és ha a te szolgád kegyelmet talált előtte, küldjön el a júdai városba, ahol atyáim el vannak temetve, hogy újjáépítsem.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Nehémiás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perzsa király engedélyt adott Nehémiás király pohárnokának, hogy újjáépítse a lerombolt várost és fellegvárat.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Nehémiás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sok izraelitával visszatért Jeruzsálembe, és velük együtt újjáépítette a jeruzsálemi falat.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Azonban más törzsek zavarták őket, akik nem szerették az izraelita ébredést. Ezenkívül sok izraelita panaszkodott.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Nehémiás segítséget kért Istentől. Isten erőt és bátorságot adott neki a munka elvégzéséhez.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Végül Nehémiás befejezte Jeruzsálem falának újjáépítését izraelita néppel. Miután befejezte a falat, ő és népe örömmel imádták Istent.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lecke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Nehémiás befejezte a fal újjáépítését Isten segítségével, annak ellenére, hogy sok zavarás történt.</a:t>
            </a:r>
          </a:p>
          <a:p>
            <a:pPr xmlns:a="http://schemas.openxmlformats.org/drawingml/2006/main" algn="ctr"/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Amikor Isten munkáját végezzük, nehéz helyzetekkel nézhetünk szembe.</a:t>
            </a:r>
          </a:p>
          <a:p>
            <a:pPr xmlns:a="http://schemas.openxmlformats.org/drawingml/2006/main" algn="ctr"/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 azonban Isten velünk van, és mi is vele vagyunk, akkor le tudjuk győzni ezeket a nehézségeket.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3200"/>
              <a:t>Isten?</a:t>
            </a:r>
            <a:r xmlns:a="http://schemas.openxmlformats.org/drawingml/2006/main">
              <a:rPr lang="h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rgbClr val="C00000"/>
                </a:solidFill>
              </a:rPr>
              <a:t>Isten..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Isten az, aki segít, és erőt és bátorságot ad, amikor imádkozunk és segítséget kérünk nehéz helyzetben.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Mai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Miért tért vissza Nehémiás szülővárosába?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utazni..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iskolába menni..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imádni..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Jeruzsálem falának újjáépítésére..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rgbClr val="FF0000"/>
                </a:solidFill>
              </a:rPr>
              <a:t>Jeruzsálem falának újjáépítésére..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bg1">
                    <a:lumMod val="50000"/>
                  </a:schemeClr>
                </a:solidFill>
              </a:rPr>
              <a:t>Azt feleltem a királynak: Ha tetszik a királynak, és ha a te szolgád kegyelmet talált előtte, küldjön el a júdai városba, ahol atyáim el vannak temetve, hogy újjáépítsem.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Nehémiás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