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i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Nr.1</a:t>
            </a:r>
            <a:r xmlns:a="http://schemas.openxmlformats.org/drawingml/2006/main">
              <a:rPr lang="i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i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Orð</a:t>
            </a:r>
            <a:r xmlns:a="http://schemas.openxmlformats.org/drawingml/2006/main">
              <a:rPr lang="i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af</a:t>
            </a:r>
            <a:r xmlns:a="http://schemas.openxmlformats.org/drawingml/2006/main">
              <a:rPr lang="i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Guð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s" altLang="ko-KR" sz="4400"/>
              <a:t>Guð</a:t>
            </a:r>
          </a:p>
          <a:p>
            <a:pPr xmlns:a="http://schemas.openxmlformats.org/drawingml/2006/main" algn="ctr"/>
            <a:r xmlns:a="http://schemas.openxmlformats.org/drawingml/2006/main">
              <a:rPr lang="is" altLang="ko-KR" sz="4400"/>
              <a:t>Búið til</a:t>
            </a:r>
          </a:p>
          <a:p>
            <a:pPr xmlns:a="http://schemas.openxmlformats.org/drawingml/2006/main" algn="ctr"/>
            <a:r xmlns:a="http://schemas.openxmlformats.org/drawingml/2006/main">
              <a:rPr lang="is" altLang="ko-KR" sz="4400"/>
              <a:t>Heimurinn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Í dag</a:t>
            </a:r>
            <a:r xmlns:a="http://schemas.openxmlformats.org/drawingml/2006/main">
              <a:rPr lang="i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Orð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Í upphafi skapaði Guð</a:t>
            </a:r>
          </a:p>
          <a:p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himinn og jörð.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Fyrsta Mósebók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Kona Ísaks, Rebekka fæddi tvíbura. Fyrsti sonurinn hét Esaú og sá síðari Jakob.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Esaú hafði gaman af veiðum. Svo elskaði hann útivist. En Jakob var rólegur maður og sat heima.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Dag einn, þegar Jakob var að elda plokkfisk, kom Esaú heim svangur eftir veiðar.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"Gefðu mér plokkfisk!", "Seldu mér fyrst frumburðarrétt þinn. Þá skal ég gefa þér smá." Esaú var svo svangur að hann seldi frumburðarrétt sinn fyrir eina skál af rauðu plokkfiski.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Að lokum blekkti Jakob föður sinn til að fá blessunina. Loksins fékk hann blessunina. Allt þetta gerðist af forsjón Guðs.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600">
                <a:solidFill>
                  <a:srgbClr val="ff0000"/>
                </a:solidFill>
              </a:rPr>
              <a:t>Kennsla dagsins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Esaú hélt að það væri mikilvægara að leysa hungrað vandamál en að fá andlega blessun.</a:t>
            </a:r>
            <a:r xmlns:a="http://schemas.openxmlformats.org/drawingml/2006/main">
              <a:rPr lang="i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Loksins,</a:t>
            </a:r>
            <a:r xmlns:a="http://schemas.openxmlformats.org/drawingml/2006/main">
              <a:rPr lang="i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Jakob</a:t>
            </a:r>
            <a:r xmlns:a="http://schemas.openxmlformats.org/drawingml/2006/main">
              <a:rPr lang="i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varð</a:t>
            </a:r>
            <a:r xmlns:a="http://schemas.openxmlformats.org/drawingml/2006/main">
              <a:rPr lang="i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i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forfaðir Ísraelsmanna.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Hvað finnst þér mikilvægara?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Blessunin að vera börn Guðs getur ekki komið í staðinn fyrir neitt.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200"/>
              <a:t>Guð er?</a:t>
            </a:r>
            <a:r xmlns:a="http://schemas.openxmlformats.org/drawingml/2006/main">
              <a:rPr lang="i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rgbClr val="c00000"/>
                </a:solidFill>
              </a:rPr>
              <a:t>Guð</a:t>
            </a:r>
            <a:r xmlns:a="http://schemas.openxmlformats.org/drawingml/2006/main">
              <a:rPr lang="is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is" altLang="ko-KR" sz="3600">
                <a:solidFill>
                  <a:srgbClr val="c00000"/>
                </a:solidFill>
              </a:rPr>
              <a:t>er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Guð er að uppfylla eigin vilja þrátt fyrir villur og rangar mannanna.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dagsins í dag</a:t>
            </a:r>
            <a:r xmlns:a="http://schemas.openxmlformats.org/drawingml/2006/main">
              <a:rPr lang="i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Spurningakeppni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Fyrir hvað seldi Esaú frumburðarrétt sinn?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núðla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brauð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kjöt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is" altLang="ko-KR" sz="2800">
                <a:solidFill>
                  <a:schemeClr val="dk1"/>
                </a:solidFill>
              </a:rPr>
              <a:t>rauður plokkfiskur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is" altLang="ko-KR" sz="2800">
                <a:solidFill>
                  <a:srgbClr val="ff0000"/>
                </a:solidFill>
              </a:rPr>
              <a:t>rauður plokkfiskur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Í dag</a:t>
            </a:r>
            <a:r xmlns:a="http://schemas.openxmlformats.org/drawingml/2006/main">
              <a:rPr lang="i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Orð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bg1">
                    <a:lumMod val="50000"/>
                  </a:schemeClr>
                </a:solidFill>
              </a:rPr>
              <a:t>Síðan gaf Jakob Esaú brauð og linsubaunapottrétt.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bg1">
                    <a:lumMod val="50000"/>
                  </a:schemeClr>
                </a:solidFill>
              </a:rPr>
              <a:t>Hann át og drakk, stóð svo upp og fór.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bg1">
                    <a:lumMod val="50000"/>
                  </a:schemeClr>
                </a:solidFill>
              </a:rPr>
              <a:t>Svo fyrirleit Esaú frumburðarrétt sinn.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Fyrsta Mósebók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11 Orð Guðs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400"/>
              <a:t>Draumur Jakobs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Biblíukrakkar nr.2 Orð Guðs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s" altLang="ko-KR" sz="4000"/>
              <a:t>Þeir borðuðu forboðna ávextina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Orð dagsins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/>
              <a:t>Hann dreymdi draum þar sem hann sá stiga hvíla á jörðinni með toppinn til himins og englar Guðs stíga upp og niður á hann.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Mósebók</a:t>
            </a: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Jakob blekkti bróður sinn með lygi. Hann var hræddur um að verða drepinn. Svo flúði hann að heiman til frænda síns í Haran.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Á nóttunni tók hann stein þar og svaf og lagði hann undir höfuð sér sem kodda. Þar var hann einn án fjölskyldu. Hann var því hræddur og fannst hann vera einmana.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Jakob sá engla Guðs stíga upp og niður stiga á jörðinni til himins.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Hann heyrði rödd Guðs: "Ég er með þér og mun vaka yfir þér hvert sem þú ferð."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Þegar hann vaknaði um morguninn, tilbað hann Guð sem lofaði að vera með honum og gaf Guði dýrð.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Kennsla dagsins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Eins og Guð var með Jakobi sem var hræddur við að vera einn,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Faðir okkar Guð sér líka um okkur þegar við erum ein.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Eins og Jakob, ættum við að heiðra og gefa Guði dýrð sem er með okkur alla tíð.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200"/>
              <a:t>Guð er?</a:t>
            </a:r>
            <a:r xmlns:a="http://schemas.openxmlformats.org/drawingml/2006/main">
              <a:rPr lang="i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rgbClr val="c00000"/>
                </a:solidFill>
              </a:rPr>
              <a:t>Guð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Guð er með okkur hvar og hvenær sem er.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Guð sér alltaf um okkur.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Í dag</a:t>
            </a:r>
            <a:r xmlns:a="http://schemas.openxmlformats.org/drawingml/2006/main">
              <a:rPr lang="i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Spurningakeppni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Þegar Jakob svaf, hvað tók hann sem kodda?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viður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is" altLang="ko-KR" sz="2800">
                <a:solidFill>
                  <a:schemeClr val="dk1"/>
                </a:solidFill>
              </a:rPr>
              <a:t>steinn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poki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húð dýra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is" altLang="ko-KR" sz="2800">
                <a:solidFill>
                  <a:srgbClr val="ff0000"/>
                </a:solidFill>
              </a:rPr>
              <a:t>steinn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Orð dagsins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/>
              <a:t>Hann dreymdi draum þar sem hann sá stiga hvíla á jörðinni með toppinn til himins og englar Guðs stíga upp og niður á hann.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Mósebók</a:t>
            </a: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Orð dagsins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Guð skapaði manninn í sinni mynd, í mynd Guðs skapaði hann hann;</a:t>
            </a:r>
          </a:p>
          <a:p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karl og konu skapaði hann þau.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Mósebók</a:t>
            </a: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Nr.12</a:t>
            </a:r>
            <a:r xmlns:a="http://schemas.openxmlformats.org/drawingml/2006/main">
              <a:rPr lang="i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i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Orð</a:t>
            </a:r>
            <a:r xmlns:a="http://schemas.openxmlformats.org/drawingml/2006/main">
              <a:rPr lang="i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af</a:t>
            </a:r>
            <a:r xmlns:a="http://schemas.openxmlformats.org/drawingml/2006/main">
              <a:rPr lang="i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Guð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400"/>
              <a:t>Jósef seldur af bræðrum sínum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Orð dagsins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bg1">
                    <a:lumMod val="50000"/>
                  </a:schemeClr>
                </a:solidFill>
              </a:rPr>
              <a:t>„Komdu nú, við skulum drepa hann og henda honum í einn af þessum brunnum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bg1">
                    <a:lumMod val="50000"/>
                  </a:schemeClr>
                </a:solidFill>
              </a:rPr>
              <a:t>og segðu að grimmt dýr hafi étið hann.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bg1">
                    <a:lumMod val="50000"/>
                  </a:schemeClr>
                </a:solidFill>
              </a:rPr>
              <a:t>Svo sjáum við hvað kemur úr draumum hans.“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(1. Mósebók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Jakob átti tólf syni. Hann elskaði Jósef meira en nokkurn annan af sonum sínum. Svo hann bjó til ríkulega fallegan klæði handa Jósef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Bræður hans hötuðu hann mikið vegna þess að faðir þeirra elskaði hann sérstaklega. „Við skulum selja Jósef. Segjum föður að hann dó.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Þeir seldu Jósef sem þræl til kaupmanna sem komu þar um.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Þegar Jakob heyrði þetta varð hann mjög hryggur.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Jósef lifði erfiðu lífi sem þræll. Hins vegar trúði hann og treysti á Guð án þess að drýgja neina synd.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Jósef var sendur í fangelsi vegna rangrar ákæru.</a:t>
            </a:r>
            <a:r xmlns:a="http://schemas.openxmlformats.org/drawingml/2006/main">
              <a:rPr lang="is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Hins vegar reyndi hann að vera réttlátur frammi fyrir Guði jafnvel í fangelsinu. Guð gleymdi ekki Jósef og Guð hafði ótrúlegar áætlanir fyrir hann.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Kennsla dagsins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Jósef var hataður og seldur sem þræll af bræðrum sínum. Hann var einnig settur í fangelsi vegna rangrar ákæru.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Hins vegar treysti hann á Guð og reyndi að drýgja enga synd enn frekar.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Við gætum lent í einhverjum erfiðleikum.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Drýgjum enga synd og biðjum Guð föður okkar um hjálp sem hlustar fúslega á bæn okkar.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200"/>
              <a:t>Guð er?</a:t>
            </a:r>
            <a:r xmlns:a="http://schemas.openxmlformats.org/drawingml/2006/main">
              <a:rPr lang="i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rgbClr val="c00000"/>
                </a:solidFill>
              </a:rPr>
              <a:t>Faðir vor Guð..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Faðir okkar Guð hefur ótrúlegar áætlanir fyrir okkur jafnvel á erfiðum tímum.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Spurningakeppni dagsins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Hvað gaf Jakob aðeins Jósef meðal tólf sona hans?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leikföng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Biblían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ríkulega fallegur klút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peninga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is" altLang="ko-KR" sz="2800">
                <a:solidFill>
                  <a:srgbClr val="ff0000"/>
                </a:solidFill>
              </a:rPr>
              <a:t>ríkulega fallegur klút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Adam og Eva voru bestu skepnurnar meðal skepna Guðs.</a:t>
            </a:r>
          </a:p>
          <a:p>
            <a:r xmlns:a="http://schemas.openxmlformats.org/drawingml/2006/main">
              <a:rPr lang="i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Því að þeir voru skapaðir eftir Guðs mynd.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Orð dagsins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bg1">
                    <a:lumMod val="50000"/>
                  </a:schemeClr>
                </a:solidFill>
              </a:rPr>
              <a:t>„Komdu nú, við skulum drepa hann og henda honum í einn af þessum brunnum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bg1">
                    <a:lumMod val="50000"/>
                  </a:schemeClr>
                </a:solidFill>
              </a:rPr>
              <a:t>og segðu að grimmt dýr hafi étið hann.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bg1">
                    <a:lumMod val="50000"/>
                  </a:schemeClr>
                </a:solidFill>
              </a:rPr>
              <a:t>Svo sjáum við hvað kemur úr draumum hans.“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(1. Mósebók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13 Orð Guðs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400"/>
              <a:t>Jósef varð forsætisráðherra í Egyptalandi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Orð dagsins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/>
              <a:t>Þá sagði Faraó við Jósef: "Hér með set ég þig yfir allt Egyptaland."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Mósebók</a:t>
            </a: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Faraó Egyptalandskonungur dreymdi draum. 7 feitar kýr og eftir það komu 7 ljótar kýr út. 7 ljótar kýr borðuðu upp 7 feitar kýr. Þetta var mjög skrítinn draumur.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Enginn gat túlkað draum hans í höllinni. Yfirbyrlarinn, sem Jósef hjálpaði, kynnti hann fyrir konungi.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Guð gaf Jósef visku. Svo gat hann túlkað merkingu draumsins og sagði konungi það.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Faraó varð svo snortinn að hann skipaði Jósef, sem var fangi, í næst æðstu stöðu landsins.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Jósef varð forsætisráðherra Egyptalands og ríkti vel yfir landinu með þeirri speki sem Guð gaf honum.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/>
              <a:t>Kennsla dagsins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Guð hafði ótrúlegar áætlanir fyrir Jósef.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Þegar við stöndum frammi fyrir einhverjum erfiðleikum ættum við heldur ekki að verða fyrir vonbrigðum,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 ætti að búast við ótrúlegum áætlunum Guðs fyrir okkur og trúa á Guð..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200"/>
              <a:t>Guð er?</a:t>
            </a:r>
            <a:r xmlns:a="http://schemas.openxmlformats.org/drawingml/2006/main">
              <a:rPr lang="i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rgbClr val="c00000"/>
                </a:solidFill>
              </a:rPr>
              <a:t>Guð gerir samkvæmt vilja sínum.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Hinir lægstu verða upphafnir og hinir upphafnir verða lægðir.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Guð sagði við manninn:</a:t>
            </a:r>
            <a:r xmlns:a="http://schemas.openxmlformats.org/drawingml/2006/main">
              <a:rPr lang="is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"Þér er frjálst að eta af hvaða tré sem er í garðinum, en </a:t>
            </a:r>
            <a:r xmlns:a="http://schemas.openxmlformats.org/drawingml/2006/main">
              <a:rPr lang="is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þú mátt ekki eta af tré þekkingar góðs og ills, því að þegar þú etur af því muntu vissulega deyja </a:t>
            </a:r>
            <a:r xmlns:a="http://schemas.openxmlformats.org/drawingml/2006/main">
              <a:rPr lang="i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Spurningakeppni dagsins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Hvaða dýr komu fram í draumi Faraós?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fugl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hundur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hestur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kýr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is" altLang="ko-KR" sz="2800">
                <a:solidFill>
                  <a:srgbClr val="ff0000"/>
                </a:solidFill>
              </a:rPr>
              <a:t>kýr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Orð dagsins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/>
              <a:t>Þá sagði Faraó við Jósef: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/>
              <a:t>"Hér með set ég þig yfir allt Egyptaland."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Mósebók</a:t>
            </a: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Nei.</a:t>
            </a:r>
            <a:r xmlns:a="http://schemas.openxmlformats.org/drawingml/2006/main">
              <a:rPr lang="i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i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Orð Guðs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400"/>
              <a:t>Jósef hitti bræður sína aftur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Orð dagsins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bg1">
                    <a:lumMod val="50000"/>
                  </a:schemeClr>
                </a:solidFill>
              </a:rPr>
              <a:t>Þó Jósef þekkti bræður sína, þekktu þeir hann ekki.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Mósebók</a:t>
            </a: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Faraó skipaði Jósef sem forsætisráðherra Egyptalands. Jósef stjórnaði yfir 7 árum alvarlegu hungursneyðinni skynsamlega.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Hins vegar var ekkert korn í Kanaan vegna hungursneyðar. Þeir þurftu að fara niður til Egyptalands til að fá sér korn að borða. Bræður Jósefs fóru líka til Egyptalands til að kaupa mat.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Þó Jósef þekkti bræður sína, þekktu þeir hann ekki.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Jósef sagði þeim hver hann væri. Þeim brá við að horfa á hann og voru hræddir við hann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Jósef skildi hvers vegna Guð sendi hann til Egyptalands. Hann fyrirgaf bræðrum sínum og fór með alla fjölskyldu sína til Egyptalands og gætti þeirra á öruggan hátt.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Kennsla dagsins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Jósef fyrirgaf bræðrum sínum sem komu illa fram við hann og elskaði þá samkvæmt vilja Guðs.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Við verðum að fyrirgefa fjölskyldu okkar og vinum og elska þá.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 Satan, dulbúinn sem snákur, freistaði Evu.</a:t>
            </a:r>
          </a:p>
          <a:p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Að lokum borðaði Eva ávextina.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200"/>
              <a:t>Guð er?</a:t>
            </a:r>
            <a:r xmlns:a="http://schemas.openxmlformats.org/drawingml/2006/main">
              <a:rPr lang="i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rgbClr val="c00000"/>
                </a:solidFill>
              </a:rPr>
              <a:t>Guð..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Fyrirgefur okkur og elskar okkur.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Spurningakeppni dagsins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Hvaða lands forsætisráðherra varð Jósef?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Egyptaland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Ísrael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Persía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Babýlon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is" altLang="ko-KR" sz="2800">
                <a:solidFill>
                  <a:srgbClr val="ff0000"/>
                </a:solidFill>
              </a:rPr>
              <a:t>Egyptaland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Orð dagsins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bg1">
                    <a:lumMod val="50000"/>
                  </a:schemeClr>
                </a:solidFill>
              </a:rPr>
              <a:t>Þó Jósef þekkti bræður sína, þekktu þeir hann ekki.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Mósebók</a:t>
            </a: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Nr.15 Orð Guðs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400"/>
              <a:t>Barn sem var bjargað úr vatninu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Orð dagsins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Þegar barnið varð eldra, fór hún með það til dóttur Faraós og hann varð sonur hennar. Hún nefndi hann Móse og sagði: "Ég dró hann upp úr vatninu."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Brottför</a:t>
            </a: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Egyptalandskonungur, Faraó, skipaði að henda öllum ísraelskum nýfæddum drengjum í ána Níl og láta drepa þá.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Jokebed, móðir Móse, átti ekki annarra kosta völ en að láta bera son sinn á brott á ánni Níl.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Á þeim tíma sá egypska prinsessan barnið á meðan hún baðaði sig í ánni. Hún hafði í huga að vaxa drenginn.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Systir hans sá prinsessu taka drenginn upp úr körfunni. Hún kynnti alvöru móður hans, Jochebed, til að hjúkra barninu fyrir hana.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Þegar barnið varð eldra var það tekið aftur til prinsessunnar til að verða sonur hennar. Hún nefndi hann Móse og sagði: „Ég dró hann upp úr vatninu. Móse óx í Egyptalandi</a:t>
            </a: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Höll.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Og Eva gaf Adam annan.</a:t>
            </a:r>
          </a:p>
          <a:p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Adam borðaði það líka.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Kennsla dagsins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Guð bjargaði Móse.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Guð bjargaði okkur með sinni ótrúlegu visku og krafti (forsjón).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Við skulum trúa því að áform Guðs séu stærri og fullkomnari en mín alltaf.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200"/>
              <a:t>Hver er Guð?</a:t>
            </a:r>
            <a:r xmlns:a="http://schemas.openxmlformats.org/drawingml/2006/main">
              <a:rPr lang="i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rgbClr val="c00000"/>
                </a:solidFill>
              </a:rPr>
              <a:t>Guð..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Hann er hinn almáttugi Guð sem framkvæmir vilja sinn þrátt fyrir allar hindranir.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Spurningakeppni dagsins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Hvað varð um barnið sem var borið í burtu í vatninu?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Hann var drukknaður og borðaður af fiski.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Fuglar björguðu barninu.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Guð bjargaði barninu af himni.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Prinsessa Egyptalands sá og bjargaði honum.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is" altLang="ko-KR" sz="2800">
                <a:solidFill>
                  <a:srgbClr val="ff0000"/>
                </a:solidFill>
              </a:rPr>
              <a:t>Prinsessa Egyptalands sá og bjargaði honum.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Orð dagsins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Þegar barnið varð eldra, fór hún með það til dóttur Faraós og hann varð sonur hennar. Hún nefndi hann Móse og sagði: "Ég dró hann upp úr vatninu."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Brottför</a:t>
            </a: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Guð rak þá út úr Eden vegna þess að þeir hlustuðu ekki á Guð.</a:t>
            </a:r>
          </a:p>
          <a:p>
            <a:r xmlns:a="http://schemas.openxmlformats.org/drawingml/2006/main">
              <a:rPr lang="i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Frá þeim tíma kom syndin í heiminn.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s" altLang="ko-KR" sz="2800" b="1"/>
              <a:t>Kennsla </a:t>
            </a:r>
            <a:endParaRPr xmlns:a="http://schemas.openxmlformats.org/drawingml/2006/main" lang="en-US" altLang="ko-KR" sz="4000" b="1"/>
            <a:r xmlns:a="http://schemas.openxmlformats.org/drawingml/2006/main">
              <a:rPr lang="is" altLang="ko-KR" sz="4000"/>
              <a:t>dagsins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Syndin kom í heiminn vegna þess að Adam og Eva hlýddu ekki boði Guðs.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Hlíða ég orði Guðs?</a:t>
            </a:r>
          </a:p>
          <a:p>
            <a:pPr xmlns:a="http://schemas.openxmlformats.org/drawingml/2006/main" algn="ctr"/>
            <a:r xmlns:a="http://schemas.openxmlformats.org/drawingml/2006/main">
              <a:rPr lang="i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Ef ég trúi á Guð verð ég að hlýða orði Guðs.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s" altLang="ko-KR" sz="3200"/>
              <a:t>Guð er?</a:t>
            </a:r>
            <a:r xmlns:a="http://schemas.openxmlformats.org/drawingml/2006/main">
              <a:rPr lang="i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s" altLang="ko-KR" sz="3600">
                <a:solidFill>
                  <a:srgbClr val="C00000"/>
                </a:solidFill>
              </a:rPr>
              <a:t>Guð..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Líkar ekki við óhlýðni.</a:t>
            </a:r>
          </a:p>
          <a:p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Blessar manninn sem hlýðir orði hans.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s" altLang="ko-KR" sz="4000"/>
              <a:t>Í dag</a:t>
            </a:r>
            <a:r xmlns:a="http://schemas.openxmlformats.org/drawingml/2006/main">
              <a:rPr lang="is" altLang="en-US" sz="4000"/>
              <a:t> </a:t>
            </a:r>
            <a:r xmlns:a="http://schemas.openxmlformats.org/drawingml/2006/main">
              <a:rPr lang="is" altLang="ko-KR" sz="4000"/>
              <a:t>Orð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Í upphafi skapaði Guð</a:t>
            </a:r>
          </a:p>
          <a:p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himinn og jörð.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Fyrsta Mósebók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Spurningakeppni dagsins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Hvað sagði Guð ekki að borða fyrir mannkynið?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ávöxtur</a:t>
            </a: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kjöt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grænmeti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is" altLang="ko-KR" sz="2800">
                <a:solidFill>
                  <a:schemeClr val="dk1"/>
                </a:solidFill>
              </a:rPr>
              <a:t>ávöxtur þekkingar á góðu og illu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is" altLang="ko-KR" sz="2800">
                <a:solidFill>
                  <a:srgbClr val="FF0000"/>
                </a:solidFill>
              </a:rPr>
              <a:t>ávöxtur þekkingar á góðu og illu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Orð dagsins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Guð skapaði manninn í sinni mynd, í mynd Guðs skapaði hann hann;</a:t>
            </a:r>
          </a:p>
          <a:p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karl og konu skapaði hann þau.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Mósebók</a:t>
            </a: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Nr.3 Orð Guðs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s" altLang="ko-KR" sz="4000"/>
              <a:t>Nói bjó til stórt skip (örk) á háa fjallinu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s" altLang="ko-KR" sz="4000"/>
              <a:t>Í dag</a:t>
            </a:r>
            <a:r xmlns:a="http://schemas.openxmlformats.org/drawingml/2006/main">
              <a:rPr lang="is" altLang="en-US" sz="4000"/>
              <a:t> </a:t>
            </a:r>
            <a:r xmlns:a="http://schemas.openxmlformats.org/drawingml/2006/main">
              <a:rPr lang="is" altLang="ko-KR" sz="4000"/>
              <a:t>Orð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Þá sagði Drottinn við Nóa: "Gakktu inn í örkina, þú og öll fjölskylda þín, því að ég hef fundið þig réttlátan í þessari kynslóð.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(1. Mósebók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Guð sá að allt fólkið á jörðinni spillti vegum sínum. Guð sagði við Nóa: „Ég mun eyða bæði fólki og jörðinni . Gerðu stórt skip á fjallinu!“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Nói byrjaði að smíða skip á fjallinu eins og Guð bauð honum. Fólk hélt að hann væri reiður.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Nói lét hvers kyns veru koma inn í skipið með 8 fjölskyldumeðlimum Nóa eins og Guð bauð.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Rigningin hélt áfram að koma á jörðina í 40 daga eins og Guð sagði.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Á endanum var jörðin þakin vatni. Allar lífverur sem hreyfðust á jörðinni dóu. Aðeins Nói var eftir og þeir sem voru með honum í örkinni.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s" altLang="ko-KR" sz="3200">
                <a:solidFill>
                  <a:srgbClr val="FF0000"/>
                </a:solidFill>
              </a:rPr>
              <a:t>Kennsla dagsins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Fólk hlustaði ekki á Nóa sem gaf þeim tækifæri til að bjarga sér frá stóru flóði.</a:t>
            </a:r>
          </a:p>
          <a:p>
            <a:pPr xmlns:a="http://schemas.openxmlformats.org/drawingml/2006/main" algn="ctr"/>
            <a:r xmlns:a="http://schemas.openxmlformats.org/drawingml/2006/main">
              <a:rPr lang="i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Þeir sögðu bara að Nói væri vitlaus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Þegar þú flytur fagnaðarerindið til vina, hlusta þeir kannski ekki vel á þig.</a:t>
            </a:r>
          </a:p>
          <a:p>
            <a:pPr xmlns:a="http://schemas.openxmlformats.org/drawingml/2006/main" algn="ctr"/>
            <a:r xmlns:a="http://schemas.openxmlformats.org/drawingml/2006/main">
              <a:rPr lang="i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En á endanum munu þeir vita að orð Guðs er satt.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Í upphafi var myrkur yfir yfirborðinu.</a:t>
            </a:r>
          </a:p>
          <a:p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Það var enginn maður, ekkert ljós. Það var ekkert.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s" altLang="ko-KR" sz="3200"/>
              <a:t>Guð?</a:t>
            </a:r>
            <a:r xmlns:a="http://schemas.openxmlformats.org/drawingml/2006/main">
              <a:rPr lang="i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s" altLang="ko-KR" sz="3600">
                <a:solidFill>
                  <a:srgbClr val="C00000"/>
                </a:solidFill>
              </a:rPr>
              <a:t>Guð..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Guð hatar syndina og dæmir syndina.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/>
              <a:t>Spurningakeppni dagsins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Hvað sagði Guð við Nóa að búa til?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is" altLang="ko-KR" sz="2800">
                <a:solidFill>
                  <a:schemeClr val="dk1"/>
                </a:solidFill>
              </a:rPr>
              <a:t>Skip (örk)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Bíll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Hús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Hjól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is" altLang="ko-KR" sz="2800">
                <a:solidFill>
                  <a:srgbClr val="FF0000"/>
                </a:solidFill>
              </a:rPr>
              <a:t>Skip (örk)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s" altLang="ko-KR" sz="4000"/>
              <a:t>Orð dagsins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Þá sagði Drottinn við Nóa: "Gakktu inn í örkina, þú og öll fjölskylda þín, því að ég hef fundið þig réttlátan í þessari kynslóð.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Fyrsta Mósebók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Nr.4 Orð Guðs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s" altLang="ko-KR" sz="4000"/>
              <a:t>Regnboginn var sáttmáli Guðs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s" altLang="ko-KR" sz="3600">
                <a:solidFill>
                  <a:srgbClr val="FF0000"/>
                </a:solidFill>
              </a:rPr>
              <a:t>Í dag</a:t>
            </a: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s" altLang="ko-KR" sz="3600">
                <a:solidFill>
                  <a:srgbClr val="FF0000"/>
                </a:solidFill>
              </a:rPr>
              <a:t>Orð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Hvenær sem regnboginn birtist í skýjunum mun ég sjá hann og minnast hins eilífa sáttmála milli Guðs og allra lífvera á jörðinni."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Mósebók</a:t>
            </a: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Öll lífvera var útrýmt, aðeins Nói og þeir sem voru með honum í örkinni voru eftir.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Rigningin hélt áfram að koma á jörðina í 40 daga.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Eftir að rigningunni var hætt sendi Nói út dúfu.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Dúfan kom aftur til hans með ferskt ólífublað í gogginn. Nói vissi: „Vatnið hvarf frá jörðinni!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Nói kom út með fjölskyldu sinni og tilbað Guð. "Þakka þér Guð fyrir að gefa okkur nýjan heim."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Guð sýndi honum regnboga sem tákn sáttmálans og blessunar. "Lifðu hamingjusamur í nýja heiminum!"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Guð sagði: „Verði ljós,“</a:t>
            </a:r>
          </a:p>
          <a:p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og það var ljós.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s" altLang="ko-KR" sz="3200">
                <a:solidFill>
                  <a:srgbClr val="FF0000"/>
                </a:solidFill>
              </a:rPr>
              <a:t>Kennsla dagsins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Guð hefur bjargað Nóa og fjölskyldu hans.</a:t>
            </a:r>
          </a:p>
          <a:p>
            <a:pPr xmlns:a="http://schemas.openxmlformats.org/drawingml/2006/main" algn="ctr"/>
            <a:r xmlns:a="http://schemas.openxmlformats.org/drawingml/2006/main">
              <a:rPr lang="i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Guð lofaði að hann myndi blessa þau og búa til nýjan heim í gegnum þau.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Guð hefur líka bjargað okkur í gegnum Jesú.</a:t>
            </a:r>
          </a:p>
          <a:p>
            <a:pPr xmlns:a="http://schemas.openxmlformats.org/drawingml/2006/main" algn="ctr"/>
            <a:r xmlns:a="http://schemas.openxmlformats.org/drawingml/2006/main">
              <a:rPr lang="i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Við verðum að trúa því að Guð muni skapa nýjan heim sinn í gegnum okkur.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s" altLang="ko-KR" sz="3200"/>
              <a:t>Jahve Guð?</a:t>
            </a:r>
            <a:r xmlns:a="http://schemas.openxmlformats.org/drawingml/2006/main">
              <a:rPr lang="i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s" altLang="ko-KR" sz="3600">
                <a:solidFill>
                  <a:srgbClr val="C00000"/>
                </a:solidFill>
              </a:rPr>
              <a:t>Drottinn Guð..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Jahve Guð er faðir okkar sem frelsar og blessar ástkær börn sín ríkulega þegar við trúum á hann.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/>
              <a:t>Spurningakeppni dagsins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Hvað sendi Nói til að sjá að jörðin væri þurrkuð?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Örn</a:t>
            </a: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Spörfugl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is" altLang="ko-KR" sz="2800">
                <a:solidFill>
                  <a:schemeClr val="dk1"/>
                </a:solidFill>
              </a:rPr>
              <a:t>Dúfa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Önd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is" altLang="ko-KR" sz="2800">
                <a:solidFill>
                  <a:srgbClr val="FF0000"/>
                </a:solidFill>
              </a:rPr>
              <a:t>Dúfa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s" altLang="ko-KR" sz="3600"/>
              <a:t>Orð dagsins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Hvenær sem regnboginn birtist í skýjunum mun ég sjá hann og minnast hins eilífa sáttmála milli Guðs og allra lífvera á jörðinni."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Mósebók</a:t>
            </a: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Nr.5</a:t>
            </a:r>
            <a:r xmlns:a="http://schemas.openxmlformats.org/drawingml/2006/main">
              <a:rPr lang="i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i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Orð</a:t>
            </a:r>
            <a:r xmlns:a="http://schemas.openxmlformats.org/drawingml/2006/main">
              <a:rPr lang="i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af</a:t>
            </a:r>
            <a:r xmlns:a="http://schemas.openxmlformats.org/drawingml/2006/main">
              <a:rPr lang="i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Guð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s" altLang="ko-KR" sz="3600"/>
              <a:t>Fólk sem byggði</a:t>
            </a:r>
          </a:p>
          <a:p>
            <a:pPr xmlns:a="http://schemas.openxmlformats.org/drawingml/2006/main" algn="ctr"/>
            <a:r xmlns:a="http://schemas.openxmlformats.org/drawingml/2006/main">
              <a:rPr lang="is" altLang="ko-KR" sz="3600"/>
              <a:t>Turninn í Babel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Orð dagsins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Þess vegna var það kallað Babel, því að þar ruglaðist Drottinn</a:t>
            </a:r>
          </a:p>
          <a:p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tungumál alls heimsins. Þaðan tvístraði Drottinn þeim</a:t>
            </a:r>
          </a:p>
          <a:p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yfir allri jörðinni.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Mósebók</a:t>
            </a: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Fólk vildi vera meiri og frægari en Guð. Svo byrjuðu þeir að byggja háan turn.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Þannig voru þeir að byggja turninn að öllu leyti.</a:t>
            </a:r>
          </a:p>
          <a:p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„Við skulum sýna okkur heiminum. Við erum svo frábær!”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Hins vegar, þegar Guð sá hroka þeirra, ruglaði hann tungumáli þeirra svo þeir skildu ekki hvort annað.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s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s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Þar sem þau gátu ekki skilið hvort annað gátu þau ekki unnið saman. Að lokum dreifðust þeir um yfirborð jarðar. Hingað til eru tungumál heimsins ólík hvert öðru.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Á fyrsta degi skildi Guð ljósið frá myrkrinu. Hann skapaði allan heiminn í sex daga.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is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is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is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is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is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is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/>
              <a:t>Kennsla dagsins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Fólk vill vera meiri og æðri en Guð.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Þessi hugur er kallaður „hroki“.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Guð hatar „hroka“.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Andstæðan við hroka er „auðmýkt“.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Við ættum að vera „auðmjúk“ frammi fyrir Guði til að þóknast honum.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s" altLang="ko-KR" sz="3200"/>
              <a:t>Jahve Guð?</a:t>
            </a:r>
            <a:r xmlns:a="http://schemas.openxmlformats.org/drawingml/2006/main">
              <a:rPr lang="i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s" altLang="ko-KR" sz="3600">
                <a:solidFill>
                  <a:srgbClr val="C00000"/>
                </a:solidFill>
              </a:rPr>
              <a:t>Drottinn Guð..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Drottinn Guð er meiri og vitrari en við.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Við getum ekki verið vitrari en Guð þó við sameinum alla visku okkar saman.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Spurningakeppni dagsins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Af hverju gátu þeir ekki klárað turninn?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Guð olli flóðinu þegar þeir gerðu það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Guð gerði eld sem kviknaði þegar þeir kveiktu hann.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Guð skapaði jarðskjálfta þegar þeir gerðu hann.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is" altLang="ko-KR" sz="2800">
                <a:solidFill>
                  <a:schemeClr val="dk1"/>
                </a:solidFill>
              </a:rPr>
              <a:t>Guð gerði þá til að skilja ekki hvort annað þegar þeir gerðu það.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is" altLang="ko-KR" sz="2800">
                <a:solidFill>
                  <a:srgbClr val="FF0000"/>
                </a:solidFill>
              </a:rPr>
              <a:t>Guð gerði þá til að skilja ekki hvort annað þegar þeir gerðu það.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Í dag</a:t>
            </a:r>
            <a:r xmlns:a="http://schemas.openxmlformats.org/drawingml/2006/main">
              <a:rPr lang="i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Orð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Þess vegna var það kallað Babel, því að þar ruglaðist Drottinn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tungumál alls heimsins. Þaðan tvístraði Drottinn þeim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yfir allri jörðinni.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Mósebók</a:t>
            </a: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Nr.6 Orð Guðs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400"/>
              <a:t>Guð kallaði Abraham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Orð dagsins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Drottinn hafði sagt við Abram: "Farfðu land þitt, fólk þitt og þitt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heimili föður og farðu til landsins sem ég mun sýna þér.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Fyrsta Mósebók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Ur Kaldea var skurðgoðadýrkandi borgin.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fæddist og bjó þar.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Dag einn hafði Drottinn Guð sagt við hann: "Farfðu land þitt, og ég mun blessa þig."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Jafnvel þó Abraham vissi ekki hvert hann ætti að fara, hlýddi hann orði Guðs og fór eins og Drottinn hafði sagt honum.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Hann varð fyrir mörgum erfiðum málum meðan hann var á ferðalagi en Guð verndaði hann örugglega.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Alls konar dýr og plöntur, fuglar og fiskar eru fullir á jörðinni, í hafinu og á himni. Guð leit á allt sem hann hafði búið til og sagði: „Mjög gott!“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Loks kom Abraham til Kanaanlands. Hann bjó þar. "Takk fyrir Guð."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Í dag</a:t>
            </a:r>
            <a:r xmlns:a="http://schemas.openxmlformats.org/drawingml/2006/main">
              <a:rPr lang="i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Lærdómur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yfirgaf heimabæ sinn með því að hlýða orði Guðs.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Svona, við</a:t>
            </a:r>
            <a:r xmlns:a="http://schemas.openxmlformats.org/drawingml/2006/main">
              <a:rPr lang="i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ætti að trúa á Guð og hlýða orði hans.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Við ættum að hafa löngun til að hlýða orði Guðs hvenær sem er.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200"/>
              <a:t>Jahve Guð er?</a:t>
            </a:r>
            <a:r xmlns:a="http://schemas.openxmlformats.org/drawingml/2006/main">
              <a:rPr lang="i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rgbClr val="c00000"/>
                </a:solidFill>
              </a:rPr>
              <a:t>Jahve</a:t>
            </a:r>
            <a:r xmlns:a="http://schemas.openxmlformats.org/drawingml/2006/main">
              <a:rPr lang="is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is" altLang="ko-KR" sz="3600">
                <a:solidFill>
                  <a:srgbClr val="c00000"/>
                </a:solidFill>
              </a:rPr>
              <a:t>Guð….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Hann er faðir okkar sem heldur loforð sitt hvað sem það kostar.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Spurningakeppni dagsins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Hvar fæddist Abraham?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Kanaan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Ísrael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is" altLang="ko-KR" sz="2800">
                <a:solidFill>
                  <a:schemeClr val="dk1"/>
                </a:solidFill>
              </a:rPr>
              <a:t>Ur Kaldea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is" altLang="ko-KR" sz="2800">
                <a:solidFill>
                  <a:srgbClr val="ff0000"/>
                </a:solidFill>
              </a:rPr>
              <a:t>Ur Kaldea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Í dag</a:t>
            </a:r>
            <a:r xmlns:a="http://schemas.openxmlformats.org/drawingml/2006/main">
              <a:rPr lang="i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Orð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Drottinn Guð hafði sagt við Abram: "Farfðu land þitt, fólk þitt og ætt föður þíns og far til landsins sem ég mun sýna þér."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Fyrsta Mósebók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7 Orð Guðs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4400"/>
              <a:t>Ísak, fyrirheitni sonurinn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Í dag</a:t>
            </a:r>
            <a:r xmlns:a="http://schemas.openxmlformats.org/drawingml/2006/main">
              <a:rPr lang="i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Orð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var hundrað ára þegar Ísak sonur hans fæddist honum.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Mósebók</a:t>
            </a: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Guð lofaði Abraham að Guð myndi gefa honum börn eins og stjörnur á næturhimninum.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En hann átti ekkert barn fyrr en hann var 100 ára.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Dag einn tók Guð Abraham út á nóttunni.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„Líttu upp til himins. Geturðu talið stjörnurnar?"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Guð lofaði honum að gefa hið fagra land líka.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s" altLang="ko-KR" sz="4000"/>
              <a:t>Kennsla </a:t>
            </a:r>
            <a:endParaRPr xmlns:a="http://schemas.openxmlformats.org/drawingml/2006/main" lang="ko-KR" altLang="en-US" sz="4000"/>
            <a:r xmlns:a="http://schemas.openxmlformats.org/drawingml/2006/main">
              <a:rPr lang="is" altLang="ko-KR" sz="3600"/>
              <a:t>dagsins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Hver skapaði heiminn?</a:t>
            </a:r>
          </a:p>
          <a:p>
            <a:pPr xmlns:a="http://schemas.openxmlformats.org/drawingml/2006/main" algn="ctr"/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Guð skapaði heiminn.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Hver heldur heiminum í lagi?</a:t>
            </a:r>
          </a:p>
          <a:p>
            <a:pPr xmlns:a="http://schemas.openxmlformats.org/drawingml/2006/main" algn="ctr"/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Guð heldur heiminum í lagi.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Heimurinn varð ekki til af sjálfum sér.</a:t>
            </a:r>
          </a:p>
          <a:p>
            <a:pPr xmlns:a="http://schemas.openxmlformats.org/drawingml/2006/main" algn="ctr"/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Það er ekki hægt að hreyfa heiminn af sjálfu sér.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Við ættum að muna að Guð skapaði allan heiminn og ræður enn yfir þeim öllum.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„Börn þín munu verða eins og stjörnurnar á himni og sandarnir á ströndinni.“ Abraham trúði fyrirheiti Drottins.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Guð stóð við loforð sitt. Sara ól Abraham son. Abraham gaf nafnið </a:t>
            </a:r>
            <a:r xmlns:a="http://schemas.openxmlformats.org/drawingml/2006/main">
              <a:rPr lang="is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Ísak </a:t>
            </a:r>
            <a:r xmlns:a="http://schemas.openxmlformats.org/drawingml/2006/main">
              <a:rPr lang="i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sem þýðir </a:t>
            </a:r>
            <a:r xmlns:a="http://schemas.openxmlformats.org/drawingml/2006/main">
              <a:rPr lang="is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gleði </a:t>
            </a:r>
            <a:r xmlns:a="http://schemas.openxmlformats.org/drawingml/2006/main">
              <a:rPr lang="i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Í dag</a:t>
            </a:r>
            <a:r xmlns:a="http://schemas.openxmlformats.org/drawingml/2006/main">
              <a:rPr lang="i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Lærdómur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trúði í raun og veru á loforð Guðs, jafnvel þó að það virtist ómögulegt fyrir hann.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Guð var mjög ánægður þegar hann sá trú Abrahams. Guð gaf honum Ísak, fyrirheitna soninn.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Guð uppfyllir svo sannarlega loforð sitt, jafnvel þó að það virtist ómögulegt fyrir okkur.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200"/>
              <a:t>Guð er…</a:t>
            </a:r>
            <a:r xmlns:a="http://schemas.openxmlformats.org/drawingml/2006/main">
              <a:rPr lang="i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rgbClr val="c00000"/>
                </a:solidFill>
              </a:rPr>
              <a:t>Guð er...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Almáttugur (fær um allt)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Spurningakeppni dagsins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Hvað var Abraham gamall þegar hann eignaðist Ísak?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is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Orð dagsins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var hundrað ára þegar Ísak sonur hans fæddist honum.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(1. Mósebók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8 Orð Guðs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900"/>
              <a:t>Abraham bauð Guði Ísak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Orð dagsins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Þá sagði Guð: "Taktu son þinn, einkason þinn, Ísak, sem þú elskar,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og farðu til héraðs Móría. Fórnaðu honum þar í brennifórn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á einu af fjöllunum sem ég mun segja þér frá."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Fyrsta Mósebók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Dag einn sagði Guð við Abraham: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"Færðu mér einkason þinn sem brennifórn."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elskaði Ísak svo mikið að hann var harður þegar hann heyrði frá Guði. En hann ákvað að hlýða Guði.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s" altLang="ko-KR" sz="3200"/>
              <a:t>Hver er Guð?</a:t>
            </a:r>
            <a:r xmlns:a="http://schemas.openxmlformats.org/drawingml/2006/main">
              <a:rPr lang="i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s" altLang="ko-KR" sz="3600">
                <a:solidFill>
                  <a:srgbClr val="C00000"/>
                </a:solidFill>
              </a:rPr>
              <a:t>Hann er...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skaparinn sem skapaði allan heiminn þar á meðal mig.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batt Ísak og lagði hann á altarið og reyndi að drepa hann. Á þeirri stundu,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„Abraham, Abraham, drepið hann ekki. Ekki gera honum neitt. Nú veit ég að þú óttast og elskar Guð." Þetta var prófið sem Guð gerði Abraham.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"Takk fyrir Guð!" Guð tók trú Abrahams fúslega. Guð gerði hann að forföður allra trúaðra.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/>
              <a:t>Kennsla dagsins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Abraham elskaði Ísak svo heitt, en það var mikilvægara fyrir hann að hlýða orði Guðs.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Ég ætti að elska Guð meira en nokkurn annan hlut og meira en hverja aðra manneskju í heiminum.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200"/>
              <a:t>Guð er?</a:t>
            </a:r>
            <a:r xmlns:a="http://schemas.openxmlformats.org/drawingml/2006/main">
              <a:rPr lang="i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rgbClr val="c00000"/>
                </a:solidFill>
              </a:rPr>
              <a:t>Guð er..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Faðir okkar sem styrkir trú okkar með prófraun.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/>
              <a:t>Í dag</a:t>
            </a:r>
            <a:r xmlns:a="http://schemas.openxmlformats.org/drawingml/2006/main">
              <a:rPr lang="is" altLang="en-US" sz="4000"/>
              <a:t> </a:t>
            </a:r>
            <a:r xmlns:a="http://schemas.openxmlformats.org/drawingml/2006/main">
              <a:rPr lang="is" altLang="ko-KR" sz="4000"/>
              <a:t>Spurningakeppni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Hvað sagði Guð við Abraham að færa sem brennifórn?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is" altLang="ko-KR" sz="2800">
                <a:solidFill>
                  <a:schemeClr val="dk1"/>
                </a:solidFill>
              </a:rPr>
              <a:t>Sonur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Eiginkona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Hundur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Sauðfé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is" altLang="ko-KR" sz="2800">
                <a:solidFill>
                  <a:srgbClr val="ff0000"/>
                </a:solidFill>
              </a:rPr>
              <a:t>Sonur</a:t>
            </a:r>
            <a:r xmlns:a="http://schemas.openxmlformats.org/drawingml/2006/main">
              <a:rPr lang="is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Orð dagsins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Þá sagði Guð: "Taktu son þinn, einkason þinn, Ísak, sem þú elskar,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og farðu til héraðs Móría. Fórnaðu honum þar í brennifórn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á einu af fjöllunum sem ég mun segja þér frá."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Fyrsta Mósebók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Nr.9</a:t>
            </a:r>
            <a:r xmlns:a="http://schemas.openxmlformats.org/drawingml/2006/main">
              <a:rPr lang="i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i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Orð</a:t>
            </a:r>
            <a:r xmlns:a="http://schemas.openxmlformats.org/drawingml/2006/main">
              <a:rPr lang="i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af</a:t>
            </a:r>
            <a:r xmlns:a="http://schemas.openxmlformats.org/drawingml/2006/main">
              <a:rPr lang="i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Guð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400"/>
              <a:t>Ísak deildi ekki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Orð dagsins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bg1">
                    <a:lumMod val="50000"/>
                  </a:schemeClr>
                </a:solidFill>
              </a:rPr>
              <a:t>Hann hélt þaðan áfram og gróf annan brunn og deildi enginn um hann.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bg1">
                    <a:lumMod val="50000"/>
                  </a:schemeClr>
                </a:solidFill>
              </a:rPr>
              <a:t>Hann nefndi það Rehóbót og sagði: „Nú hefur Drottinn gefið okkur rúm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bg1">
                    <a:lumMod val="50000"/>
                  </a:schemeClr>
                </a:solidFill>
              </a:rPr>
              <a:t>og vér munum blómstra í landinu."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Mósebók</a:t>
            </a: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brunna</a:t>
            </a: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voru</a:t>
            </a: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svo</a:t>
            </a: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mikilvægt,</a:t>
            </a: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vegna þess að</a:t>
            </a: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þeir</a:t>
            </a: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gæti</a:t>
            </a: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fá</a:t>
            </a: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ferskur</a:t>
            </a: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vatn</a:t>
            </a: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í eyðimörkinni. Ísak fékk brunnana í arf eftir föður sinn.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Spurningakeppni dagsins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Með hverju skapaði Guð heiminn?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steinn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vatn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ryk</a:t>
            </a: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orð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is" altLang="ko-KR" sz="2800">
                <a:solidFill>
                  <a:srgbClr val="FF0000"/>
                </a:solidFill>
              </a:rPr>
              <a:t>orð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 Filistear öfunduðu hann. Svo fylltu þeir brunnana af jörðu.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 Ísak deildi ekki við þá. Hann flutti burt og gróf brunninn. Hann fann brunn með fersku vatni.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Á þessum tíma tók hitt fólkið brunninn af Ísak. En hann var ekki að rífast við þá heldur.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Guð blessi Ísak. Hann gróf annan brunn aftur. Guð gaf honum ferskt vatn þaðan. Ísak byggði altari og færði þakkarfórn.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Kennsla dagsins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Ísak deildi ekki við þá sem tóku brunna hans.</a:t>
            </a:r>
            <a:r xmlns:a="http://schemas.openxmlformats.org/drawingml/2006/main">
              <a:rPr lang="i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Guð blessi Ísak.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Við þurfum heldur ekki að rífast við aðra.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Við verðum að elska og fyrirgefa öðrum.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200"/>
              <a:t>Guð er??</a:t>
            </a:r>
            <a:r xmlns:a="http://schemas.openxmlformats.org/drawingml/2006/main">
              <a:rPr lang="i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rgbClr val="c00000"/>
                </a:solidFill>
              </a:rPr>
              <a:t>Guð….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Hann hatar þá sem rífast við aðra.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Hann elskar þá sem þeir sem elska hver annan.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Spurningakeppni dagsins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Vegna hvers varð Ísak fyrir erfiðum tíma?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hús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lamb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is" altLang="ko-KR" sz="2800">
                <a:solidFill>
                  <a:schemeClr val="dk1"/>
                </a:solidFill>
              </a:rPr>
              <a:t>vel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fjölskylda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is" altLang="ko-KR" sz="2800">
                <a:solidFill>
                  <a:srgbClr val="ff0000"/>
                </a:solidFill>
              </a:rPr>
              <a:t>vel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Orð dagsins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bg1">
                    <a:lumMod val="50000"/>
                  </a:schemeClr>
                </a:solidFill>
              </a:rPr>
              <a:t>Hann hélt þaðan áfram og gróf annan brunn og deildi enginn um hann.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bg1">
                    <a:lumMod val="50000"/>
                  </a:schemeClr>
                </a:solidFill>
              </a:rPr>
              <a:t>Hann nefndi það Rehóbót og sagði: „Nú hefur Drottinn gefið okkur rúm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bg1">
                    <a:lumMod val="50000"/>
                  </a:schemeClr>
                </a:solidFill>
              </a:rPr>
              <a:t>og vér munum blómstra í landinu."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Mósebók</a:t>
            </a: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i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Nr.10</a:t>
            </a:r>
            <a:r xmlns:a="http://schemas.openxmlformats.org/drawingml/2006/main">
              <a:rPr lang="i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i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Orð</a:t>
            </a:r>
            <a:r xmlns:a="http://schemas.openxmlformats.org/drawingml/2006/main">
              <a:rPr lang="i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af</a:t>
            </a:r>
            <a:r xmlns:a="http://schemas.openxmlformats.org/drawingml/2006/main">
              <a:rPr lang="i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Guð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600"/>
              <a:t>Esaú seldi frumburðarréttinn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3600"/>
              <a:t>fyrir eina skálina af rauðu plokkfiski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s" altLang="ko-KR" sz="4000">
                <a:solidFill>
                  <a:srgbClr val="ff0000"/>
                </a:solidFill>
              </a:rPr>
              <a:t>Orð dagsins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bg1">
                    <a:lumMod val="50000"/>
                  </a:schemeClr>
                </a:solidFill>
              </a:rPr>
              <a:t>Síðan gaf Jakob Esaú brauð og linsubaunapottrétt.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bg1">
                    <a:lumMod val="50000"/>
                  </a:schemeClr>
                </a:solidFill>
              </a:rPr>
              <a:t>Hann át og drakk, stóð svo upp og fór.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bg1">
                    <a:lumMod val="50000"/>
                  </a:schemeClr>
                </a:solidFill>
              </a:rPr>
              <a:t>Svo fyrirleit Esaú frumburðarrétt sinn.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s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s" altLang="ko-KR" sz="2800">
                <a:solidFill>
                  <a:schemeClr val="bg1">
                    <a:lumMod val="50000"/>
                  </a:schemeClr>
                </a:solidFill>
              </a:rPr>
              <a:t>Fyrsta Mósebók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