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ig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Mba.1</a:t>
            </a:r>
            <a:r xmlns:a="http://schemas.openxmlformats.org/drawingml/2006/main">
              <a:rPr lang="i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Nke</a:t>
            </a:r>
            <a:r xmlns:a="http://schemas.openxmlformats.org/drawingml/2006/main">
              <a:rPr lang="i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Okwu</a:t>
            </a:r>
            <a:r xmlns:a="http://schemas.openxmlformats.org/drawingml/2006/main">
              <a:rPr lang="i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nke</a:t>
            </a:r>
            <a:r xmlns:a="http://schemas.openxmlformats.org/drawingml/2006/main">
              <a:rPr lang="i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Chineke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g" altLang="ko-KR" sz="4400"/>
              <a:t>Chineke</a:t>
            </a:r>
          </a:p>
          <a:p>
            <a:pPr xmlns:a="http://schemas.openxmlformats.org/drawingml/2006/main" algn="ctr"/>
            <a:r xmlns:a="http://schemas.openxmlformats.org/drawingml/2006/main">
              <a:rPr lang="ig" altLang="ko-KR" sz="4400"/>
              <a:t>Emere ya</a:t>
            </a:r>
          </a:p>
          <a:p>
            <a:pPr xmlns:a="http://schemas.openxmlformats.org/drawingml/2006/main" algn="ctr"/>
            <a:r xmlns:a="http://schemas.openxmlformats.org/drawingml/2006/main">
              <a:rPr lang="ig" altLang="ko-KR" sz="4400"/>
              <a:t>Ụwa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Nke taa</a:t>
            </a:r>
            <a:r xmlns:a="http://schemas.openxmlformats.org/drawingml/2006/main">
              <a:rPr lang="ig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Okwu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mmalite, Chineke kere</a:t>
            </a:r>
          </a:p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elu-igwe na uwa.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Jenesis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Nwunye Aịzik, bụ́ Rebeka, mụrụ ejima. Aha nwa-nwoke nke-mbu bu Isọ, nke-abua bu Jekob.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Ịchụ nta na-amasị Isọ. Ya mere, ọ hụrụ ihe omume n'èzí n'anya. Ma, Jekọb bụ nwoke dị nwayọọ, na-anọ n’ụlọ.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Otu ụbọchị, mgbe Jekọb nọ na-esi ofe, Ịsọ lọta n’agụụ mgbe ọ chụsịrị nta.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“Nye m stew!”, “Buru ụzọ resị m ọnọdụ ọkpara gị. M ga-enye gị ụfọdụ.” Isọ wee rie ya nke ukwuu nke na ọ resịrị ọkpara ya otu efere ofe uhie.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N’ikpeazụ, Jekọb ghọgburu nna ya iji nweta ngọzi ahụ. N'ikpeazụ, o nwetara ngọzi ahụ. Ihe ndị a niile mere site na ntụzịaka nke Chineke.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3600">
                <a:solidFill>
                  <a:srgbClr val="ff0000"/>
                </a:solidFill>
              </a:rPr>
              <a:t>Ihe omumu nke taa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Isọ chere na ịgwọta nsogbu agụụ dị mkpa karịa inweta ngọzi ime mmụọ ahụ.</a:t>
            </a:r>
            <a:r xmlns:a="http://schemas.openxmlformats.org/drawingml/2006/main">
              <a:rPr lang="i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N'ikpeazụ,</a:t>
            </a:r>
            <a:r xmlns:a="http://schemas.openxmlformats.org/drawingml/2006/main">
              <a:rPr lang="i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Jekọb</a:t>
            </a:r>
            <a:r xmlns:a="http://schemas.openxmlformats.org/drawingml/2006/main">
              <a:rPr lang="i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ghọrọ</a:t>
            </a:r>
            <a:r xmlns:a="http://schemas.openxmlformats.org/drawingml/2006/main">
              <a:rPr lang="i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nke</a:t>
            </a:r>
            <a:r xmlns:a="http://schemas.openxmlformats.org/drawingml/2006/main">
              <a:rPr lang="i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nna ụmụ Izrel.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Kedu ihe i chere ka mkpa?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pụghị iji ihe ọ bụla dochie ngọzi ịbụ ụmụ Chineke.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3200"/>
              <a:t>Chineke ọ bụ?</a:t>
            </a:r>
            <a:r xmlns:a="http://schemas.openxmlformats.org/drawingml/2006/main">
              <a:rPr lang="i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rgbClr val="c00000"/>
                </a:solidFill>
              </a:rPr>
              <a:t>Chineke</a:t>
            </a:r>
            <a:r xmlns:a="http://schemas.openxmlformats.org/drawingml/2006/main">
              <a:rPr lang="ig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ig" altLang="ko-KR" sz="3600">
                <a:solidFill>
                  <a:srgbClr val="c00000"/>
                </a:solidFill>
              </a:rPr>
              <a:t>bụ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Chineke na-emezu uche Ya n'agbanyeghị njehie mmadụ na ụgha.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Taa'</a:t>
            </a:r>
            <a:r xmlns:a="http://schemas.openxmlformats.org/drawingml/2006/main">
              <a:rPr lang="ig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Ajụjụ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N'ihi gini ka Isọ rere ọkpara-ya?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noodle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achịcha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anụ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ig" altLang="ko-KR" sz="2800">
                <a:solidFill>
                  <a:schemeClr val="dk1"/>
                </a:solidFill>
              </a:rPr>
              <a:t>uhie uhie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ig" altLang="ko-KR" sz="2800">
                <a:solidFill>
                  <a:srgbClr val="ff0000"/>
                </a:solidFill>
              </a:rPr>
              <a:t>uhie uhie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Nke taa</a:t>
            </a:r>
            <a:r xmlns:a="http://schemas.openxmlformats.org/drawingml/2006/main">
              <a:rPr lang="ig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Okwu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bg1">
                    <a:lumMod val="50000"/>
                  </a:schemeClr>
                </a:solidFill>
              </a:rPr>
              <a:t>Jekọb wee nye Isọ achịcha na ofe lentil.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bg1">
                    <a:lumMod val="50000"/>
                  </a:schemeClr>
                </a:solidFill>
              </a:rPr>
              <a:t>O riri ihe, ṅu kwa ihe-ọṅuṅu, o we bilie pua.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bg1">
                    <a:lumMod val="50000"/>
                  </a:schemeClr>
                </a:solidFill>
              </a:rPr>
              <a:t>Ya mere, Isọ ledara ọkpara ya anya.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Jenesis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Nke 11 Okwu Chineke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4400"/>
              <a:t>Nrọ Jekọb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Ụmụaka Baịbụl No.2 Okwu Chineke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000"/>
              <a:t>Ha riri mkpụrụ osisi ahụ a machibidoro iwu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Okwu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/>
              <a:t>Ọ rọ kwa nrọ, ọ huru steego di n'elu uwa, elu-ya ruru elu-igwe, ndi-mọ-ozi nke Chineke nārigo nārida kwa n'elu ya.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Jenesis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Jekọb ji ụgha ghọgbuo nwanne ya. Ọ tụrụ egwu na a ga-egbu ya. Ya mere, o si n’ụlọ gbagara nwanne nna ya nke bi na Heran.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N'abalị, were nkume n'ebe ahụ, ọ na-arahụ ụra na-etinye ya n'okpuru isi ya dị ka ohiri isi. Ọ nọ naanị ya n'ebe ahụ n'enweghị ezinụlọ. N’ihi ya, ụjọ tụrụ ya, o wee nọrọ naanị ya.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Jekọb hụrụ ndị mmụọ ozi Chineke ka ha na-arịgoro ma na-arịda n'elu steepụ n'elu ụwa n'eluigwe.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Ọ nụrụ olu Chineke, “M nọnyeere gị, m ga-echekwa gị nche ebe ọ bụla ị na-aga.”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Mgbe o tetara n’ụtụtụ, o fere Chineke bụ́ onye kwere nkwa na ya ga-anọnyere ya, ma nyekwa Chineke otuto.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Ihe omumu nke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Dị ka Chineke nọnyere Jekọb onye na-atụ egwu ịnọ naanị ya,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Nna anyị Chineke na-elekọtakwa anyị mgbe naanị anyị nọ.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Dị ka Jekọb, anyị kwesịrị ịsọpụrụ na inye Chineke onye na-anọnyere anyị mgbe nile.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3200"/>
              <a:t>Chineke ọ bụ?</a:t>
            </a:r>
            <a:r xmlns:a="http://schemas.openxmlformats.org/drawingml/2006/main">
              <a:rPr lang="i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rgbClr val="c00000"/>
                </a:solidFill>
              </a:rPr>
              <a:t>Chineke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Chineke nọnyeere anyị ebe ọ bụla na mgbe ọ bụla.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Chineke na-elekọta anyị mgbe niile.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Nke taa</a:t>
            </a:r>
            <a:r xmlns:a="http://schemas.openxmlformats.org/drawingml/2006/main">
              <a:rPr lang="ig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Ajụjụ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Mgbe Jekọb rahụrụ, gịnị ka o were dị ka ohiri isi?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osisi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ig" altLang="ko-KR" sz="2800">
                <a:solidFill>
                  <a:schemeClr val="dk1"/>
                </a:solidFill>
              </a:rPr>
              <a:t>nkume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akpa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akpụkpọ anụ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ig" altLang="ko-KR" sz="2800">
                <a:solidFill>
                  <a:srgbClr val="ff0000"/>
                </a:solidFill>
              </a:rPr>
              <a:t>nkume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Okwu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/>
              <a:t>Ọ rọ kwa nrọ, ọ huru steego di n'elu uwa, elu-ya ruru elu-igwe, ndi-mọ-ozi nke Chineke nārigo nārida kwa n'elu ya.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Jenesis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Okwu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Chineke kere mmadụ n’onyinyo ya, n’onyinyo Chineke ka o kere ya;</a:t>
            </a:r>
          </a:p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nwoke na nwayi ka O kere ha.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Jenesis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Nke 12</a:t>
            </a:r>
            <a:r xmlns:a="http://schemas.openxmlformats.org/drawingml/2006/main">
              <a:rPr lang="i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Nke</a:t>
            </a:r>
            <a:r xmlns:a="http://schemas.openxmlformats.org/drawingml/2006/main">
              <a:rPr lang="i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Okwu</a:t>
            </a:r>
            <a:r xmlns:a="http://schemas.openxmlformats.org/drawingml/2006/main">
              <a:rPr lang="i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nke</a:t>
            </a:r>
            <a:r xmlns:a="http://schemas.openxmlformats.org/drawingml/2006/main">
              <a:rPr lang="i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Chineke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4400"/>
              <a:t>Josef rere nke ụmụnne ya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Okwu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bg1">
                    <a:lumMod val="50000"/>
                  </a:schemeClr>
                </a:solidFill>
              </a:rPr>
              <a:t>“Bịa ugbu a, ka anyị gbuo ya, tụba ya n’otu n’ime olulu mmiri ndị a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bg1">
                    <a:lumMod val="50000"/>
                  </a:schemeClr>
                </a:solidFill>
              </a:rPr>
              <a:t>sikwa na anu di egwu ripia ya.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bg1">
                    <a:lumMod val="50000"/>
                  </a:schemeClr>
                </a:solidFill>
              </a:rPr>
              <a:t>Mgbe ahụ, anyị ga-ahụ ihe na-abịa nke nrọ ya. 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(Jenesis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Jekọb mụrụ ụmụ nwoke iri na abụọ. Ọ hụrụ Josef n’anya karịa ụmụ ya ọ bụla ọzọ. Ya mere, o mere uwe mara mma nke ukwuu nye Josef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Ụmụnne ya kpọrọ ya asị nke ukwuu n’ihi na nna ha hụrụ ya n’anya nke ukwuu. “Ka anyị ree Josef. Ka anyị gwa papa ya na ọ nwụrụ.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 rere Josef ka ohu ndị ahịa na-abịa.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Mgbe Jekọb nụrụ ihe a, o wutere nke ukwuu.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Josef biri ndụ tara akpụ dị ka ohu. Otú ọ dị, o kweere ma dabere na Chineke n’emeghị mmehie ọ bụla.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E boro Josef ebubo ụgha.</a:t>
            </a:r>
            <a:r xmlns:a="http://schemas.openxmlformats.org/drawingml/2006/main">
              <a:rPr lang="ig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Otú ọ dị, ọ gbalịrị ịbụ onye ezi omume n’ihu Chineke ọbụna n’ụlọ mkpọrọ. Chineke echefughị Josef na Chineke nwere atụmatụ dị ịtụnanya maka ya.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Ihe omumu nke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Ụmụnne ya kpọrọ Josef asị wee resị ya ohu. A tụkwara ya mkpọrọ n’ebubo ụgha.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Otú ọ dị, ọ tụkwasịrị Chineke obi ma gbalịa ka ọ ghara imekwu mmehie.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Anyị nwere ike iche ihe isi ike ihu.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 anyị ghara ime mmehie ọ bụla, rịọkwa nna anyị Chineke, onye na-anụ ekpere anyị, enyemaka.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3200"/>
              <a:t>Chineke ọ bụ?</a:t>
            </a:r>
            <a:r xmlns:a="http://schemas.openxmlformats.org/drawingml/2006/main">
              <a:rPr lang="i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rgbClr val="c00000"/>
                </a:solidFill>
              </a:rPr>
              <a:t>Chineke Nna anyi..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Nna anyị Chineke nwere atụmatụ dị ịtụnanya maka anyị ọbụlagodi n'oge ihe isi ike.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Ajuju nke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Gịnị ka Jekọb nyere naanị Josef n’ime ụmụ ya iri na abụọ?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ihe egwuregwu ụmụaka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Baịbụl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akwa mara mma nke ukwuu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ig" altLang="ko-KR" sz="2800">
                <a:solidFill>
                  <a:srgbClr val="ff0000"/>
                </a:solidFill>
              </a:rPr>
              <a:t>akwa mara mma nke ukwuu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Adam na Iv bụ ihe e kere eke kacha mma n’etiti ihe ndị Chineke kere.</a:t>
            </a:r>
          </a:p>
          <a:p>
            <a:r xmlns:a="http://schemas.openxmlformats.org/drawingml/2006/main">
              <a:rPr lang="i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N'ihi na e kere ha dị ka oyiyi Chineke si dị.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Okwu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bg1">
                    <a:lumMod val="50000"/>
                  </a:schemeClr>
                </a:solidFill>
              </a:rPr>
              <a:t>“Bịa ugbu a, ka anyị gbuo ya, tụba ya n’otu n’ime olulu mmiri ndị a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bg1">
                    <a:lumMod val="50000"/>
                  </a:schemeClr>
                </a:solidFill>
              </a:rPr>
              <a:t>sikwa na anu di egwu ripia ya.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bg1">
                    <a:lumMod val="50000"/>
                  </a:schemeClr>
                </a:solidFill>
              </a:rPr>
              <a:t>Mgbe ahụ, anyị ga-ahụ ihe na-abịa nke nrọ ya. 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(Jenesis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Nke 13 Okwu Chineke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4400"/>
              <a:t>Josef ghọrọ onye isi ala n’Ijipt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Okwu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/>
              <a:t>Fero we si Josef, N'ihi nka ka m'nyeworo gi onye-nlekọta ala Ijipt nile.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Jenesis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Fero, bú eze Ijipt, rọrọ nrọ. Ehi 7 mara abụba ma emesia ehi 7 jọrọ njọ pụtara. Ehi 7 jọrọ njọ riri ehi asaa mara abụba. Ọ bụ nrọ dị ịtụnanya.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Ọ dighi kwa onye nākọ isi nrọ-ya n'ulo uku eze. Onye-isi obu ihe-ọṅuṅu nke Josef nēyere aka we me ka ọ mara eze.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Chineke nyere Josef amamihe. Ya mere, o nwere ike ịkọwa nrọ ahụ ma kọọrọ ya eze.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Fero nwere nnọọ mmetụta nke ukwuu nke na ọ họpụtara Josef bụ́ onye mkpọrọ n’ọkwa nke abụọ kasị elu n’ala ahụ.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Josef ghọrọ onye isi ala Ijipt ma jiri amamihe Chineke nyere ya chịa ala ahụ nke ọma.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4000"/>
              <a:t>Ihe omumu nke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Chineke nwere atụmatụ dị ịtụnanya maka Josef.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Mgbe anyị chere ihe isi ike ihu, anyị ekwesịghịkwa inwe nkụda mmụọ;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 kwesiri ịtụ anya atụmatụ dị ịtụnanya nke Chineke maka anyị ma kwere na Chineke.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3200"/>
              <a:t>Chineke ọ bụ?</a:t>
            </a:r>
            <a:r xmlns:a="http://schemas.openxmlformats.org/drawingml/2006/main">
              <a:rPr lang="i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rgbClr val="c00000"/>
                </a:solidFill>
              </a:rPr>
              <a:t>Chineke na-eme dị ka uche Ya si dị.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ga-ebuli onye ọ dị ala elu, a ga-ewedakwa onye dị elu ala.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Chineke siri nwoke ahu,</a:t>
            </a:r>
            <a:r xmlns:a="http://schemas.openxmlformats.org/drawingml/2006/main">
              <a:rPr lang="ig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"Ị nweere onwe gị iri mkpụrụ sitere n'osisi ọ bụla dị n'ubi a: ma </a:t>
            </a:r>
            <a:r xmlns:a="http://schemas.openxmlformats.org/drawingml/2006/main">
              <a:rPr lang="ig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erila mkpụrụ sitere n'osisi ịma ezi ihe na ihe ọjọọ, n'ihi na mgbe i riri mkpụrụ sitere na ya ị ga-anwụrịrị </a:t>
            </a:r>
            <a:r xmlns:a="http://schemas.openxmlformats.org/drawingml/2006/main">
              <a:rPr lang="ig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Ajuju nke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Olee anụmanụ ndị pụtara ná nrọ Fero?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nnụnụ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nkịta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ịnyịnya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ehi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ig" altLang="ko-KR" sz="2800">
                <a:solidFill>
                  <a:srgbClr val="ff0000"/>
                </a:solidFill>
              </a:rPr>
              <a:t>ehi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Okwu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/>
              <a:t>Fero we si Josef,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/>
              <a:t>M'we nye gi onye-isi ala Ijipt nile.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Jenesis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Mba.</a:t>
            </a:r>
            <a:r xmlns:a="http://schemas.openxmlformats.org/drawingml/2006/main">
              <a:rPr lang="i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i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Okwu Chineke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4400"/>
              <a:t>Josef zutere ụmụnne ya ọzọ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Okwu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bg1">
                    <a:lumMod val="50000"/>
                  </a:schemeClr>
                </a:solidFill>
              </a:rPr>
              <a:t>Ọ bụ ezie na Josef matara ụmụnne ya, ha amataghị ya.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Jenesis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Fero họpụtara Josef ka ọ bụrụ praịm minista Ijipt. Josef ji amamihe chịa ihe karịrị afọ asaa ahụ oké ụnwụ ahụ.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Otú ọ dị, ọ dịghị ọka dị na Kenan n'ihi ụnwụ. Ha ga-agbada Ijipt ka ha nweta ọka ha ga-eri. Ụmụnne Josef gara Ijipt ịzụrụ ihe oriri.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Ọ bụ ezie na Josef matara ụmụnne ya, ha amataghị ya.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Josef gwara ha onye ọ bụ. Ha we tua egwu n'ile Ya anya, ha we tua egwu Ya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Josef ghọtara ihe mere Chineke ji ziga ya n’Ijipt. Ọ gbaghaara ụmụnne ya ma kpọrọ ezinụlọ ya niile gaa Ijipt ma lekọta ha n’udo.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Ihe omumu nke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Josef gbaghaara ụmụnne ya ndị mejọrọ ya ma hụ ha n’anya dị ka uche Chineke si dị.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Anyị ga-agbaghara ndị ezinụlọ anyị na ndị enyi anyị ma hụ ha n’anya.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Ma, Setan mere ka agwọ nwara Iv.</a:t>
            </a:r>
          </a:p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N’ikpeazụ, Iv riri mkpụrụ osisi ahụ.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3200"/>
              <a:t>Chineke ọ bụ?</a:t>
            </a:r>
            <a:r xmlns:a="http://schemas.openxmlformats.org/drawingml/2006/main">
              <a:rPr lang="i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rgbClr val="c00000"/>
                </a:solidFill>
              </a:rPr>
              <a:t>Chineke..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Na-agbaghara anyị ma hụ anyị n'anya.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Ajuju nke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Kedu obodo Josef ghọrọ praịm minista?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Egypt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Persia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Babylon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ig" altLang="ko-KR" sz="2800">
                <a:solidFill>
                  <a:srgbClr val="ff0000"/>
                </a:solidFill>
              </a:rPr>
              <a:t>Egypt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Okwu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bg1">
                    <a:lumMod val="50000"/>
                  </a:schemeClr>
                </a:solidFill>
              </a:rPr>
              <a:t>Ọ bụ ezie na Josef matara ụmụnne ya, ha amataghị ya.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Jenesis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No.15 Okwu Chineke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4400"/>
              <a:t>Nwata a zoputara na mmiri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Okwu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Mgbe nwa ahụ tolitere, ọ kpọọrọ ya gakwuru ada Fero, o wee ghọọ nwa ya nwoke. Ọ we kpọ aha-ya Moses, si, M'mere ka ọ puta na miri.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Ọpụpụ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Eze Ijipt, bụ́ Fero, nyere iwu ka a tụpụ ụmụntakịrị nwoke niile a mụrụ n’Izrel n’osimiri Naịl ma hapụ ha ka e gbuo ha.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Jokebed, bụ́ nne Mozis, enweghị ihe ọzọ ọ ga-eme ma ọ́ bụghị ikwe ka e buga nwa ya nwoke n’osimiri Naịl.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N'oge ahụ, adaeze Ijipt hụrụ nwa ọhụrụ ahụ ka ọ na-asa ahụ n'osimiri. O bu n'obi ito nwa nwoke.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Nwanne ya nwanyị hụrụ ka ada eze kupụtara nwa nwoke ahụ na nkata ahụ. Ọ kpọtụụrụ ezigbo nne ya, bụ́ Jokebed, ka ọ nye ya nwa nwoke ahụ.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Mgbe nwatakịrị ahụ tolitere, a kpọghachiri ya na adaeze ka ọ bụrụ nwa ya. O we kpọ aha-ya Moses, si, M'mere ka ọ si na miri puta; Mozis tolitere n'Ijipt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Obí.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Iv we nye Adam ọzọ.</a:t>
            </a:r>
          </a:p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Adam ririkwa ya.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Ihe omumu nke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Chineke napụtara Mozis.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Chineke jiri amamihe na ike ya dị ịtụnanya zọpụta anyị.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 anyị kwere na atụmatụ Chineke buru ibu ma zuo oke karịa nke m mgbe niile.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3200"/>
              <a:t>Ònye bụ Chineke?</a:t>
            </a:r>
            <a:r xmlns:a="http://schemas.openxmlformats.org/drawingml/2006/main">
              <a:rPr lang="i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rgbClr val="c00000"/>
                </a:solidFill>
              </a:rPr>
              <a:t>Chineke..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Ọ bụ Chineke pụrụ ime ihe nile na-emezu uche Ya n’agbanyeghị ihe mgbochi ọ bụla.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Ajuju nke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Kedu ihe mere nwata ahụ e bugara na mmiri?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Mmiri riri ya wee rie ya.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Nnụnụ gbapụtara nwa ahụ.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Chineke naputara nwata ahu n'elu igwe.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adaeze Egypt hụrụ wee napụta ya.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ig" altLang="ko-KR" sz="2800">
                <a:solidFill>
                  <a:srgbClr val="ff0000"/>
                </a:solidFill>
              </a:rPr>
              <a:t>adaeze Egypt hụrụ wee napụta ya.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Okwu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Mgbe nwa ahụ tolitere, ọ kpọọrọ ya gakwuru ada Fero, o wee ghọọ nwa ya nwoke. Ọ we kpọ aha-ya Moses, si, M'mere ka ọ puta na miri.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Ọpụpụ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Chineke chụpụrụ ha n’Iden n’ihi na ha egeghị Chineke ntị.</a:t>
            </a:r>
          </a:p>
          <a:p>
            <a:r xmlns:a="http://schemas.openxmlformats.org/drawingml/2006/main">
              <a:rPr lang="i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Site n'oge ahụ, Sin batara n'ụwa.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2800" b="1"/>
              <a:t>Ihe omumu </a:t>
            </a:r>
            <a:endParaRPr xmlns:a="http://schemas.openxmlformats.org/drawingml/2006/main" lang="en-US" altLang="ko-KR" sz="4000" b="1"/>
            <a:r xmlns:a="http://schemas.openxmlformats.org/drawingml/2006/main">
              <a:rPr lang="ig" altLang="ko-KR" sz="4000"/>
              <a:t>nke taa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Mmehie batara n’ụwa n’ihi na Adam na Iv erubeghị isi n’iwu Chineke.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 na-erube isi n'okwu Chineke?</a:t>
            </a:r>
          </a:p>
          <a:p>
            <a:pPr xmlns:a="http://schemas.openxmlformats.org/drawingml/2006/main" algn="ctr"/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Ọ bụrụ na m kwere na Chineke, m ga-erubere okwu Chineke isi.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3200"/>
              <a:t>Chineke ọ bụ?</a:t>
            </a:r>
            <a:r xmlns:a="http://schemas.openxmlformats.org/drawingml/2006/main">
              <a:rPr lang="i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rgbClr val="C00000"/>
                </a:solidFill>
              </a:rPr>
              <a:t>Chineke..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nnupụisi adịghị amasị.</a:t>
            </a:r>
          </a:p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Na-agọzi nwoke ahụ na-erube isi n'okwu ya.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g" altLang="ko-KR" sz="4000"/>
              <a:t>Nke taa</a:t>
            </a:r>
            <a:r xmlns:a="http://schemas.openxmlformats.org/drawingml/2006/main">
              <a:rPr lang="ig" altLang="en-US" sz="4000"/>
              <a:t> </a:t>
            </a:r>
            <a:r xmlns:a="http://schemas.openxmlformats.org/drawingml/2006/main">
              <a:rPr lang="ig" altLang="ko-KR" sz="4000"/>
              <a:t>Okwu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mmalite, Chineke kere</a:t>
            </a:r>
          </a:p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elu-igwe na uwa.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Jenesis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Ajuju nke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Gịnị ka Chineke kwuru ka a ghara iri ihe a kpọrọ mmadụ?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mkpụrụ osisi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anụ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akwukwo nri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ig" altLang="ko-KR" sz="2800">
                <a:solidFill>
                  <a:schemeClr val="dk1"/>
                </a:solidFill>
              </a:rPr>
              <a:t>mkpụrụ nke ịma ezi ihe na ihe ọjọọ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ig" altLang="ko-KR" sz="2800">
                <a:solidFill>
                  <a:srgbClr val="FF0000"/>
                </a:solidFill>
              </a:rPr>
              <a:t>mkpụrụ nke ịma ezi ihe na ihe ọjọọ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Okwu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Chineke kere mmadụ n’onyinyo ya, n’onyinyo Chineke ka o kere ya;</a:t>
            </a:r>
          </a:p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nwoke na nwayi ka O kere ha.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Jenesis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No.3 Okwu Chineke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000"/>
              <a:t>Noa mere nnukwu ụgbọ mmiri (ụgbọ mmiri) n'ugwu dị elu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000"/>
              <a:t>Nke taa</a:t>
            </a:r>
            <a:r xmlns:a="http://schemas.openxmlformats.org/drawingml/2006/main">
              <a:rPr lang="ig" altLang="en-US" sz="4000"/>
              <a:t> </a:t>
            </a:r>
            <a:r xmlns:a="http://schemas.openxmlformats.org/drawingml/2006/main">
              <a:rPr lang="ig" altLang="ko-KR" sz="4000"/>
              <a:t>Okwu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Jehova wee sị Noa: “Banye n’ụgbọ ahụ, gị na ezinụlọ gị dum, n’ihi na ahụwo m na ị bụ onye ezi omume n’ọgbọ a.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(Jenesis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Chineke hụrụ na ndị niile nọ n’ụwa mebiri ụzọ ha. Chineke gwara Noa, sị: “M ga-ebibi ma mmadụ ma ụwa . Mee nnukwu ụgbọ mmiri n'ugwu ahụ!"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Noa malitere ịkwọ ụgbọ n’elu ugwu dị ka Chineke nyere ya iwu. Ndị mmadụ chere na ọ na-agba ara.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Noa kwere ka ụdị ihe ọ bụla e kere eke na ndị ezinụlọ Noa 8 bata n’ụgbọ ahụ dị ka Chineke nyere n’iwu.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Mmiri ahụ nọgidere na-ezo n'ụwa ruo ụbọchị iri anọ dị ka Chineke kwuru.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N’ikpeazụ, e ji mmiri kpuchie ụwa. Ihe ọ bụla dị ndụ nke na-agagharị n'ụwa nwụrụ. Ọ bụ naanị Noa hapụrụ ya na ndị ya na ha nọ n’ụgbọ ahụ.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3200">
                <a:solidFill>
                  <a:srgbClr val="FF0000"/>
                </a:solidFill>
              </a:rPr>
              <a:t>Ihe omumu nke taa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Ndị mmadụ egeghị Noa ntị bụ́ onye nyere ha ohere ịzọpụta ha n’oké iju mmiri.</a:t>
            </a:r>
          </a:p>
          <a:p>
            <a:pPr xmlns:a="http://schemas.openxmlformats.org/drawingml/2006/main" algn="ctr"/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Naanị ihe ha kwuru bụ na Noa na-agba ara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Mgbe ị na-ezi ndị enyi gị ozi ọma, ha nwere ike ha agaghị ege gị ntị nke ọma.</a:t>
            </a:r>
          </a:p>
          <a:p>
            <a:pPr xmlns:a="http://schemas.openxmlformats.org/drawingml/2006/main" algn="ctr"/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Ma, n’ikpeazụ, ha ga-amata na okwu Chineke bụ eziokwu.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mmalite, ọchịchịrị gbara n'elu.</a:t>
            </a:r>
          </a:p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Ọ dịghị mmadụ, ọ dịghị ìhè. Ọ dịghị ihe.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3200"/>
              <a:t>Chineke ?</a:t>
            </a:r>
            <a:r xmlns:a="http://schemas.openxmlformats.org/drawingml/2006/main">
              <a:rPr lang="i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rgbClr val="C00000"/>
                </a:solidFill>
              </a:rPr>
              <a:t>Chineke..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Chineke kpọrọ mmehie asị ma na-ekpe mmehie ikpe.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4000"/>
              <a:t>Ajuju nke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Gịnị ka Chineke gwara Noa ka o mee?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ig" altLang="ko-KR" sz="2800">
                <a:solidFill>
                  <a:schemeClr val="dk1"/>
                </a:solidFill>
              </a:rPr>
              <a:t>Ụgbọ mmiri (otu ụgbọ)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Ụgbọ ala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Ụlọ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igwe kwụ otu ebe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ig" altLang="ko-KR" sz="2800">
                <a:solidFill>
                  <a:srgbClr val="FF0000"/>
                </a:solidFill>
              </a:rPr>
              <a:t>Ụgbọ mmiri (otu ụgbọ)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000"/>
              <a:t>Okwu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Jehova wee sị Noa: “Banye n’ụgbọ ahụ, gị na ezinụlọ gị dum, n’ihi na ahụwo m na ị bụ onye ezi omume n’ọgbọ a.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Jenesis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No.4 Okwu Chineke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000"/>
              <a:t>Egwurugwu bụ ọgbụgba ndụ Chineke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3600">
                <a:solidFill>
                  <a:srgbClr val="FF0000"/>
                </a:solidFill>
              </a:rPr>
              <a:t>Nke taa</a:t>
            </a:r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ig" altLang="ko-KR" sz="3600">
                <a:solidFill>
                  <a:srgbClr val="FF0000"/>
                </a:solidFill>
              </a:rPr>
              <a:t>Okwu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Mgbe ọ bụla eke na egwurugwu pụtara n’ígwé ojii, m ga-ahụ ya ma cheta ọgbụgba ndụ ebighị ebi dị n’etiti Chineke na ihe niile dị ndụ n’ụdị dị iche iche nke dị n’ụwa.”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Jenesis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 bibiri ihe ọ bụla dị ndụ, naanị Noa na ndị ya na ha nọ n’ụgbọ ahụ fọdụrụ.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Mmiri ahụ nọgidere na-ezo n'ụwa ruo ụbọchị iri anọ.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Mgbe mmiri ozuzo kwụsịrị, Noa zipụrụ nduru.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Nduru ahụ were akwụkwọ oliv ọhụrụ n'ọnụ ọnụ ya laghachikwute ya. Noa matara, “Mmiri ahụ tara n’ala!”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Noa na ezinụlọ ya pụta, fee Chineke. “I meela Chineke maka inye anyị ụwa ọhụrụ.”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Chineke gosiri ya eke na egwurugwu dị ka ihe ịrịba ama nke ọgbụgba ndụ na ngọzi. "Bie ndụ obi ụtọ n'ụwa ọhụrụ!"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Chineke siri, Ka ìhè di.</a:t>
            </a:r>
          </a:p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ìhè wee dị.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3200">
                <a:solidFill>
                  <a:srgbClr val="FF0000"/>
                </a:solidFill>
              </a:rPr>
              <a:t>Ihe omumu nke taa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Abasi ama anyan̄a Noah ye ubon esie.</a:t>
            </a:r>
          </a:p>
          <a:p>
            <a:pPr xmlns:a="http://schemas.openxmlformats.org/drawingml/2006/main" algn="ctr"/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Chineke kwere nkwa na ya ga-agọzi ha ma mee ụwa ọhụrụ site na ha.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Chineke azọpụtalakwa anyị site na Jizọs.</a:t>
            </a:r>
          </a:p>
          <a:p>
            <a:pPr xmlns:a="http://schemas.openxmlformats.org/drawingml/2006/main" algn="ctr"/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Anyị aghaghị ikwere na Chineke ga-esi n’aka anyị mee ụwa ọhụrụ ya.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3200"/>
              <a:t>Jehova Chineke?</a:t>
            </a:r>
            <a:r xmlns:a="http://schemas.openxmlformats.org/drawingml/2006/main">
              <a:rPr lang="i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rgbClr val="C00000"/>
                </a:solidFill>
              </a:rPr>
              <a:t>Jehova Chineke..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Jehova Chineke bụ Nna anyị nke na-azọpụta ma na-agọzi ụmụ Ya ọ hụrụ n’anya nke ukwuu mgbe anyị kwere na Ya.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4000"/>
              <a:t>Ajuju nke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Gịnị ka Noa zipụrụ ka ọ hụ ka ụwa akpọnwụwo?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Ugo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Nza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ig" altLang="ko-KR" sz="2800">
                <a:solidFill>
                  <a:schemeClr val="dk1"/>
                </a:solidFill>
              </a:rPr>
              <a:t>Nduru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ọbọgwụ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ig" altLang="ko-KR" sz="2800">
                <a:solidFill>
                  <a:srgbClr val="FF0000"/>
                </a:solidFill>
              </a:rPr>
              <a:t>Nduru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3600"/>
              <a:t>Okwu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Mgbe ọ bụla eke na egwurugwu pụtara n’ígwé ojii, m ga-ahụ ya ma cheta ọgbụgba ndụ ebighị ebi dị n’etiti Chineke na ihe niile dị ndụ n’ụdị dị iche iche nke dị n’ụwa.”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Jenesis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Nke 5</a:t>
            </a:r>
            <a:r xmlns:a="http://schemas.openxmlformats.org/drawingml/2006/main">
              <a:rPr lang="i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Nke</a:t>
            </a:r>
            <a:r xmlns:a="http://schemas.openxmlformats.org/drawingml/2006/main">
              <a:rPr lang="i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Okwu</a:t>
            </a:r>
            <a:r xmlns:a="http://schemas.openxmlformats.org/drawingml/2006/main">
              <a:rPr lang="i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nke</a:t>
            </a:r>
            <a:r xmlns:a="http://schemas.openxmlformats.org/drawingml/2006/main">
              <a:rPr lang="i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Chineke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3600"/>
              <a:t>Ndị wuru</a:t>
            </a:r>
          </a:p>
          <a:p>
            <a:pPr xmlns:a="http://schemas.openxmlformats.org/drawingml/2006/main" algn="ctr"/>
            <a:r xmlns:a="http://schemas.openxmlformats.org/drawingml/2006/main">
              <a:rPr lang="ig" altLang="ko-KR" sz="3600"/>
              <a:t>Ụlọ elu Bebel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Okwu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+ N’ihi ya, e kpọrọ ya Babel, n’ihi na n’ebe ahụ ka Jehova gbagwojuru anya</a:t>
            </a:r>
          </a:p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asụsụ nke ụwa dum. Jehova we si n'ebe ahu chusa ha</a:t>
            </a:r>
          </a:p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n'elu iru nile nke uwa.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Jenesis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Ndị mmadụ chọrọ ịbụ ndị a ma ama karịa Chineke. Ya mere, ha malitere iwu ụlọ elu dị elu.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 mere, ha na-ewu ụlọ elu ahụ kpamkpam.</a:t>
            </a:r>
          </a:p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“Ka anyị gosi ụwa onwe anyị. Anyị dị oke mma!"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Otú ọ dị, mgbe Chineke hụrụ mpako ha, ọ ghagburu asụsụ ha ka ha wee ghara ịghọta ibe ha.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N'ihi na ha enweghị ike ịghọta ibe ha, ha enweghị ike ịrụkọ ọrụ ọnụ. N’ikpeazụ, ha gbasasịrị n’elu ụwa. Ruo ugbu a, asụsụ ụwa dị iche na ibe ha.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N’ụbọchị mbụ, Chineke kewapụrụ ìhè ahụ na ọchịchịrị. O mere ụwa dum ụbọchị isii.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ig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ig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ig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ig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ig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ig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4000"/>
              <a:t>Ihe omumu nke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Ndị mmadụ na-achọ ịdị ukwuu na elu karịa Chineke.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na-akpọ uche a "nganga".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Chineke kpọrọ 'mpako' asị.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Ihe megidere mpako bụ 'ịdị umeala n'obi'.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Anyị kwesịrị ‘ịdị umeala n’obi’ n’ihu Chineke iji mee ihe na-atọ Ya ụtọ.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3200"/>
              <a:t>Jehova Chineke?</a:t>
            </a:r>
            <a:r xmlns:a="http://schemas.openxmlformats.org/drawingml/2006/main">
              <a:rPr lang="i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rgbClr val="C00000"/>
                </a:solidFill>
              </a:rPr>
              <a:t>Jehova Chineke..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Jehova Chineke dị ukwuu na amamihe karịa anyị.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Anyị enweghị ike ịbụ amamihe karịa Chineke n'agbanyeghị na anyị na-ejikọta amamihe anyị niile ọnụ.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Ajuju nke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Gịnị mere na ha enweghị ike ịrụcha ụlọ elu ahụ?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Chineke mere iju mmiri ahụ mgbe ha mere ya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Chineke mere ka ọkụ gbawara mgbe ha mere ya.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Chineke mere ala ọma jijiji mgbe ha mere ya.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ig" altLang="ko-KR" sz="2800">
                <a:solidFill>
                  <a:schemeClr val="dk1"/>
                </a:solidFill>
              </a:rPr>
              <a:t>Chineke mere ka ha ghara ịghọta ibe ha mgbe ha mere ya.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ig" altLang="ko-KR" sz="2800">
                <a:solidFill>
                  <a:srgbClr val="FF0000"/>
                </a:solidFill>
              </a:rPr>
              <a:t>Chineke mere ka ha ghara ịghọta ibe ha mgbe ha mere ya.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Nke taa</a:t>
            </a:r>
            <a:r xmlns:a="http://schemas.openxmlformats.org/drawingml/2006/main">
              <a:rPr lang="ig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Okwu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+ N’ihi ya, e kpọrọ ya Babel, n’ihi na n’ebe ahụ ka Jehova gbagwojuru anya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asụsụ nke ụwa dum. Jehova we si n'ebe ahu chusa ha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n'elu iru nile nke uwa.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Jenesis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No.6 Okwu Chineke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4400"/>
              <a:t>Chineke kpọrọ Abraham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Okwu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Jehova we si Abram, Si n'ala-gi, na ndi-gi na nke-gi pua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ulo nna, je ala ahu ka M'gēgosi gi.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Jenesis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Ọọ nke ndị Kaldia bụ obodo a na-efe arụsị.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mụrụ Ebreham wee biri n’ebe ahụ.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Otu ụbọchị, Onye-nwe Chineke siri ya, Si n’ala gị pụọ, m ga-agọzikwa gị.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Ọ bụ ezie na Ebreham amaghị ebe ọ ga-aga, o rubere isi n’okwu Chineke wee pụọ dị ka Jehova gwara ya.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Ọ tara ahụhụ ọtụtụ ihe siri ike mgbe ọ na-eme njem mana Chineke chebere ya n'enweghị nsogbu.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g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Ụdị anụmanụ na ihe ọkụkụ niile, anụ ufe na azụ̀ juru n’ụwa, n’oké osimiri na n’eluigwe. Chineke lere anya ihe niile o mere wee sị, “Ọ dị mma!”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N’ikpeazụ, Ebreham rutere n’ala Kenan. O biri ebe ahụ. "Chineke, i meela."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Nke taa</a:t>
            </a:r>
            <a:r xmlns:a="http://schemas.openxmlformats.org/drawingml/2006/main">
              <a:rPr lang="ig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Ihe omumu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hapụrụ obodo ya site n’irube isi n’okwu Chineke.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Dị ka nke a, anyị</a:t>
            </a:r>
            <a:r xmlns:a="http://schemas.openxmlformats.org/drawingml/2006/main">
              <a:rPr lang="i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kwesiri ikwere na Chineke ma rube isi n'okwu Ya.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Anyị kwesịrị inwe ọchịchọ irube isi n'okwu Chineke n'oge ọ bụla.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3200"/>
              <a:t>Ọ̀ bụ Jehova Chineke?</a:t>
            </a:r>
            <a:r xmlns:a="http://schemas.openxmlformats.org/drawingml/2006/main">
              <a:rPr lang="i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rgbClr val="c00000"/>
                </a:solidFill>
              </a:rPr>
              <a:t>Jehova</a:t>
            </a:r>
            <a:r xmlns:a="http://schemas.openxmlformats.org/drawingml/2006/main">
              <a:rPr lang="ig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ig" altLang="ko-KR" sz="3600">
                <a:solidFill>
                  <a:srgbClr val="c00000"/>
                </a:solidFill>
              </a:rPr>
              <a:t>Chineke….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Ọ bụ Nna anyị nke na-emezu nkwa ya n’agbanyeghị ihe ọ ga-efu.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Ajuju nke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Ebee ka amuru Abraham?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Kenan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Haran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ig" altLang="ko-KR" sz="2800">
                <a:solidFill>
                  <a:schemeClr val="dk1"/>
                </a:solidFill>
              </a:rPr>
              <a:t>Ur nke ndị Kaldia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ig" altLang="ko-KR" sz="2800">
                <a:solidFill>
                  <a:srgbClr val="ff0000"/>
                </a:solidFill>
              </a:rPr>
              <a:t>Ur nke ndị Kaldia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Nke taa</a:t>
            </a:r>
            <a:r xmlns:a="http://schemas.openxmlformats.org/drawingml/2006/main">
              <a:rPr lang="ig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Okwu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Jehova, bú Chineke, we si Abram, Si n'ala-gi, na ndi-gi na ulo nna-gi, je ala ahu nke M'gēgosi gi.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Jenesis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Nke 7 Okwu Chineke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4400"/>
              <a:t>Aịzik, Ọkpara e kwere ná nkwa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Nke taa</a:t>
            </a:r>
            <a:r xmlns:a="http://schemas.openxmlformats.org/drawingml/2006/main">
              <a:rPr lang="ig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Okwu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b͕ara ọgu arọ ise mb͕e amuru ya nwa-ya nwoke Aisak.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Jenesis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Chineke kwere Ebreham nkwa na Chineke ga-enye ya ụmụ dị ka kpakpando na mbara igwe abalị.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Ma, o nweghị nwa ruo mgbe ọ dị 100 afọ.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Otu ụbọchị, Chineke kpọọrọ Ebreham pụọ n’abalị.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“Lelienu elu elu-igwe; Ị nwere ike ịgụ kpakpando?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Chineke kwere ya nkwa inye ala ahụ mara mma, kwa.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g" altLang="ko-KR" sz="4000"/>
              <a:t>Ihe omumu </a:t>
            </a:r>
            <a:endParaRPr xmlns:a="http://schemas.openxmlformats.org/drawingml/2006/main" lang="ko-KR" altLang="en-US" sz="4000"/>
            <a:r xmlns:a="http://schemas.openxmlformats.org/drawingml/2006/main">
              <a:rPr lang="ig" altLang="ko-KR" sz="3600"/>
              <a:t>nke taa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Ònye kere ụwa?</a:t>
            </a:r>
          </a:p>
          <a:p>
            <a:pPr xmlns:a="http://schemas.openxmlformats.org/drawingml/2006/main" algn="ctr"/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Chineke kere ụwa.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Onye na-edobe ụwa n'usoro?</a:t>
            </a:r>
          </a:p>
          <a:p>
            <a:pPr xmlns:a="http://schemas.openxmlformats.org/drawingml/2006/main" algn="ctr"/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Chineke na-edobe ụwa n'usoro.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Ekeghị ụwa n'onwe ya.</a:t>
            </a:r>
          </a:p>
          <a:p>
            <a:pPr xmlns:a="http://schemas.openxmlformats.org/drawingml/2006/main" algn="ctr"/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Ụwa enweghị ike ịkwaga n'onwe ya.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Anyị kwesịrị icheta na Chineke kere ụwa niile ma na-achị ha niile.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“Umu-unu gāba kwa ka kpakpando nke elu-igwe, na ájá di n'akuku oké osimiri.” Abraham kwere nkwa nke Onye-nwe-ayi.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Chineke debere nkwa ya. Sera we muara Abraham nwa-nwoke. Ebreham gụrụ </a:t>
            </a:r>
            <a:r xmlns:a="http://schemas.openxmlformats.org/drawingml/2006/main">
              <a:rPr lang="ig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Aịzik </a:t>
            </a:r>
            <a:r xmlns:a="http://schemas.openxmlformats.org/drawingml/2006/main">
              <a:rPr lang="i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nke pụtara </a:t>
            </a:r>
            <a:r xmlns:a="http://schemas.openxmlformats.org/drawingml/2006/main">
              <a:rPr lang="ig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ọṅụ </a:t>
            </a:r>
            <a:r xmlns:a="http://schemas.openxmlformats.org/drawingml/2006/main">
              <a:rPr lang="i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Nke taa</a:t>
            </a:r>
            <a:r xmlns:a="http://schemas.openxmlformats.org/drawingml/2006/main">
              <a:rPr lang="ig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Ihe omumu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Ebreham kweere n'ezie ná nkwa Chineke n'agbanyeghị na o yiri ihe na-agaghị ekwe omume n'anya ya.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Obi tọrọ Chineke ezigbo ụtọ mgbe ọ hụrụ ihe Ebreham kweere. Chineke nyere ya Aịzik, nwa ahụ e kwere ná nkwa.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N'ezie, Chineke na-emezu nkwa ya, n'agbanyeghị na ọ dị anyị ka ọ gaghị ekwe omume.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3200"/>
              <a:t>Chineke bu…</a:t>
            </a:r>
            <a:r xmlns:a="http://schemas.openxmlformats.org/drawingml/2006/main">
              <a:rPr lang="i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rgbClr val="c00000"/>
                </a:solidFill>
              </a:rPr>
              <a:t>Chineke bu...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Onye Pụrụ Ime Ihe Nile (nwere ike ime ihe niile)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Ajuju nke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Afọ ole ka Ebreham dị mgbe ọ mụrụ Aịzik?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ig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Okwu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b͕ara ọgu arọ ise mb͕e amuru ya nwa-ya nwoke Aisak.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(Jenesis 21:5)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Nke 8 Okwu Chineke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900"/>
              <a:t>Ebreham nyere Chineke Aịzik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Okwu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Chineke we si, Were nwa-gi nwoke, bú nwa-nwoke-gi, bú Aisak, onye i huru n'anya;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je kwa n'ala Moraia. churu ya àjà n'ebe ahu ka ọ buru àjà-nsure-ọku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n’otu n’ime ugwu ka m ga-agwa gị.”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Jenesis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Otu ụbọchị, Chineke sịrị Abraham,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“Chere m naanị nwa nwoke gị ka ọ bụrụ àjà nsure ọkụ.”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Ebreham hụrụ Aịzik n’anya nke ukwuu nke na o siiri ya ike mgbe ọ nụrụ n’ọnụ Chineke. Edi enye ama ebiere ndikop uyo Abasi.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g" altLang="ko-KR" sz="3200"/>
              <a:t>Ònye bụ Chineke?</a:t>
            </a:r>
            <a:r xmlns:a="http://schemas.openxmlformats.org/drawingml/2006/main">
              <a:rPr lang="i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g" altLang="ko-KR" sz="3600">
                <a:solidFill>
                  <a:srgbClr val="C00000"/>
                </a:solidFill>
              </a:rPr>
              <a:t>Ọ bụ...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onye okike nke mere uwa dum tinyere m.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Ebreham wee kee Aịzik agbụ ma tụkwasị ya n’elu oche ahụ, o wee chọọ igbu ya. N'otu oge ahụ,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“Abraham, Abraham, egbula ya. Emela ya ihe ọ bụla. Ugbu a, amatala m na ị na-atụ egwu ma hụ Chineke n'anya.” Nke a bụ ule Chineke mere Ebreham.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"Chineke, i meela!" Chineke ji obi ụtọ nakwere okwukwe Ebreham. Chineke mere ya nna nna nke ndị kwere ekwe niile.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4000"/>
              <a:t>Ihe omumu nke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Ebreham hụrụ Aịzik n'anya nke ukwuu, ma ọ karịrị ya irubere Okwu Chineke isi.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 kwesịrị ịhụ Chineke n'anya karịa ihe ọ bụla ọzọ, na karịa onye ọ bụla ọzọ n'ụwa.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3200"/>
              <a:t>Chineke ọ bụ?</a:t>
            </a:r>
            <a:r xmlns:a="http://schemas.openxmlformats.org/drawingml/2006/main">
              <a:rPr lang="i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rgbClr val="c00000"/>
                </a:solidFill>
              </a:rPr>
              <a:t>Chineke bu..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Nna anyi onye na-eme ka okwukwe anyi sie ike site n'ule.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4000"/>
              <a:t>Nke taa</a:t>
            </a:r>
            <a:r xmlns:a="http://schemas.openxmlformats.org/drawingml/2006/main">
              <a:rPr lang="ig" altLang="en-US" sz="4000"/>
              <a:t> </a:t>
            </a:r>
            <a:r xmlns:a="http://schemas.openxmlformats.org/drawingml/2006/main">
              <a:rPr lang="ig" altLang="ko-KR" sz="4000"/>
              <a:t>Ajụjụ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Gịnị ka Chineke gwara Ebreham ka o chụọ àjà nsure ọkụ?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ig" altLang="ko-KR" sz="2800">
                <a:solidFill>
                  <a:schemeClr val="dk1"/>
                </a:solidFill>
              </a:rPr>
              <a:t>Nwa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nwunye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Nkịta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Atụrụ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ig" altLang="ko-KR" sz="2800">
                <a:solidFill>
                  <a:srgbClr val="ff0000"/>
                </a:solidFill>
              </a:rPr>
              <a:t>Nwa</a:t>
            </a:r>
            <a:r xmlns:a="http://schemas.openxmlformats.org/drawingml/2006/main">
              <a:rPr lang="ig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Okwu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Chineke we si, Were nwa-gi nwoke, bú nwa-nwoke-gi, bú Aisak, onye i huru n'anya;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 gawa na mpaghara Moraịa. churu ya àjà n'ebe ahu ka ọ buru àjà-nsure-ọku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n’otu n’ime ugwu ka m ga-agwa gị.”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Jenesis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Nke.9</a:t>
            </a:r>
            <a:r xmlns:a="http://schemas.openxmlformats.org/drawingml/2006/main">
              <a:rPr lang="i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Nke</a:t>
            </a:r>
            <a:r xmlns:a="http://schemas.openxmlformats.org/drawingml/2006/main">
              <a:rPr lang="i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Okwu</a:t>
            </a:r>
            <a:r xmlns:a="http://schemas.openxmlformats.org/drawingml/2006/main">
              <a:rPr lang="i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nke</a:t>
            </a:r>
            <a:r xmlns:a="http://schemas.openxmlformats.org/drawingml/2006/main">
              <a:rPr lang="i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Chineke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4400"/>
              <a:t>Isaac anaghi ese okwu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Okwu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bg1">
                    <a:lumMod val="50000"/>
                  </a:schemeClr>
                </a:solidFill>
              </a:rPr>
              <a:t>O si n'ebe ahu pua, gwue olùlù-miri ọzọ, ọ dighi kwa onye nēse okwu bayere ya.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bg1">
                    <a:lumMod val="50000"/>
                  </a:schemeClr>
                </a:solidFill>
              </a:rPr>
              <a:t>Ọ kpọ aha-ya Rehobot, si, Ub͕u a Jehova enyewo ayi ọnọdu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bg1">
                    <a:lumMod val="50000"/>
                  </a:schemeClr>
                </a:solidFill>
              </a:rPr>
              <a:t>anyị ga-amakwa mma n’ala.”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Jenesis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Nke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olulu mmiri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bụ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so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dị mkpa,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n'ihi na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nwere ike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nweta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ọhụrụ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mmiri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n'ọzara. Aịzik wee ketara olulu mmiri ndị ahụ nna ya.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Ajuju nke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Gịnị ka Chineke ji kee ụwa?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nkume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mmiri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ájá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okwu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ig" altLang="ko-KR" sz="2800">
                <a:solidFill>
                  <a:srgbClr val="FF0000"/>
                </a:solidFill>
              </a:rPr>
              <a:t>okwu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Otú ọ dị, ndị Filistia nwere anyaụfụ. Ya mere, ha jupụtara n'olulu mmiri na ala.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Ma, Aịzik emegideghị ha. O wee pụọ ma gwuo olulu mmiri ahụ. Ọ chọtara olulu mmiri dị ụtọ.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N’oge a, ndị nke ọzọ nara Aịzik olulu mmiri ahụ. Ma, ya na ha agbasaghịkwa.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Chineke gọziri Aịzik. Ọ gwukwara olulu mmiri ọzọ. Chineke si n’ebe ahụ nye ya mmiri dị ọhụrụ. Aịzik wuru mgbanwe wee nye onyinye ekele.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Ihe omumu nke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Aịzik esoghị ndị napụrụ olulu mmiri ya esemokwu.</a:t>
            </a:r>
            <a:r xmlns:a="http://schemas.openxmlformats.org/drawingml/2006/main">
              <a:rPr lang="i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Chineke gọziri Aịzik.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Anyị na ndị ọzọ ekwesịghịkwa ise okwu.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Anyị kwesịrị ịhụ ndị ọzọ n’anya ma na-agbaghara ndị ọzọ.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3200"/>
              <a:t>Chineke bu??</a:t>
            </a:r>
            <a:r xmlns:a="http://schemas.openxmlformats.org/drawingml/2006/main">
              <a:rPr lang="i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rgbClr val="c00000"/>
                </a:solidFill>
              </a:rPr>
              <a:t>Chineke….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Ọ kpọrọ ndị na-ese okwu asị.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Ọ hụrụ ndị hụrụ ibe ha n’anya n’anya.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Ajuju nke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N’ihi gịnị ka Aịzik tara ahụhụ?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ụlọ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nwa atụrụ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ig" altLang="ko-KR" sz="2800">
                <a:solidFill>
                  <a:schemeClr val="dk1"/>
                </a:solidFill>
              </a:rPr>
              <a:t>nke ọma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ezinụlọ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ig" altLang="ko-KR" sz="2800">
                <a:solidFill>
                  <a:srgbClr val="ff0000"/>
                </a:solidFill>
              </a:rPr>
              <a:t>nke ọma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Okwu taa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bg1">
                    <a:lumMod val="50000"/>
                  </a:schemeClr>
                </a:solidFill>
              </a:rPr>
              <a:t>O si n'ebe ahu pua, gwue olùlù-miri ọzọ, ọ dighi kwa onye nēse okwu bayere ya.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bg1">
                    <a:lumMod val="50000"/>
                  </a:schemeClr>
                </a:solidFill>
              </a:rPr>
              <a:t>Ọ kpọ aha-ya Rehobot, si, Ub͕u a Jehova enyewo ayi ọnọdu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bg1">
                    <a:lumMod val="50000"/>
                  </a:schemeClr>
                </a:solidFill>
              </a:rPr>
              <a:t>anyị ga-amakwa mma n’ala.”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Jenesis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Nke 10</a:t>
            </a:r>
            <a:r xmlns:a="http://schemas.openxmlformats.org/drawingml/2006/main">
              <a:rPr lang="i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Nke</a:t>
            </a:r>
            <a:r xmlns:a="http://schemas.openxmlformats.org/drawingml/2006/main">
              <a:rPr lang="i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Okwu</a:t>
            </a:r>
            <a:r xmlns:a="http://schemas.openxmlformats.org/drawingml/2006/main">
              <a:rPr lang="i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nke</a:t>
            </a:r>
            <a:r xmlns:a="http://schemas.openxmlformats.org/drawingml/2006/main">
              <a:rPr lang="i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Chineke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3600"/>
              <a:t>Isọ ere ya ọkpara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3600"/>
              <a:t>maka otu nnukwu efere ofe uhie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Okwu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bg1">
                    <a:lumMod val="50000"/>
                  </a:schemeClr>
                </a:solidFill>
              </a:rPr>
              <a:t>Jekọb wee nye Isọ achịcha na ofe lentil.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bg1">
                    <a:lumMod val="50000"/>
                  </a:schemeClr>
                </a:solidFill>
              </a:rPr>
              <a:t>O riri ihe, ṅu kwa ihe-ọṅuṅu, o we bilie pua.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bg1">
                    <a:lumMod val="50000"/>
                  </a:schemeClr>
                </a:solidFill>
              </a:rPr>
              <a:t>Ya mere, Isọ ledara ọkpara ya anya.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g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g" altLang="ko-KR" sz="2800">
                <a:solidFill>
                  <a:schemeClr val="bg1">
                    <a:lumMod val="50000"/>
                  </a:schemeClr>
                </a:solidFill>
              </a:rPr>
              <a:t>Jenesis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