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ig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ig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Mba.</a:t>
            </a:r>
            <a:r xmlns:a="http://schemas.openxmlformats.org/drawingml/2006/main">
              <a:rPr lang="i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Okwu Chineke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g" altLang="ko-KR" sz="4000"/>
              <a:t>Jonatan,</a:t>
            </a:r>
          </a:p>
          <a:p>
            <a:pPr xmlns:a="http://schemas.openxmlformats.org/drawingml/2006/main" algn="ctr"/>
            <a:r xmlns:a="http://schemas.openxmlformats.org/drawingml/2006/main">
              <a:rPr lang="ig" altLang="ko-KR" sz="4000"/>
              <a:t>Ezi Enyi Devid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Ajuju nke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Gịnị ka Jọnatan enyeghị Devid?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mma agha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ọta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akụ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uwe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ig" altLang="ko-KR" sz="2800">
                <a:solidFill>
                  <a:srgbClr val="FF0000"/>
                </a:solidFill>
              </a:rPr>
              <a:t>ọta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Nke 40 Okwu Chineke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400"/>
              <a:t>Obi ike nke eze nwanyị Esther.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Eze we si, Gini ka ọ bu, Esta, nwunye? gini bu aririọ-gi?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Esta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Ọ bụ mgbe otu nwaanyị Juu maara ihe bụ́ Esta bụ eze nwaanyị Peshia. Otú ọ dị, Heman kpara nkata iji iwu eze bibie ndị Juu.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chere, sị, 'E nwere ike igbu m ma ọ bụrụ na m gakwuru eze n’ezeghị òkù.” Otú ọ dị, o kpebiri ịgakwuru eze ịrịọ ndị ya ka a zọpụta ha, n’agbanyeghị na o megidere iwu.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 mb͕e ọ huru Esta, bú nwunye eze, ka ọ nēguzo n'ogige, ọ we di ya utọ nke-uku, si, Gini bu aririọ-gi? M ga-enye gị ya.”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Eze kpugheere nkata Haman kpara igbu ndị Juu. N’ihi ya, eze kpọrọ ya asị wee gbuo ya.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"I meela, Onyenwe anyị, maka ichekwa anyị!" N’ihi obi ike eze nwaanyị Esta nwere, e chebere ndị Juu.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Ihe omumu nke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Ọ bụ ezie na a ga-egbu Esta, o kpegaara Chineke ekpere ka o jiri obi ike zọpụta ndị ya.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Chineke jiri amamihe na ike ya dị ebube zọpụta ndị Juu na nsogbu ahụ site n’ekpere Esta.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 anyị kwere ma tụọ anya enyemaka na nzọpụta dị ebube nke Chineke na ndụ anyị kwa ụbọchị.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3200"/>
              <a:t>Chineke?</a:t>
            </a:r>
            <a:r xmlns:a="http://schemas.openxmlformats.org/drawingml/2006/main">
              <a:rPr lang="i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rgbClr val="C00000"/>
                </a:solidFill>
              </a:rPr>
              <a:t>Chineke bu..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Chineke bụ onye na-edebe ma na-enyere ndị ya aka ruo ọgwụgwụ.</a:t>
            </a:r>
            <a:r xmlns:a="http://schemas.openxmlformats.org/drawingml/2006/main">
              <a:rPr lang="i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Chineke na-echekwa ma na-enyere m aka ruo ọgwụgwụ nke ụwa.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Ajuju nke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Gịnị mere Esta mgbe ọ gakwuuru eze n’akpọghị ya?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ga-egbu ya.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chụpụrụ ya.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nweghi ike izute eze.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nwere ike ịgwa eze ihe ọ chọrọ ịrịọ.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ig" altLang="ko-KR" sz="2800">
                <a:solidFill>
                  <a:srgbClr val="FF0000"/>
                </a:solidFill>
              </a:rPr>
              <a:t>O nwere ike ịgwa eze ihe ọ chọrọ ịrịọ.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Mb͕e Devid kwubìri okwu-ya na Sọl, Jonatan we ghọrọ Devid na mọ-ya, o we hu ya n'anya dika onwe-ya.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Samuel 18: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Eze we si, Gini ka ọ bu, Esta, nwunye? gini bu aririọ-gi?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Esta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Nke 41 Okwu Chineke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g" altLang="ko-KR" sz="4400"/>
              <a:t>Job onye Chineke gọziri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N'ala Uz, otù nwoke bi, aha-ya bu Job. Nwoke a zuru okè, zi kwa ezi; ọ nātu egwu Chineke, wezuga kwa ihe ọjọ.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Job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Job onye biri n’ala Ọz nke ala Ọwụwa Anyanwụ bụ onye kasị baa ọgaranya. Ọ tụrụ egwu Chineke na onye zuru okè na onye ziri ezi.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“N'ihi na ị gọziri Job, ọ tụrụ egwu gị! Job ọ̀ na-atụ egwu Chineke n’efu?” Setan kpara nkata ịnwale Job.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Setan wepụrụ ihe nile n’otu abalị, ụmụ ya na ihe onwunwe ya nile. Ọ ghọrọ nwoke kacha nwee nhụsianya n'ụwa.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Nwunye ya hapụrụ ya wee sị, Kọchaa Chineke nwụọ! Ndi-enyi Job bia nāta ya uta: ma, Job tukwasiri Chineke obi dika mb͕e ọ bula.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Ọ bụ oge nhụsianya na obi ilu. Otú ọ dị, Job nwetara ule ahụ, Chineke nyekwara ya ngọzi dị ukwuu karịa ka ọ dị na mbụ. Ọ ghọrọ nwoke na-atụ egwu Chineke karịa mgbe ọ bụla ọzọ.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Ihe omumu nke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Ọ bụ ezie na Job bụ onye ziri ezi, Setan nyere ya nsogbu.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N’agbanyeghị ihe isi ike ndị Job nwere, o kweere na Chineke ma nwee ndidi n’ebe Chineke nọ.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Ihe isi ike ndị ahụ nwere ike ịbịakwasị anyị.</a:t>
            </a:r>
          </a:p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N’oge ahụ, anyị aghaghị ikwere na Chineke ma nwee ndidi n’ebe Chineke nọ.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g" altLang="ko-KR" sz="3200"/>
              <a:t>Chineke?</a:t>
            </a:r>
            <a:r xmlns:a="http://schemas.openxmlformats.org/drawingml/2006/main">
              <a:rPr lang="i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ko-KR" sz="3600">
                <a:solidFill>
                  <a:srgbClr val="C00000"/>
                </a:solidFill>
              </a:rPr>
              <a:t>Chineke bu..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Chineke bụ otu</a:t>
            </a:r>
          </a:p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onye nwere ike ime anyị ọgaranya ma ọ bụ daa ogbenye dịka uche Ya siri dị.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Nke 32 Okwu Chineke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400"/>
              <a:t>Solomon onye natara amamihe dịka onyinye.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Ajuju nke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Kedu nke ezighi ezi banyere Job?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Ọ bara ọgaranya.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biri n'ala ọwụwa anyanwụ.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Ọ bụ eze.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Ọ tụrụ egwu Chineke.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ig" altLang="ko-KR" sz="2800">
                <a:solidFill>
                  <a:srgbClr val="FF0000"/>
                </a:solidFill>
              </a:rPr>
              <a:t>Ọ bụ eze.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N'ala Uz, otù nwoke bi, aha-ya bu Job. Nwoke a zuru okè, zi kwa ezi; ọ nātu egwu Chineke, wezuga kwa ihe ọjọ.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Job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Mba. 42 Okwu Chineke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400"/>
              <a:t>Daniel jụrụ iri nri Eze.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 Daniel kpebiri na ya agaghị eji ihe oriri eze na mmanya merụọ onwe ya, ọ rịọkwara onyeisi ndị na-eje ozi ka o kwe ka ọ ghara imerụ onwe ya otú 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A kpọgara Daniel na ndị enyi ya atọ na Babilọn dị ka ndị mkpọrọ. Eze we nye ndi-orù-ya iwu ka ha izí ha ihe, nēnye ha ihe-oriri na manya-vine nke eze.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“Anyị achọghị iri nri iwu Chineke machibidoro!” Daniel na ndị enyi ya atọ rịọrọ onyeisi ndị agha ikike ka ha ghara imerụ onwe ha otú 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Daniel na ndị enyi ya atọ riri akwụkwọ nri na mmiri kama iri nri a na-achụrụ arụsị. Chineke ji ha kpọrọ ihe ma nyekwuo ha amamihe.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"Lee ka ha si mara ihe!" Ọ pụghị ịbụ na eze ahụ nọ na-eche na ha nwere ahụike na amamihe karịa ụmụ okorobịa ọ bụla riri nri eze.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Kemgbe ahụ, Daniel na ndị enyi ya atọ ghọrọ ndị na-elekọta ihe ndị dị mkpa nke Babịlọn ma debe onwe ha nsọ n’ihu Chineke.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Ihe omumu nke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 na ndị enyi ya atọ kpebisiri ike idebe iwu Chineke n'agbanyeghị ọnọdụ ndị mkpọrọ.</a:t>
            </a:r>
          </a:p>
          <a:p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Mgbe ahụ, ahụ́ dị ha mma ma mara ihe karịa ndị ikom ọ bụla riri nri eze.</a:t>
            </a:r>
          </a:p>
          <a:p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Anyị aghaghị irubere Chineke isi n’ọnọdụ ọ bụla.</a:t>
            </a:r>
          </a:p>
          <a:p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Ọ dịghị ihe dị mkpa ka ịhụ Chineke n'anya.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Eze, bú Solomon, di uku n'àkù na amam-ihe kari ndi-eze nile nke uwa.</a:t>
            </a:r>
            <a:r xmlns:a="http://schemas.openxmlformats.org/drawingml/2006/main">
              <a:rPr lang="i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Ihe E Mere 9: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3200"/>
              <a:t>WHO</a:t>
            </a:r>
            <a:r xmlns:a="http://schemas.openxmlformats.org/drawingml/2006/main">
              <a:rPr lang="ig" altLang="en-US" sz="3200"/>
              <a:t> </a:t>
            </a:r>
            <a:r xmlns:a="http://schemas.openxmlformats.org/drawingml/2006/main">
              <a:rPr lang="ig" altLang="ko-KR" sz="3200"/>
              <a:t>bụ</a:t>
            </a:r>
            <a:r xmlns:a="http://schemas.openxmlformats.org/drawingml/2006/main">
              <a:rPr lang="ig" altLang="en-US" sz="3200"/>
              <a:t> </a:t>
            </a:r>
            <a:r xmlns:a="http://schemas.openxmlformats.org/drawingml/2006/main">
              <a:rPr lang="ig" altLang="ko-KR" sz="3200"/>
              <a:t>Chineke?</a:t>
            </a:r>
            <a:r xmlns:a="http://schemas.openxmlformats.org/drawingml/2006/main">
              <a:rPr lang="i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rgbClr val="C00000"/>
                </a:solidFill>
              </a:rPr>
              <a:t>Chineke bu..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Chineke bụ onye nwere ike ịnọ n'ebe niile n'otu oge (ebe niile). Ọ bụkwa onye pụrụ ime ihe nile.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Ajuju nke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Olee nri Daniel na ndị enyi ya atọ riri kama nri eze?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mmiri na akwụkwọ nri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kuki na koki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noodle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osikapa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ig" altLang="ko-KR" sz="2800">
                <a:solidFill>
                  <a:srgbClr val="FF0000"/>
                </a:solidFill>
              </a:rPr>
              <a:t>mmiri na akwụkwọ nri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 Daniel kpebiri na ya agaghị eji nri eze na mmanya merụọ onwe ya, ọ rịọkwara onyeisi ndị na-eje ozi ka o kwe ka ọ ghara imerụ onwe ya otú 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Nke 43 Okwu Chineke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400"/>
              <a:t>Daniel nke Ọgba Ọdụm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Eze we ṅuria ọṅu nke-uku, o we nye iwu ka eweputa Daniel n'olùlù ahu. Ma mb͕e emere ka Daniel si n'olùlù ahu welie ya, ahughi kwa ọb͕à ọ bula n'aru ya, n'ihi na ọ tukwasiri obi na Chineke-ya.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E                              d d d d d gaa ná mba Babịlọn ndị kpọrọ Daniel asị. Ha chọrọ igbu Daniel.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'Onye ọ bụla nke na-akpọ isiala nye ihe ọzọ ma e wezụga eze, a ga-atụba ya n'olulu ọdụm!' Daniel akwụsịghị ikpe ekpere ugboro atọ n’ụbọchị n’agbanyeghị na ọ ma.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N’ihi ya, n’ikpeazụ, a tụbara Daniel n’olulu ọdụm ahụ dị egwu.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Eze we bia rue olùlù ọdum n'isi-ututu, si, Daniel! Ị nọ n'udo?' N’ezie, eze chọrọ ka Daniel ghara ịnwụ n’ihi na ọ hụrụ Daniel n’anya nke ukwuu.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"Ọ dị m mma ka Chineke chebe m!" E merụrụ Daniel ahụ. Eze na-etokwa Chineke nke Daniel.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Sọlọmọn ghọrọ eze nke atọ chịrị Izrel mgbe eze nọchiri Devid.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Ihe omumu nke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Daniel, onye na-adịghị kpọ isi ala nye arụsị;</a:t>
            </a:r>
          </a:p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n’ikpeazụ, a tụbara ya n’olulu ọdụm, ma o nweghị nchebe.</a:t>
            </a:r>
          </a:p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N’ihi okwukwe Daniel, eze Babịlọn tokwara Chineke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Anyị ga na-efe naanị Chineke na</a:t>
            </a:r>
          </a:p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anyị ga-enwe okwukwe nke na-adịghị efe arụsị!</a:t>
            </a:r>
          </a:p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Ụdị okwukwe ahụ nwere ike ime ka ndị ọzọ kwere na Chineke.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3200"/>
              <a:t>Chineke ọ bụ?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rgbClr val="C00000"/>
                </a:solidFill>
              </a:rPr>
              <a:t>Chineke bu onye..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Chineke bụ onye a pụrụ ịtụkwasị obi</a:t>
            </a:r>
            <a:r xmlns:a="http://schemas.openxmlformats.org/drawingml/2006/main">
              <a:rPr lang="i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onye nwere ike ịzọpụta ndị kwere na Ya n'ezie ma na-ejere Ya ozi.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Ajuju nke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Ntak</a:t>
            </a:r>
            <a:r xmlns:a="http://schemas.openxmlformats.org/drawingml/2006/main">
              <a:rPr lang="i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bụ</a:t>
            </a:r>
            <a:r xmlns:a="http://schemas.openxmlformats.org/drawingml/2006/main">
              <a:rPr lang="i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tụbara Daniel n'olulu ọdụm?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N'ihi na ọ ghaara eze ụgha.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N'ihi na ọ kpọghị isi ala nye arụsị eze.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N'ihi na ọ gaje igbu eze.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N'ihi na ọ naghị efe Chineke nke ọma.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ig" altLang="ko-KR" sz="2800">
                <a:solidFill>
                  <a:srgbClr val="FF0000"/>
                </a:solidFill>
              </a:rPr>
              <a:t>N'ihi na ọ kpọghị isi ala nye arụsị eze.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Eze we ṅuria ọṅu nke-uku, o we nye iwu ka eweputa Daniel n'olùlù ahu. Ma mb͕e emere ka Daniel si n'olùlù ahu welie ya, ahughi kwa ọb͕à ọ bula n'aru ya, n'ihi na ọ tukwasiri obi na Chineke-ya.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Nke 44 Okwu Chineke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400"/>
              <a:t>Jona, bụ́ onye nọ n’ime nnukwu azụ̀ ahụ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 Jehova wetara oké azù ilo Jona: Jona we nọ n'ime azù ahu ubọchi atọ ehihie na abali.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Otu ụbọchị, Chineke pụtara ìhè n'ihu Jona wee sị:</a:t>
            </a:r>
          </a:p>
          <a:p>
            <a:r xmlns:a="http://schemas.openxmlformats.org/drawingml/2006/main">
              <a:rPr lang="ig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“Gaa nnukwu obodo Ninive, kwusaa ozi ọma megide ya! M ga-anapụta ha n’ajọ omume ha.”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 achọghị irubere Chineke isi. Ọ gara ná mba ọzọ gawa Tashish ka ọ gbapụ n’ebe Chineke nọ.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Ma, Chineke zipụrụ oké ifufe na ha nile ga-anwụ. Ndị na-akwọ ụgbọ mmiri tụpụrụ Jona n'ime oké osimiri. Nnukwu azụ̀ bịara loda ya.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 chegharịrị ná mmehie ya ruo ụbọchị atọ n’ime azụ̀ ahụ.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"Nye m amamihe ka m wee duo ndị m nke ọma." Obi dị Chineke ụtọ na Solomọn rịọrọ maka nke a. Ya mere, Chineke nyere ya ihe Sọlọmọn jụrụ.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Azụ ahụ gbọpụtara ya n'ala kpọrọ nkụ. Ọ gara Ninive ma kpọkuo ha ozi Chineke n’egbughị oge.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Mgbe ndị Ninive nụrụ ịdọ aka ná ntị Chineke, ha chegharịrị ma chọọ amara Chineke. Chineke gbaghaara ndị Ninive.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Ihe omumu nke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 nupụụrụ Okwu Chineke isi.</a:t>
            </a:r>
          </a:p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Edi Abasi ama ada Jonah ọsọn̄ ibuot onyụn̄ anyan̄a mbon Nineveh.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 nwere mgbe uche Chineke dị iche n’ihe m chere.</a:t>
            </a:r>
          </a:p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 uche Chineke na-adị mma mgbe niile.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Anyị aghaghị ịdị na-erubere uche Chineke isi mgbe nile.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3200"/>
              <a:t>Ònye bụ Chineke?</a:t>
            </a:r>
            <a:r xmlns:a="http://schemas.openxmlformats.org/drawingml/2006/main">
              <a:rPr lang="i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rgbClr val="C00000"/>
                </a:solidFill>
              </a:rPr>
              <a:t>Chineke bu..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Chineke bụ onye na-azọpụta ndị ji ezi obi chegharịa ná mmehie ha ma rịọ mgbaghara.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Ajuju nke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Afọ onye ka Jona nọrọ ụbọchị 3?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Ọdụm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Elephant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Nkịta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Azụ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ig" altLang="ko-KR" sz="2800">
                <a:solidFill>
                  <a:srgbClr val="FF0000"/>
                </a:solidFill>
              </a:rPr>
              <a:t>Azụ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 Jehova wetara oké azù ilo Jona: Jona we nọ n'ime azù ahu ubọchi atọ ehihie na abali.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Otu ụbọchị, ụmụ nwaanyị abụọ bu obere nwa bịakwutere Solomọn. Ha lụrụ ọgụ na nwa ọhụrụ ahụ bụ nwa ya tupu eze.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Eze we si, N'ihi na ndinyom abua nāsi na nwata ahu bu nwa-ya, b͕ue nwata ahu abua, nye otù nkera, nye kwa nke-ọzọ nkera.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Otu nwanyị nwere ọmịiko n'ebe nwa ya nwoke nọ. Ya mere, ọ sịrị, “Nye ya nwa ahụ dị ndụ. Eb͕u-kwa-la ya. Eze wee sị, “Nye ya nwa ọhụrụ ahụ. Ọ bụ ezigbo nne!”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Ihe omumu nke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Solomon rịọrọ maka obi amamihe, ọ bụghị maka akụ na ụba ma ọ bụ ike</a:t>
            </a:r>
          </a:p>
          <a:p>
            <a:pPr xmlns:a="http://schemas.openxmlformats.org/drawingml/2006/main" algn="ctr"/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ịchị obodo ya.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Anyị aghaghị ikpegara Chineke ekpere ọ bụghị nanị maka onwe anyị kamakwa maka ijere ndị ọzọ ozi.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Mb͕e Devid kwubìri okwu-ya na Sọl, Jonatan we ghọrọ Devid na mọ-ya, o we hu ya n'anya dika onwe-ya.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Samuel 18: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3200"/>
              <a:t>Chineke?</a:t>
            </a:r>
            <a:r xmlns:a="http://schemas.openxmlformats.org/drawingml/2006/main">
              <a:rPr lang="i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rgbClr val="C00000"/>
                </a:solidFill>
              </a:rPr>
              <a:t>Chineke..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Chineke bụ onye pụrụ inye anyị amamihe nke ị na-apụghị inweta site n'ụwa.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Ajuju nke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Gịnị ka Sọlọmọn rịọrọ Chineke?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nri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akụ na ụba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ahụike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amamihe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ig" altLang="ko-KR" sz="2800">
                <a:solidFill>
                  <a:srgbClr val="FF0000"/>
                </a:solidFill>
              </a:rPr>
              <a:t>amamihe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Eze, bú Solomon, di uku n'àkù na amam-ihe kari ndi-eze nile nke uwa.</a:t>
            </a:r>
            <a:r xmlns:a="http://schemas.openxmlformats.org/drawingml/2006/main">
              <a:rPr lang="i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Ihe E Mere 9: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Nke 33 Okwu Chineke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400"/>
              <a:t>Ụlọ nsọ maka aha Chineke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Solomon we nye iwu ka e wuere aha Jehova ulo uku na ulo eze nye onwe-ya.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Ihe E Mere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Solomọn chọrọ iwuru Chineke ụlọ nsọ dị ka nna ya, Devid nyere n’iwu.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 mere, o nyere iwu ka ndị ọkwá nkà na-eweta osisi kasị mma maka ụlọ nsọ ahụ.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doziri nkume maka ụlọ nsọ ahụ. Ọ gwara ndị omenkà nwere nkà ka ha weta nkume ukwu, ndị mara mma na ndị siri ike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Ụfọdụ ndị omenkà jiri uwe tụrụ àgwà na eri ọla edo chọọ ụlọ nsọ Chineke mma.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Mgbe e wuchara ụlọ nsọ Chineke, Sọlọmọn na ndị Izrel niile ji oké ọṅụ fee Chineke.</a:t>
            </a:r>
            <a:r xmlns:a="http://schemas.openxmlformats.org/drawingml/2006/main">
              <a:rPr lang="ig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“Onyenwe anyị Chineke! Bịa chịa anyị ebe a!”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Devid wee nọrọ n’obí eze. O zutere Jonatan, bụ́ nwa eze Sọl.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Ihe omumu nke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Sọlọmọn na ndị ya gosiri na ha hụrụ Chineke n’anya site n’ịrụ ụlọ nsọ mara mma maka Onye-nwe Chineke.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Nzukọ-nsọ bụ ebe anyị na-ezute Chineke na anyị nwere ike igosi obi anyị nwere ịhụnanya maka Chineke.</a:t>
            </a:r>
          </a:p>
          <a:p>
            <a:pPr xmlns:a="http://schemas.openxmlformats.org/drawingml/2006/main" algn="ctr"/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Anyị ga-ahụ chọọchị anyị n’anya.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3200"/>
              <a:t>Chineke?</a:t>
            </a:r>
            <a:r xmlns:a="http://schemas.openxmlformats.org/drawingml/2006/main">
              <a:rPr lang="i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rgbClr val="C00000"/>
                </a:solidFill>
              </a:rPr>
              <a:t>Chineke..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Chineke bụ onye na-enyocha ndị na-efe ofufe ma na-agọzi ha.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Ajuju nke taa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Gịnị ka Sọlọmọn na Izrel mere iji gosi ịhụnanya ha nwere n’ebe Chineke nọ?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arụsị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Obí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obodo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ụlọ nsọ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ig" altLang="en-US" sz="2800">
                <a:solidFill>
                  <a:srgbClr val="FF0000"/>
                </a:solidFill>
              </a:rPr>
              <a:t>ụlọ nsọ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Solomon we nye iwu ka e wuere aha Jehova ulo uku na ulo eze nye onwe-ya.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Ihe E Mere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Nke 34 Okwu Chineke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400"/>
              <a:t>Ugoloọma nke wetara achịcha na anụ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/>
              <a:t>I gāṅu kwa n'iyi miri-iyi, M'we nye ugolo-ọma iwu ka ha zùa gi n'ebe ahu.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eze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E nwere otu eze a na-akpọ Ehab bụ́ onye jọgburu onwe ya n’ihu Chineke. Elaija onye amụma nyefere Ehab okwu Chineke.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"A gaghị enwe mmiri ozuzo n'ala!" Nke a, Ehab nwara igbu ya. Chineke mere ka o zonari eze Ehab.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Ịlaịja gbagara n’ala ahụ Chineke gwara ya.</a:t>
            </a:r>
          </a:p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Ma, o nweghị ike inweta nri ọ bụla ọ ga-eri n’ebe ahụ.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Chineke nyere ugoloọma iwu ka ha zụọ Ịlaịja n’ebe ahụ. Ugolo-ọma we wetara ya achicha na anu n'ututu na n'anyasi, o we ṅua na miri-iyi ahu.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Jonathan ama ama David etieti. Jonatan we ghọrọ Devid otù nime mọ-ya.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Ịlaịja rubere isi n’okwu Chineke mgbe o tinyere ndụ ya n’ihe ize ndụ ma nwee ahụmahụ dị ịtụnanya banyere nchebe Chineke.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Ihe omumu nke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Ajọ eze ahụ, Ehab enweghị mmasị irube isi n’okwu Chineke. N’ihi ya, ọ nwara igbu onye amụma Chineke, bụ́ Ịlaịja onye kwuworo okwu Chineke.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Ma, Chineke chebere ma lekọta Ịlaịja n’ụzọ dị ịtụnanya!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Anyị ga-erubere isi ma kwusaa okwu Chineke n'ọnọdụ ọ bụla dịka Ịlaịja.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Chineke ga-echebe anyị n'ezie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3200"/>
              <a:t>Ònye bụ Chineke?</a:t>
            </a:r>
            <a:r xmlns:a="http://schemas.openxmlformats.org/drawingml/2006/main">
              <a:rPr lang="i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rgbClr val="C00000"/>
                </a:solidFill>
              </a:rPr>
              <a:t>Chineke bu..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Chineke bụ onye na-elekọta ndị na-erube isi ma na-edebe okwu ya n'ụzọ dị ịtụnanya.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Ajuju nke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Ònye butere Ịlaịja ihe ọ ga-eri?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ịnyịnya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ugo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dragọn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Ugoloọma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rgbClr val="FF0000"/>
                </a:solidFill>
              </a:rPr>
              <a:t>Ugoloọma </a:t>
            </a:r>
            <a:r xmlns:a="http://schemas.openxmlformats.org/drawingml/2006/main">
              <a:rPr lang="ig" altLang="ko-KR" sz="2800">
                <a:solidFill>
                  <a:srgbClr val="FF0000"/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/>
              <a:t>I gāṅu kwa n'iyi miri-iyi, M'we nye ugolo-ọma iwu ka ha zùa gi n'ebe ahu.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eze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Nke 35 Okwu Chineke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400"/>
              <a:t>The ntụ ọka na mmanụ</a:t>
            </a:r>
          </a:p>
          <a:p>
            <a:pPr xmlns:a="http://schemas.openxmlformats.org/drawingml/2006/main" algn="ctr"/>
            <a:r xmlns:a="http://schemas.openxmlformats.org/drawingml/2006/main">
              <a:rPr lang="ig" altLang="ko-KR" sz="4400"/>
              <a:t>ejighi ya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Ngwa ngwa gaa Zarefat nke Saịdọn, nọrọkwa n'ebe ahụ. M'we nye nwayi di-ya nwuru n'ebe ahu iwu inye gi nri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eze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 nweghị mmiri ozuzo n’Izrel dị ka Jehova bụ́ Chineke kwuru. Ya mere, ọ dịghị nri ndị mmadụ ga-eri.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Jehova, bú Chineke, zigara Elaija jekuru otù nwanyi di-ya nwuru nke bi na Zarefat.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Ịlaịja gwara ya ka o were naanị ntakịrị ntụ ọka na ntakịrị mmanụ fọdụrụnụ meere onwe ya achịcha.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Jọnatan nyere Devid mma agha ya na akụ́ ya. Ọ pụtara na o kweere n'ezie na Devid.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Ọ bụ ezie na ọ nweghị ntụ ọka na mmanụ nke ha bi na ya, dị ka Ịlaịja kwuru, o mere achịcha buru ụzọ were nye Ịlaịja ma mee onwe ha.</a:t>
            </a:r>
            <a:r xmlns:a="http://schemas.openxmlformats.org/drawingml/2006/main">
              <a:rPr lang="ig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Mgbe ahụ, n'ụzọ dị ịtụnanya, ite ntụ ọka ahụ na ite mmanụ ahụ bụ</a:t>
            </a:r>
            <a:r xmlns:a="http://schemas.openxmlformats.org/drawingml/2006/main">
              <a:rPr lang="ig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ejighi ya.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Otu ụbọchị nwa ya nwoke nwụrụ. Ma Jehova, bú Chineke, kwere ka ndu nwata ahu laghachikuru ya, di ndu. O nyere Chineke otuto.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Ihe omumu nke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Nwanyị ahụ di ya nwụrụ nyere ntakịrị ntụ ọka na mmanụ</a:t>
            </a:r>
          </a:p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nye Chineke.</a:t>
            </a:r>
            <a:r xmlns:a="http://schemas.openxmlformats.org/drawingml/2006/main">
              <a:rPr lang="ig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Ekem, enye ama ọbọ ekese edidiọn̄</a:t>
            </a:r>
          </a:p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gafere n'echiche.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Mgbe ụfọdụ, a ga-enwe oge anyị ga-enye Chineke ihe dị mkpa.</a:t>
            </a:r>
          </a:p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Mgbe ahụ, Chineke na-agọzi anyị nke ukwuu site n'àjà na àjà 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3200"/>
              <a:t>Ònye bụ Chineke?</a:t>
            </a:r>
            <a:r xmlns:a="http://schemas.openxmlformats.org/drawingml/2006/main">
              <a:rPr lang="i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rgbClr val="C00000"/>
                </a:solidFill>
              </a:rPr>
              <a:t>Chineke bu..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Chineke bụ onye na-enye anyị ihe niile dị anyị mkpa iji bi na nri, uwe, na ụlọ, wdg.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Ajuju nke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Ònye ka Chineke gwara Ịlaịja ka ọ gakwuru?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eze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ụkọchukwu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nwanyị di ya nwụrụ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izugbe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ig" altLang="ko-KR" sz="2800">
                <a:solidFill>
                  <a:srgbClr val="FF0000"/>
                </a:solidFill>
              </a:rPr>
              <a:t>nwanyị di ya nwụrụ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Ngwa ngwa gaa Zarefat nke Saịdọn, nọrọkwa n'ebe ahụ. M'we nye nwayi di-ya nwuru n'ebe ahu iwu inye gi nri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eze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Nke 36 Okwu Chineke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g" altLang="ko-KR" sz="4400"/>
              <a:t>Ọkụ ahụ si n’eluigwe daa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Ọku Jehova we da, sure àjà-nsure-ọku ahu, na nkú, na nkume nile, na ala-ya, rachapu kwa miri nke di n'ebe miri-iyi ahu.</a:t>
            </a:r>
            <a:r xmlns:a="http://schemas.openxmlformats.org/drawingml/2006/main">
              <a:rPr lang="i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eze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Chineke zigara Ịlaịja ka ọ gakwuru eze ọjọọ Ehab nke Izrel. “Ị ga-amata onye bụ ezi Chineke!”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Ịlaịja alụsowo narị ndị amụma ụgha asatọ na iri ise ọgụ. “Chi nke na-aza n’ọkụ bụ ezi Chineke!”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Jọnatan nyere Devid uwe ya dị oké ọnụ ahịa. O gosiri na Jonatan na Devid bụ ezigbo enyi.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Ndị amụma 850 kpọkuru aha chi ha wee gbaa egwu gburugburu alter mana ọ nweghị nzaghachi ọkụ.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Ọ bụ oge Ịlaịja. Elaija kpere ekpere chere elu-igwe. Mgbe ahụ, ọkụ nke Chineke dara wee rechapụ ihe ịchụàjà ahụ n'elu efere ahụ.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“Jehova bụ ezi Chineke!” Ndị Izrel chegharịrị ná mmehie ha wee nye Chineke otuto.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Ihe omumu nke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Chi ụgha apụghị ime ihe ọ bụla.</a:t>
            </a:r>
          </a:p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Maka</a:t>
            </a:r>
            <a:r xmlns:a="http://schemas.openxmlformats.org/drawingml/2006/main">
              <a:rPr lang="ig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ha</a:t>
            </a:r>
            <a:r xmlns:a="http://schemas.openxmlformats.org/drawingml/2006/main">
              <a:rPr lang="ig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nwere</a:t>
            </a:r>
            <a:r xmlns:a="http://schemas.openxmlformats.org/drawingml/2006/main">
              <a:rPr lang="ig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mba</a:t>
            </a:r>
            <a:r xmlns:a="http://schemas.openxmlformats.org/drawingml/2006/main">
              <a:rPr lang="ig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ike.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Chineke bụ Onye Pụrụ Ime Ihe Nile.</a:t>
            </a:r>
          </a:p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Anyị nwere ike ịhụ ọrụ ebube Ya dị ịtụnanya mgbe anyị dabere ma kwere na Ya.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g" altLang="ko-KR" sz="3200"/>
              <a:t>Ònye bụ Chineke?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ko-KR" sz="3600">
                <a:solidFill>
                  <a:srgbClr val="C00000"/>
                </a:solidFill>
              </a:rPr>
              <a:t>Chineke bu..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Ọ bụ ezi Chineke dị ndụ ma na-arụkwa ọrụ nke dị iche na arụsị ụgha.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Ajuju nke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Gịnị si n’eluigwe daa mgbe Ịlaịja kpere ekpere?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snow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mmiri ozuzo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nkume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ọkụ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ig" altLang="ko-KR" sz="2800">
                <a:solidFill>
                  <a:srgbClr val="FF0000"/>
                </a:solidFill>
              </a:rPr>
              <a:t>ọkụ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Ọku Jehova we da, sure àjà-nsure-ọku ahu, na nkú, na nkume nile, na ala-ya, rachapu kwa miri nke di n'ebe miri-iyi ahu.</a:t>
            </a:r>
            <a:r xmlns:a="http://schemas.openxmlformats.org/drawingml/2006/main">
              <a:rPr lang="i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eze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Mba. 37 Okwu Chineke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400"/>
              <a:t>Naaman Gwọrọ Ọrịa Ekpenta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we rida, mikpue onwe-ya na Jọdan ub͕ò asa, dika onye nke Chineke gwara ya, anu-aru-ya we di ọcha, we di ọcha dika nke nwatakiri.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Ndị Eze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Neaman bu onye-isi usu-ndi-agha nke eze Siria, ma o nwere ekpenta. Ọ gakwuuru Ịlaịsha bụ́ onye amụma Izrel ka e weghachi ya.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Devid nọ n'ọnọdụ ndị dị ize ndụ ruo ọtụtụ ugboro, n'ihi na eze Sọl nwara igbu ya. Otú ọ dị, ọ pụrụ ịgbanahụ ihe ize ndụ ndị ahụ site n’enyemaka Jonathan.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Ịlaịsha ahụghị ya, kama ọ sịrị ya, "Gaa, sachaa onwe gị ugboro asaa n'osimiri Jọdan."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Neaman wesara okwu Ịlaịsha iwe. Ma ndi-orù-ya siri ya, Biko, je n'osimiri, ruputa aru-gi.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Neaman we mikpu onwe-ya nime Jọdan ub͕ò asa, dika Elaisha na ndi-orù-ya siri.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Mgbe ahụ, n'ụzọ dị ịtụnanya, e mere ka anụ ahụ ya dịghachi ọcha.</a:t>
            </a:r>
          </a:p>
          <a:p>
            <a:r xmlns:a="http://schemas.openxmlformats.org/drawingml/2006/main">
              <a:rPr lang="ig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Neaman laghachikwute Elaisha nye Chineke otuto.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Ihe omumu nke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Mgbe Neaman nụrụ Ịlaịsha onye bụ́ onye nke Chineke ma rube isi n’okwu ya, a gọziri ya ka a sachapụ ya n’ekpenta ya.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Anyị ekwesịghị ibi ndụ n'uche nke onwe anyị.</a:t>
            </a:r>
          </a:p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kama site n'ọchichọ Chineke.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Mgbe anyị na-ebi ndụ ma na-erube isi n'okwu Chineke,</a:t>
            </a:r>
          </a:p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Anyị nwere ike ịgọzi site na ngọzi bara ụba nke Chineke nwere ike inye anyị.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rgbClr val="FF0000"/>
                </a:solidFill>
              </a:rPr>
              <a:t>Chineke?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rgbClr val="C00000"/>
                </a:solidFill>
              </a:rPr>
              <a:t>Chineke bu..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Chineke bụ onye nwere ike ịgwọ ọrịa ọ bụla. Ọ bụ Chineke Pụrụ Ime Ihe Nile nwere ike ịgwọ anyị.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Ajuju nke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Ugboro ole ka Neaman mikpuru onwe ya na Osimiri Jọdan?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ugboro atọ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otu ugboro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ugboro ise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asaa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ugboro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ig" altLang="ko-KR" sz="2800">
                <a:solidFill>
                  <a:srgbClr val="FF0000"/>
                </a:solidFill>
              </a:rPr>
              <a:t>ugboro asaa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we rida, mikpue onwe-ya na Jọdan ub͕ò asa, dika onye nke Chineke gwara ya, anu-aru-ya we di ọcha, we di ọcha dika nke nwatakiri.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Ndị Eze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Nke 38 Okwu Chineke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400"/>
              <a:t>Imezi ụlọ nsọ Chineke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bg1">
                    <a:lumMod val="50000"/>
                  </a:schemeClr>
                </a:solidFill>
              </a:rPr>
              <a:t>Joash, bú eze, we kpọ Jehoiada, bú onye-nchu-àjà, na ndi-nchu-àjà ọzọ, si ha, Gini mere unu onwe-unu nādighi-eme ka ulo uku Chineke di ike?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Ndị eze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Ihe omumu nke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Jonathan ahọrọghị ịchọ ọdịmma onwe ya, kama ọ bụ enyi ya, bụ́ Devid.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Dị ka Jonatan,</a:t>
            </a:r>
          </a:p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 anyị bụrụ ezigbo enyi anyị.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Joash, bú eze Juda, nwere uche ime ka ulo uku Chineke di, bú nke emebiworo.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Otú ọ dị, mmefu ego ezughị iji rụkwaa ụlọ nsọ ahụ. Joash we kpebi ina-anata àjà-nbuli ime ulo Chineke.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Ndị hụrụ Chineke n’anya ji ezi obi na-enye ego maka ịrụzi ụlọ nsọ ahụ.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 nyere ndị na-arụ ọrụ ego e nwetara maka ịrụzi ụlọ nsọ ahụ, ha jikwa eziokwu rụzie ụlọ nsọ ahụ.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"Chaị! Lee ụlọ nsọ mara mma ọ bụ!” Joash nwere obi ụtọ na-eche na Chineke ga-adị mma.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Ihe omumu nke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Joash weere ụlọ nsọ Chineke dị ka ebe dị oké ọnụ ahịa, ebe ndị mmadụ na-efe Chineke.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Ụka bụ ebe Chineke nọ mgbe anyị na-efe Ya.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 mere, anyị ga-ahụ n'anya na chọọchị ma na-ewere ya dị oké ọnụ ahịa.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3200">
                <a:solidFill>
                  <a:srgbClr val="FF0000"/>
                </a:solidFill>
              </a:rPr>
              <a:t>Chineke?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rgbClr val="C00000"/>
                </a:solidFill>
              </a:rPr>
              <a:t>Chineke bu...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Chineke na-edobe onye ọ bụla n’ime anyị ka ụlọ nsọ Ya dị nsọ.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Chineke na-ezute ndị na-efe Ya.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Ajuju nke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Gịnị ka Joash kpebiri imezi?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Obí eze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ime ụlọ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ụlọ akwụkwọ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Ụlọ Nsọ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ig" altLang="ko-KR" sz="2800">
                <a:solidFill>
                  <a:srgbClr val="FF0000"/>
                </a:solidFill>
              </a:rPr>
              <a:t>Ụlọ Nsọ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bg1">
                    <a:lumMod val="50000"/>
                  </a:schemeClr>
                </a:solidFill>
              </a:rPr>
              <a:t>Joash, bú eze, we kpọ Jehoiada, bú onye-nchu-àjà, na ndi-nchu-àjà ọzọ, si ha, Gini mere unu onwe-unu nādighi-eme ka ulo uku Chineke di ike?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Ndị eze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Nke 39 Okwu Chineke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3600"/>
              <a:t>Nehemaya, bụ́ onye wughachiri mgbidi Jeruselem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g" altLang="ko-KR" sz="3200"/>
              <a:t>Chineke?</a:t>
            </a:r>
            <a:r xmlns:a="http://schemas.openxmlformats.org/drawingml/2006/main">
              <a:rPr lang="i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ko-KR" sz="3600">
                <a:solidFill>
                  <a:srgbClr val="C00000"/>
                </a:solidFill>
              </a:rPr>
              <a:t>Chineke..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Ọ bụ ya na-enye anyị ezigbo ndị enyi.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Kelee Chineke maka inye anyị ezigbo enyi!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bg1">
                    <a:lumMod val="50000"/>
                  </a:schemeClr>
                </a:solidFill>
              </a:rPr>
              <a:t>M'we za eze, si, Ọ buru na ọ di eze nma, ọ buru kwa na orù-gi ahutawom amara n'iru ya, ka o zigam n'obodo Juda, ebe elìri nnam-hà, ka m'we wughachi ya.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Nehemaịa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Eze Peshia nyere Nehemaịa bụ́ onye na-ebu ihe ọṅụṅụ ikike iwughachi obodo ahụ na ụlọ elu nke e mebiri emebi.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Nehemaịa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 na ọtụtụ ndị Izrel wee lọghachi Jeruselem ma soro ha wughachi mgbidi Jeruselem.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Otú ọ dị, ebo ndị ọzọ na-adịghị amasị mweghachi nke ndị Izrel kpasuru ha iwe. Ọzọkwa, ọtụtụ ndị Izrel malitere ime mkpesa.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Nehemaịa rịọrọ Chineke ka o nyere ya aka. Chineke nyere ya ike na obi ike ịrụ ọrụ ahụ.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N’ikpeazụ, Nehemaịa ji ndị Izrel wughachi mgbidi Jeruselem. Mgbe ya na ndị ya rụchara mgbidi ahụ, ha ji ọṅụ fee Chineke.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Ihe omumu nke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Nehemaịa wughachiri mgbidi ahụ site n’enyemaka Chineke n’agbanyeghị na e nwere ọtụtụ ọgba aghara.</a:t>
            </a:r>
          </a:p>
          <a:p>
            <a:pPr xmlns:a="http://schemas.openxmlformats.org/drawingml/2006/main" algn="ctr"/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Mgbe anyị na-arụ ọrụ Chineke, anyị nwere ike iche ọnọdụ ndị tara akpụ ihu.</a:t>
            </a:r>
          </a:p>
          <a:p>
            <a:pPr xmlns:a="http://schemas.openxmlformats.org/drawingml/2006/main" algn="ctr"/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Otú ọ dị, ọ bụrụ na Chineke nọnyeere anyị ma anyị nọnyere ya, anyị nwere ike imeri ihe isi ike ndị ahụ.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3200"/>
              <a:t>Chineke?</a:t>
            </a:r>
            <a:r xmlns:a="http://schemas.openxmlformats.org/drawingml/2006/main">
              <a:rPr lang="i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rgbClr val="C00000"/>
                </a:solidFill>
              </a:rPr>
              <a:t>Chineke bu..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Chineke bụ onye na-enyere anyị aka ma na-enye anyị ike na obi ike mgbe anyị na-ekpe ekpere ma rịọ enyemaka n'ọnọdụ siri ike.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Ajuju nke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Ntak emi Nehemiah akafiakde ọnyọn̄ obio emana?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ịga njem..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ịga akwụkwọ..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ife ofufe..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iji wughachi mgbidi Jerusalem.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ig" altLang="ko-KR" sz="2800">
                <a:solidFill>
                  <a:srgbClr val="FF0000"/>
                </a:solidFill>
              </a:rPr>
              <a:t>iji wughachi mgbidi Jerusalem.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g" altLang="ko-KR" sz="4000">
                <a:solidFill>
                  <a:srgbClr val="FF0000"/>
                </a:solidFill>
              </a:rPr>
              <a:t>Okwu taa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g" altLang="ko-KR" sz="3600">
                <a:solidFill>
                  <a:schemeClr val="bg1">
                    <a:lumMod val="50000"/>
                  </a:schemeClr>
                </a:solidFill>
              </a:rPr>
              <a:t>M'we za eze, si, Ọ buru na ọ di eze nma, ọ buru kwa na orù-gi ahutawom amara n'iru ya, ka o zigam n'obodo Juda, ebe elìri nnam-hà, ka m'we wughachi ya.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Nehemaịa</a:t>
            </a:r>
            <a:r xmlns:a="http://schemas.openxmlformats.org/drawingml/2006/main">
              <a:rPr lang="i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