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il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Sarita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400"/>
              <a:t>Dios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4400"/>
              <a:t>Naaramid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4400"/>
              <a:t>Ti Lubong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punganay pinarsua ti Dios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dagiti langit ken ti daga.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asawa ni Isaac a ni Rebecca ket nangipasngay kadagiti singin. Ti umuna nga anak a lalaki ket Esau ken ti maikadua ket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Nagustuan ni Esau ti aganup. Gapuna, pagay-ayatna dagiti aktibidad iti ruar. Ngem, naulimek a tao ni Jacob, nga agtalinaed iti pagtaengan.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nga aldaw, idi aglutluto ni Jacob iti linambong, nagawid ni Esau a mabisin kalpasan ti panaganup.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“Ikkannak iti linambong!”, “Umuna nga ilakom kaniak ti kalintegam kas inauna. Kalpasanna, itedkonto kenka ti sumagmamano.” Mabisin unay ni Esau isu nga inlakona ti kalinteganna kas inauna iti maysa a malukong a nalabaga a linambong.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inallilaw ni Jacob ni tatangna tapno magun-odna ti bendision. Kamaudiananna, nagun-odna ti bendision. Napasamak amin dagitoy a banag babaen ti panangipaay ti Dios.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Impagarup ni Esau a napatpateg ti panangrisut iti mabisin a parikut ngem ti pananggun-od iti naespirituan a bendision.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nagbalin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kapuonan dagiti Israelita.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pagarupyo a napatpateg?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bendision nga agbalin nga annak ti Dios ket saan a mabalin a masukatan iti aniaman.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</a:t>
            </a:r>
            <a:r xmlns:a="http://schemas.openxmlformats.org/drawingml/2006/main">
              <a:rPr lang="il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ket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Tungtungpalen ti Dios ti bukodna a pagayatan iti laksid ti biddut ken ulbod dagiti tattao.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aldaw'.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Ababa nga eksamen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 ania ti inlako ni Esau a kalinteganna kas inauna?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tinapay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nalabaga nga linambong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nalabaga nga linambong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Kalpasanna, inikkan ni Jacob ni Esau iti tinapay ken sumagmamano a linambong a lentehas.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Nangan ken imminum, sa timmakder ket pimmanaw.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Gapuna, inumsi ni Esau ti kalinteganna kas inauna.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Ti Tagtagainep ni Jacob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/>
              <a:t>Kinnanda dagiti maiparit a bunga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Adda tagtagainepna a nakitana ti maysa nga agdan nga agsaad iti daga, a ti tuktokna ket dumanon iti langit, ket dagiti anghel ti Dios ket sumangsang-at ken bumabbaba iti dayta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Inallilaw ni Jacob ti kabsatna babaen ti kinaulbod. Nagbuteng a mapapatay. Gapuna, nagtalaw manipud pagtaenganna ken ni manongna idiay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rabii, mangala iti bato sadiay, maturog nga inkabilna iti sirok ti ulona kas unan. Agmaymaysa sadiay nga awan ti pamiliana. Isu a nagbuteng ken nariknana ti panagmaymaysa.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Nakita ni Jacob dagiti anghel ti Dios nga agpangato ken bumabbaba iti agdan ditoy daga nga agturong idiay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Nangngegna ti timek ti Dios, ”Addaak kenka ket bantayanka iti sadinoman a papanam.”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Idi makariing iti bigat, nagdaydayaw iti Dios a nangikari a kaduana, ket intedna ti dayag iti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iti Dios a kadua ni Jacob a mabuteng nga agmaymaysa,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Aywanannatayo met ni Amatayo a Dios no agmaymaysatayo.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ken Jacob, rumbeng a padayawan ken itedtayo ti dayag ti Dios a kanayon a kaduatayo.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Adda kadatayo ti Dios iti sadinoman ken aniaman nga oras.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Kanayon nga aywanannatayo ti Dios.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Ababa nga eksamen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maturog ni Jacob, ania ti innalana a kas unan?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nga bato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bag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kudil ti animal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nga bato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Adda tagtagainepna a nakitana ti maysa nga agdan nga agsaad iti daga, a ti tuktokna ket dumanon iti langit, ket dagiti anghel ti Dios ket sumangsang-at ken bumabbaba iti dayta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Pinarsua ti Dios ti tao iti bukodna a ladawan, iti ladawan ti Dios pinarsuana;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lalaki ken babai ti pinarsuana 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Sarita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Ni Jose Inlako Dagiti Kakabsatna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"Umayka ita, patayentayo ket ipuruaktayo iti maysa kadagitoy a pagurnongan ti danum."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ket kunaenda a maysa a narungsot nga animal ti nangalun kenkuana.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Kalpasanna kitaentayo no ania ti aggapu kadagiti arapaapna."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 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Sangapulo ket dua ti annak ni Jacob. Ad-adda nga inayatna ni Jose ngem iti asinoman kadagiti dadduma nga annakna. Gapuna, nangaramid iti nabaknang a napintas a lupot para ken Jose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 ti gura dagiti kakabsatna gapu ta naisangsangayan ti panagayat ni tatangda kenkuana. “Ilakotayo ni Joseph. Ibagatayo ken ni tatang a natay.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Inlakoda ni Jose kas adipen kadagiti komersiante a dimteng.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Idi nangngegna daytoy, naladingit unay ni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Narigat ti panagbiag ni Jose kas adipen. Nupay kasta, namati ken nagpannuray iti Dios a saan a nakaaramid iti aniaman a basol.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Naibalud ni Jose gapu iti ulbod a pammabasol.</a:t>
            </a:r>
            <a:r xmlns:a="http://schemas.openxmlformats.org/drawingml/2006/main">
              <a:rPr lang="il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inkagumaanna ti agbalin a nalinteg iti sanguanan ti Dios uray iti pagbaludan. Saan a nalipatan ti Dios ni Jose ken adda nakaskasdaaw a plano ti Dios para kenkuana.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 Jose ket ginura ken inlako dagiti bukodna a kakabsat kas adipen. Naibalud met gapu iti ulbod a pammabasol.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nagpannuray iti Dios ket inkagumaanna nga ad-adda a saan nga agaramid iti aniaman a basol.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Mabalin a maipasangotayo iti sumagmamano a pakarigatan.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Saan tayo nga agaramid ti aniaman a basol ken dumawat ti tulong iti amatayo a Dios a situtulok a dumdumngeg iti kararagtayo.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Amatayo a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Adda nakaskasdaaw a plano ni Amatayo a Dios para kadatayo uray iti narigat a panawen.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inted ni Jacob ken Jose laeng kadagiti sangapulo ket dua nga annakna?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ay-ayam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nabaknang ti napintas a lupot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kuarta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nabaknang ti napintas a lupot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 Adan ken Eva ti kasayaatan a parsua kadagiti parsua ti Dios.</a:t>
            </a:r>
          </a:p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 naparsuada a maitunos iti ladawan ti Dios.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"Umayka ita, patayentayo ket ipuruaktayo iti maysa kadagitoy a pagurnongan ti danum."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ket kunaenda a maysa a narungsot nga animal ti nangalun kenkuana.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Kalpasanna kitaentayo no ania ti aggapu kadagiti arapaapna."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 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Nagbalin a Primero Ministro ni Joseph idiay Egipto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Isu a kinuna ni Faraon ken ni Jose, “Ikabilka a mangaywan iti intero a daga ti Egipto.”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Nagtagtagainep ni Faraon nga ari ti Egipto. 7 a nalukmeg a baka ket kalpasan dayta 7 a naalas a baka ti rimmuar. 7 a naalas a baka ti nangan iti 7 a nalukmeg a baka. Karkarna unay dayta nga arapaap.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Awan ti makaipatarus iti tagtagainepna iti palasio. Ti pangulo nga agaw-awit iti kopa a tinulongan ni Jose ti nangiyam-ammo kenkuana iti ari.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Inted ti Dios ken Jose ti sirib. Gapuna, mabalinna nga ipatarus ti kaipapanan ti tagtagainep ket ibagana iti ari.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Natignay unay ni Faraon isu a dinutokanna ni Jose a maysa a balud iti maikadua a kangatuan a saad iti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Nagbalin ni Jose a primero ministro ti Egipto ket inturayanna a naimbag ti daga babaen ti sirib nga inted kenkuana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Adda ti Dios kadagiti nakaskasdaaw a plano para ken Jose.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maipasangotayo iti sumagmamano a pakarigatan, saantayo met koma a maupay,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ngem namnamaen koma dagiti nakaskasdaaw a plano ti Dios para kadatayo ken mamati iti Dios..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Aramiden ti Dios sigun iti pagayatanna.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Maitan-okto dagiti nanumo ken maibabato dagiti natan-ok.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Kinuna ti Dios iti lalaki, .</a:t>
            </a:r>
            <a:r xmlns:a="http://schemas.openxmlformats.org/drawingml/2006/main">
              <a:rPr lang="il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“"Nawayakayo a mangan iti aniaman a kayo iti hardin; ngem </a:t>
            </a:r>
            <a:r xmlns:a="http://schemas.openxmlformats.org/drawingml/2006/main">
              <a:rPr lang="il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masapul a dikay mangan iti kayo ti pannakaammo iti naimbag ken dakes, ta inton mangankayo iti dayta sigurado a mataykayo </a:t>
            </a:r>
            <a:r xmlns:a="http://schemas.openxmlformats.org/drawingml/2006/main">
              <a:rPr lang="il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dagiti animal a nagparang iti tagtagainep ni Faraon?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tumatayab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aso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kabalio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a baka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Isu a kinuna ni Faraon ken ni Jose, 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“Ikabilka a mangaywan iti intero a daga ti Egipto.”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Saan.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Naam-ammo Manen ni Jose Dagiti Kakabsatna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Nupay nabigbig ni Jose dagiti kakabsatna, saanda a nabigbig.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Dinutokan ni Faraon ni Jose kas primero ministro ti Egipto. Nainsiriban a kontrolado ni Jose ti 7 a tawen a nakaro a bisin.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awan ti bukbukel idiay Canaan gapu iti bisin. Masapul a sumalogda idiay Egipto tapno mangalada iti bukbukel a kanenda. Napan dagiti kakabsat ni Jose idiay Egipto tapno gumatangda met iti taraon.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Nupay nabigbig ni Jose dagiti kakabsatna, saanda a nabigbig.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Imbaga ni Jose kadakuada no siasino isuna. Nakigtotda a nangmatmat kenkuana ken nariknada ti panagbuteng kenkuana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Nabigbig ni Jose no apay nga imbaon ti Dios idiay Egipto. Pinakawanna dagiti kakabsatna ket impanna ti amin a pamiliana idiay Egipto ket inasikasona ida a sitatalged.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Pinakawan ni Jose dagiti kakabsatna a nangtrato kenkuana iti dakes ken nangayat kadakuada sigun iti pagayatan ti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Masapul a pakawanentayo ti pamilia ken gagayyemtayo ken ayatentayo ida.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Ngem, ni Satanas a nagbalkot iti uleg ti nangsulisog ken Eva.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kinnan ni Eva ti bunga.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Pakawanennatayo ken ay-ayatennatayo.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a primero ministro ti pagilian ti nagbalinan ni Jose?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Nupay nabigbig ni Jose dagiti kakabsatna, saanda a nabigbig.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Maysa nga Ubing A naisalakan manipud iti Danum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dimmakkel ti ubing, impanna iti anak ni Faraon ket nagbalin nga anakna. Pinanagananna iti Moises, a kunkunana, "Inruarko isuna manipud iti danum."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Imbilin ni Egipto nga Ari, ni Faraon, nga ibelleng amin nga Israelita a kappasngay a lallaki iti karayan Nilo ket bay-an a mapapatayda.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Awan ti maaramidan ni Jocabed, nga ina ni Moises, no di ti panangipalubosna a maipan ti anakna iti karayan Nilo.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dayta a tiempo, nairana a nakita ti prinsesa ti Egipto ti maladaga bayat ti panagdigusna iti karayan. Adda iti panunotna a mangpadakkel iti ubing.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Nakita ti kabsatna a babai nga inruar ti prinsesa ti maladaga a lalaki manipud iti basket. Inyam-ammona ti pudno nga inana a ni Joquebed a mangpasuso iti maladaga a lalaki para kenkuana.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Idi dumakkel ti ubing, naisubli iti prinsesa tapno agbalin nga anakna. Pinanagananna iti Moises, a kunkunana, “Inruarko isuna manipud iti danum. Dimmakkel ni Moises idiay Egipto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Palasio.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Ket inted ni Eva ti sabali ken Adan.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Kinnan met ni Adan.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Inispal ti Dios ni Moises.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Insalakannakami ti Dios babaen ti nakaskasdaaw a sirib ken pannakabalinna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Mamatitayo a dakdakkel ken naperpekto dagiti plano ti Dios ngem ti planok a kanayon.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Siasino ti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ti mannakabalin-amin a Dios a mangitungpal iti pagayatanna iti laksid ti aniaman a lapped.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napasamak iti ubing a naipan iti danum?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ket nalmes ken kinnan dagiti ikan.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Inispal dagiti tumatayab ti ubing.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Insalakan ti Dios ti ubing manipud langit.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Nakita ken inispal ti prinsesa ti Egipto.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Nakita ken inispal ti prinsesa ti Egipto.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dimmakkel ti ubing, impanna iti anak ni Faraon ket nagbalin nga anakna. Pinanagananna iti Moises, a kunkunana, "Inruarko isuna manipud iti danum."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Exodo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Pinapanaw ida ti Dios idiay Eden gapu ta saanda a dimngeg iti Dios.</a:t>
            </a:r>
          </a:p>
          <a:p>
            <a:r xmlns:a="http://schemas.openxmlformats.org/drawingml/2006/main">
              <a:rPr lang="il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Manipud iti dayta a tiempo, immay ti Basol ditoy lubong.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2800" b="1"/>
              <a:t>Leksion </a:t>
            </a:r>
            <a:endParaRPr xmlns:a="http://schemas.openxmlformats.org/drawingml/2006/main" lang="en-US" altLang="ko-KR" sz="4000" b="1"/>
            <a:r xmlns:a="http://schemas.openxmlformats.org/drawingml/2006/main">
              <a:rPr lang="ilo" altLang="ko-KR" sz="4000"/>
              <a:t>ita nga aldaw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Immay ti basol ditoy lubong gapu ta saan a nagtulnog da Adan ken Eva iti bilin ti Dios.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Agtulnogak kadi iti sao ti Dios?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mamatiak iti Dios, masapul nga agtulnogak iti sao ti Dios.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Saan a magustuan ti kinasukir.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Bendisionanna ti tao nga agtulnog iti saona.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/>
              <a:t>Ita nga aldaw</a:t>
            </a:r>
            <a:r xmlns:a="http://schemas.openxmlformats.org/drawingml/2006/main">
              <a:rPr lang="ilo" altLang="en-US" sz="4000"/>
              <a:t> </a:t>
            </a:r>
            <a:r xmlns:a="http://schemas.openxmlformats.org/drawingml/2006/main">
              <a:rPr lang="ilo" altLang="ko-KR" sz="4000"/>
              <a:t>Sarita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Idi punganay pinarsua ti Dios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dagiti langit ken ti daga.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imbaga ti Dios a saan a kanen iti sangatauan?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bunga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karne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nateng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ti bunga ti pannakaammo iti naimbag ken dakes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ti bunga ti pannakaammo iti naimbag ken dakes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Pinarsua ti Dios ti tao iti bukodna a ladawan, iti ladawan ti Dios pinarsuana;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lalaki ken babai ti pinarsuana ida.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/>
              <a:t>Nangaramid ni Noe iti Dakkel a Barko (maysa a Lakasa) iti Nangato a Bantay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/>
              <a:t>Ita nga aldaw</a:t>
            </a:r>
            <a:r xmlns:a="http://schemas.openxmlformats.org/drawingml/2006/main">
              <a:rPr lang="ilo" altLang="en-US" sz="4000"/>
              <a:t> </a:t>
            </a:r>
            <a:r xmlns:a="http://schemas.openxmlformats.org/drawingml/2006/main">
              <a:rPr lang="ilo" altLang="ko-KR" sz="4000"/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Kinuna ngarud ni Yahweh kenni Noe, "Mapanka iti daong, sika ken ti intero a pamiliam, ta nasarakakka a nalinteg iti daytoy a kaputotan."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7:1)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Nakita ti Dios a rinuker dagiti amin a tattao ditoy daga dagiti wagasda. Kinuna ti Dios ken ni Noe, “Dadaekekto agpadpada dagiti tattao ken ti daga . Mangaramidka iti dakkel a barko iti bantay!“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Rinugian ni Noe ti nagaramid iti barko iti bantay kas imbilin ti Dios kenkuana. Impagarup dagiti tattao nga isu ket nauyong.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Pinalubosan ni Noe ti tunggal kita ti parsua nga umay iti barko a kaduana ti 8 a kameng ti pamilia ni Noe kas imbilin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Nagtultuloy nga immay ti tudo ditoy daga iti 40 nga aldaw kas kinuna 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naabbungotan ti daga iti danum. Natay ti tunggal sibibiag nga aggargaraw ditoy daga. Ni laeng Noe ti nabati, ken dagiti kaduana iti daong.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Saan a dimngeg dagiti tattao ken ni Noe a nangted kadakuada iti gundaway a maisalakan manipud iti dakkel a layus.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Imbagada laeng a nauyong ni Noe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itedmo ti ebanghelio kadagiti gagayyem, mabalin a saandaka a dumngeg a naimbag.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Ngem, iti kamaudiananna, maammuandanto a pudno ti sao ti Dios.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Idi damo, adda sipnget iti rabaw ti daga.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Awan ti tao, awan ti lawag. Awan ti aniaman.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Dios 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Kagura ti Dios ti basol ken ukomenna ti basol.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imbaga ti Dios ken Noe nga aramidenna?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Maysa a Barko (Maysa a Lakasa)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a Kotse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a Balay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a Bisikleta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Maysa a Barko (Maysa a Lakasa)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/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Kinuna ngarud ni Yahweh kenni Noe, "Mapanka iti daong, sika ken ti intero a pamiliam, ta nasarakakka a nalinteg iti daytoy a kaputotan."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/>
              <a:t>Ti Balangaw ti Tulag ti Dios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Tunggal agparang ti balangaw kadagiti ulep, makitakto dayta ken laglagipekto ti agnanayon a tulag iti nagbaetan ti Dios ken amin a sibibiag a parsua iti tunggal kita ditoy daga."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Napunas ti amin a sibibiag, ni laeng Noe ken dagiti kaduana iti daong ti nabati.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Nagtultuloy nga immay ti tudo ditoy daga iti 40 nga aldaw.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Kalpasan a nagsardeng ti tudo, nangibaon ni Noe iti kalapati.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Nagsubli kenkuana ti kalapati nga addaan iti presko a bulong ti olibo iti tukakna. Ammo ni Noe, “Ti danum nagdisso iti daga!”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Rimmuar ni Noe a kaduana ti pamiliana, ket nagdaydayaw iti Dios. “Agyamanak kenka iti Dios ta intedmo kadakami ti baro a lubong.”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Impakita ti Dios kenkuana ti maysa a balangaw kas pagilasinan ti tulag ken bendision. “Agbiagkayo a siraragsak iti baro a lubong!”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Kinuna ti Dios, “Adda koma lawag,” 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ket adda lawag.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Insalakan ti Dios ni Noe ken ti pamiliana.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Inkari ti Dios a bendisionanna ida ken mangaramid iti baro a lubong babaen kadakuada.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Insalakannatayo met ti Dios babaen ken Jesus.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Masapul a patientayo nga aramiden ti Dios ti baro a lubongna babaen kadatayo.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Ni Yahweh a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Yahweh a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Yahweh a Dios ti Amatayo a mangisalakan ken mangbendision iti nawadwad kadagiti ay-ayatenna nga annak no mamatitayo Kenkuana.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imbaon ni Noe tapno makitana a namaga ti daga?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Agila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Billit-tuleng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Kalapati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Kalapati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/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Tunggal agparang ti balangaw kadagiti ulep, makitakto dayta ken laglagipekto ti agnanayon a tulag iti nagbaetan ti Dios ken amin a sibibiag a parsua iti tunggal kita ditoy daga."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Sarita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600"/>
              <a:t>Tattao a nangibangon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3600"/>
              <a:t>Ti Torre ti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Dayta ti gapuna a naawagan daytoy iti Babel --agsipud ta sadiay ti APO riribukna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pagsasao ti sibubukel a lubong. Manipud sadiay inwarasna ida ni Yahweh</a:t>
            </a: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rabaw ti intero a daga.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Kayat dagiti tattao ti agbalin a dakdakkel ken nalatak ngem iti Dios. Gapuna, Rinugianda ti nangibangon iti nangato a torre.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Gapuna, interamente nga ibangbangonda ti torre.</a:t>
            </a:r>
          </a:p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“Ipakitatayo ti bagitayo iti lubong. Naindaklankami unay!”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idi nakita ti Dios ti kinatangsitda, riniribukna ti pagsasaoda isu a dida agkikinnaawatan.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 saanda a makaawat iti maysa ken maysa, saanda a makapagtitinnulong. Kamaudiananna, nagwarasda iti rabaw ti daga. Agingga ita ket naiduma dagiti pagsasao ti lubong iti tunggal maysa.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umuna nga aldaw, insina ti Dios ti lawag manipud iti sipnget. Inaramidna ti intero a lubong iti uneg ti innem nga aldaw.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1. 1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2. 2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3. 3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4. 4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5. 5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ilo" altLang="ko-KR" sz="4000" b="1">
                <a:solidFill>
                  <a:srgbClr val="FF0000"/>
                </a:solidFill>
              </a:rPr>
              <a:t>6. 6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Kayat dagiti tattao ti agbalin a dakdakkel ken nangatngato ngem iti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Daytoy nga isip ket maawagan iti “panagtangsit”.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Kagura ti Dios ti 'panagtangsit'.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kasungani ti kinatangsit ket ti ‘kinapakumbaba’.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Rumbeng nga agbalintayo a ‘napakumbaba’ iti sangoanan ti Dios tapno maay-ayotayo Isuna.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ilo" altLang="ko-KR" sz="3200"/>
              <a:t>Yahweh a Dios 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Yahweh a Dios..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Dakdakkel ken nasirsirib ni Yahweh a Dios ngem kadatayo.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Saantayo a masirib ngem ti Dios uray no pagtitiponentayo amin a siribtayo.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Apay a dida maileppas ti torre?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Dios ti nangpataud iti layus idi inaramidda dayta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Inaramid ti Dios ti apuy a bimtak idi inaramidda dayta.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Nangaramid ti Dios iti ginggined idi inaramidda dayta.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Inaramid ti Dios ida a dida agkikinnaawatan idi inaramidda dayta.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Inaramid ti Dios ida a dida agkikinnaawatan idi inaramidda dayta.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Dayta ti gapuna a naawagan daytoy iti Babel --agsipud ta sadiay ti APO riribukna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pagsasao ti sibubukel a lubong. Manipud sadiay inwarasna ida ni Yahweh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rabaw ti intero a daga.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Inawagan ti Dios ni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Kinuna idi ni Yahweh kenni Abram, "Panawam ti pagilianmo, dagiti tattaom ken ti ilim."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sangakabbalayan ni ama ket mapanka iti daga nga ipakitak kenka.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 Ur dagiti Caldeo ti siudad a pagdaydayawan kadagiti idolo.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Naipasngay ken nagnaed sadiay ni Abraham.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maysa nga aldaw, kinuna ni Apo a Dios kenkuana, “Panawam ti pagiliam, ket bendisionanka.”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Uray saan nga ammo ni Abraham no sadino ti papananna, nagtulnog iti sao ti Dios ket pimmanaw kas imbaga ti Apo kenkuana.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Adu ti sinagabana a narigat a banag bayat ti panagdaliasatna ngem sitatalged a sinalakniban ti Dios.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Amin a kita ti ayup ken mula, tumatayab ken ikan ket napno iti daga, iti baybay ken iti langit. Kinita ti Dios amin nga inaramidna ket kinunana, “Nasayaat unay!.”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Kamaudiananna, dimteng ni Abraham iti daga ti Canaan. Nagnaed isuna sadiay. “Agyamanak kenka, Dios.”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Pinanawan ni Abraham ti ilina gapu iti panagtulnogna iti sao ti Dios.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Kas iti daytoy, datayo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rumbeng a mamati iti Dios ken agtulnog iti saona.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Rumbeng nga adda tarigagaytayo nga agtulnog iti sao ti Dios iti aniaman a tiempo.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Ni Yahweh a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Ni Yahweh</a:t>
            </a:r>
            <a:r xmlns:a="http://schemas.openxmlformats.org/drawingml/2006/main">
              <a:rPr lang="il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Isu ti Amatayo a mangtungpal iti karina uray ania ti magastos.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Sadino ti nakayanakan ni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Ur dagiti Caldeo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Ur dagiti Caldeo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Kinuna idi ni Yahweh a Dios kenni Abram, “Panawam ti pagilianmo, dagiti tattaom ken ti sangakabbalayan ni amam ket mapanka iti daga nga ipakitak kenka.”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4400"/>
              <a:t>Isaac, ti Naikari nga Anak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Sarita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Sangagasut ti tawen ni Abraham idi naipasngay kenkuana ni Isaac nga anakna.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Inkari ti Dios ken ni Abraham nga ikkan ti Dios kenkuana dagiti annak a kas kadagiti bituen iti langit iti rabii.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Ngem, awan ti anakna agingga nga agtawen iti 100.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Maysa nga aldaw, inruar ti Dios ni Abraham iti ruar iti rabii.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“Kitaem ti langit. Mabilangmo kadi dagiti bituen?”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Inkari ti Dios kenkuana nga itedna met ti napintas a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4000"/>
              <a:t>Leksion </a:t>
            </a:r>
            <a:endParaRPr xmlns:a="http://schemas.openxmlformats.org/drawingml/2006/main" lang="ko-KR" altLang="en-US" sz="4000"/>
            <a:r xmlns:a="http://schemas.openxmlformats.org/drawingml/2006/main">
              <a:rPr lang="ilo" altLang="ko-KR" sz="3600"/>
              <a:t>ita nga aldaw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Siasino ti nangaramid iti lubong?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Inaramid ti Dios ti lubong.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Siasino ti mangtaginayon iti urnos ti lubong?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Pagtalinaeden ti Dios a naurnos ti lubong.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Saan a naaramid a bukbukodna ti lubong.</a:t>
            </a: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Saan a matignay ti lubong a bukodna.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Rumbeng a laglagipentayo nga inaramid ti Dios ti intero a lubong ket kontrolentayo latta ida amin.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“Dagiti annakmo ket kas iti kaadu dagiti bituen iti tangatang, ken dagiti darat iti igid ti baybay.“ Namati ni Abraham iti kari ti Apo.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Tinungpal ti Dios ti karina. Naipasngay ni Sara ti maysa nga anak a lalaki ken Abraham. Inted ni Abraham ti nagan nga </a:t>
            </a:r>
            <a:r xmlns:a="http://schemas.openxmlformats.org/drawingml/2006/main">
              <a:rPr lang="il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Isaac </a:t>
            </a: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kaipapananna </a:t>
            </a:r>
            <a:r xmlns:a="http://schemas.openxmlformats.org/drawingml/2006/main">
              <a:rPr lang="il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ti Rag-o </a:t>
            </a: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Ita nga aldaw</a:t>
            </a:r>
            <a:r xmlns:a="http://schemas.openxmlformats.org/drawingml/2006/main">
              <a:rPr lang="il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Talaga a namati ni Abraham iti kari ti Dios uray no kasla imposible dayta kenkuana.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Naragsak unay ti Dios idi nakitana ti pammati ni Abraham. Inted ti Dios kenkuana ni Isaac, ti naikari nga anak.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Sigurado a tungpalen ti Dios ti karina, uray no kasla imposible dayta kadatayo.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ket...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Mannakabalin-amin (kabaelna nga aramiden ti amin)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Mano ti tawen ni Abraham idi naaddaan ni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 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nga 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Sangagasut ti tawen ni Abraham idi naipasngay kenkuana ni Isaac nga anakna.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 5)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 Ti Sao ti 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900"/>
              <a:t>Indaton ni Abraham ni Isaac iti Dios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kinuna ti Dios, “Alaem ti anakmo, ti kakaisuna nga anakmo, ni Isaac, nga ay-ayatem,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 mapan iti rehion ti Moria. Idatonmo isuna sadiay kas daton a mapuoran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maysa kadagiti bantay ibagakto kadakayo.”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maysa nga aldaw, kinuna ti Dios ken Abraham,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“Idaton Kaniak ti kakaisuna nga anakmo a kas daton a mapuoran.”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Ay-ayaten unay ni Abraham ni Isaac isu a narigat idi makadamag iti Dios. Ngem inkeddengna ti agtulnog iti Dios.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ilo" altLang="ko-KR" sz="3200"/>
              <a:t>Siasino ti Dios?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Isuna ket...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 namarsua a nangaramid iti intero a lubong agraman kaniak.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Binigal ni Abraham ni Isaac ket impaiddana iti alta, ket pinadasna a patayen. Iti dayta met la a kanito,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saanmo a patayen. Saanmo nga aramiden ti aniaman kenkuana. Ita, ammok a kabuteng ken ay-ayatem ti Dios.” Daytoy ti pannubok nga inaramid ti Dios ken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“Agyamanak kenka, Dios!” Siraragsak nga inawat ti Dios ti pammati ni Abraham. Inaramid ti Dios isuna nga inapo dagiti amin a namati.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Ay-ayaten unay ni Abraham ni Isaac, ngem napatpateg kenkuana ti agtulnog iti Sao ti Dios.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Rumbeng nga ad-adda nga ayatek ti Dios ngem iti aniaman a sabali a banag, ken ad-adda ngem iti aniaman a sabali a tao iti lubong.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Ti Dios ket?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Ti Dios ket..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Amatayo a mangpapigsa iti pammatitayo babaen ti pannubok.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/>
              <a:t>Ita nga aldaw</a:t>
            </a:r>
            <a:r xmlns:a="http://schemas.openxmlformats.org/drawingml/2006/main">
              <a:rPr lang="ilo" altLang="en-US" sz="4000"/>
              <a:t> </a:t>
            </a:r>
            <a:r xmlns:a="http://schemas.openxmlformats.org/drawingml/2006/main">
              <a:rPr lang="ilo" altLang="ko-KR" sz="4000"/>
              <a:t>Ababa nga eksamen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imbaga ti Dios ken ni Abraham nga idatonna kas daton a mapuoran?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Anak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Asawa a babai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Aso nga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Karnero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Anak</a:t>
            </a: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Kalpasanna, kinuna ti Dios, “Alaem ti anakmo, ti kakaisuna nga anakmo, ni Isaac, nga ay-ayatem,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ket mapan iti rehion ti Moria. Idatonmo isuna sadiay kas daton a mapuoran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iti maysa kadagiti bantay ibagakto kadakayo.”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Sarita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400"/>
              <a:t>Saan a nagriri ni Isaac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Immakar manipud sadiay ket nagkali iti sabali a bubon, ket awan ti nagriri gapu iti dayta.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Pinanagananna daytoy iti Rehobot, a kunkunana, "Ita, inikkannakami ni Yahweh iti lugar."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ket rumang-aytayo iti daga."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bubon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ket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 nga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napateg,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gapu ta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isuda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kabaelan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alan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nalasbang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danum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let-ang. Adda ni Isaac kadagiti bubon a tinawid ni amana.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Ania ti inaramid ti Dios iti lubong?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danum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buli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sao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a sao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Nupay kasta, inapal dagiti Filisteo. Gapuna, pinunnoda dagiti bubon iti daga.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Ngem, saan a nagriri ni Isaac kadakuada. Immakar ket kinalina ti bubon. Natakuatanna ti bubon ti nasam-it a danum.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Iti daytoy a tiempo, innala dagiti dadduma a tattao ti bubon manipud ken Isaac. Ngem, saan met a nagriri kadakuada.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Binendisionan ti Dios ni Isaac. Nagkali manen iti sabali a bubon. Inted ti Dios kenkuana ti nasam-it a danum manipud sadiay. Nangbangon ni Isaac iti alter ket nangted iti daton a panagyaman.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Leksion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Saan a nagriri ni Isaac kadagiti nangagaw kadagiti bubonna.</a:t>
            </a:r>
            <a:r xmlns:a="http://schemas.openxmlformats.org/drawingml/2006/main">
              <a:rPr lang="il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Binendisionan ti Dios ni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Masapul met a ditay makisuppiat kadagiti sabsabali.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Masapul nga ayaten ken pakawanentayo ti sabsabali.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200"/>
              <a:t>Dios ni??</a:t>
            </a:r>
            <a:r xmlns:a="http://schemas.openxmlformats.org/drawingml/2006/main">
              <a:rPr lang="il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rgbClr val="c00000"/>
                </a:solidFill>
              </a:rPr>
              <a:t>Dios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Kagurana dagidiay makisuppiat kadagiti sabsabali.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Ay-ayatenna dagidiay dagidiay agiinnayat.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Quiz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Gapu iti ania ti sinagaba ni Isaac iti narigat a panawen?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balay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kordero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chemeClr val="dk1"/>
                </a:solidFill>
              </a:rPr>
              <a:t>bueno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pamilia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ilo" altLang="ko-KR" sz="2800">
                <a:solidFill>
                  <a:srgbClr val="ff0000"/>
                </a:solidFill>
              </a:rPr>
              <a:t>bueno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Immakar manipud sadiay ket nagkali iti sabali a bubon, ket awan ti nagriri gapu iti dayta.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Pinanagananna daytoy iti Rehobot, a kunkunana, "Ita, inikkannakami ni Yahweh iti lugar."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ket rumang-aytayo iti daga."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 1 .</a:t>
            </a:r>
            <a:r xmlns:a="http://schemas.openxmlformats.org/drawingml/2006/main">
              <a:rPr lang="il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il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Sarita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iti</a:t>
            </a:r>
            <a:r xmlns:a="http://schemas.openxmlformats.org/drawingml/2006/main">
              <a:rPr lang="il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il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Dios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/>
              <a:t>Inlako ni Esau ti kalintegan kas inauna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3600"/>
              <a:t>para iti maysa a malukong a nalabaga a linambong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ilo" altLang="ko-KR" sz="4000">
                <a:solidFill>
                  <a:srgbClr val="ff0000"/>
                </a:solidFill>
              </a:rPr>
              <a:t>Sao Ita nga aldaw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Kalpasanna, inikkan ni Jacob ni Esau iti tinapay ken sumagmamano a linambong a lentehas.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Nangan ken imminum, sa timmakder ket pimmanaw.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Gapuna, inumsi ni Esau ti kalinteganna kas inauna.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il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ilo" altLang="ko-KR" sz="2800">
                <a:solidFill>
                  <a:schemeClr val="bg1">
                    <a:lumMod val="50000"/>
                  </a:schemeClr>
                </a:solidFill>
              </a:rPr>
              <a:t>Genesis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