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dv"/>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dv" altLang="en-US" err="1"/>
              <a:t>토ᅇ އެވެ</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v" altLang="ko-KR" b="1">
                <a:solidFill>
                  <a:schemeClr val="tx1">
                    <a:lumMod val="50000"/>
                    <a:lumOff val="50000"/>
                  </a:schemeClr>
                </a:solidFill>
              </a:rPr>
              <a:t>ނޫން.</a:t>
            </a:r>
            <a:r xmlns:a="http://schemas.openxmlformats.org/drawingml/2006/main">
              <a:rPr lang="dv" altLang="en-US" b="1">
                <a:solidFill>
                  <a:schemeClr val="tx1">
                    <a:lumMod val="50000"/>
                    <a:lumOff val="50000"/>
                  </a:schemeClr>
                </a:solidFill>
              </a:rPr>
              <a:t> </a:t>
            </a:r>
            <a:r xmlns:a="http://schemas.openxmlformats.org/drawingml/2006/main">
              <a:rPr lang="dv" altLang="ko-KR" b="1">
                <a:solidFill>
                  <a:schemeClr val="tx1">
                    <a:lumMod val="50000"/>
                    <a:lumOff val="50000"/>
                  </a:schemeClr>
                </a:solidFill>
              </a:rPr>
              <a:t>31 މާތްރަސްކަލާނގެ ބަސްފުޅެވެ</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dv" altLang="ko-KR" sz="4000"/>
              <a:t>ޖޮނަތަން،</a:t>
            </a:r>
          </a:p>
          <a:p>
            <a:pPr xmlns:a="http://schemas.openxmlformats.org/drawingml/2006/main" algn="ctr"/>
            <a:r xmlns:a="http://schemas.openxmlformats.org/drawingml/2006/main">
              <a:rPr lang="dv" altLang="ko-KR" sz="4000"/>
              <a:t>ޑޭވިޑްގެ ރަނގަޅު އެކުވެރިޔާ އެވެ</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dv" altLang="ko-KR" sz="3200">
                <a:solidFill>
                  <a:schemeClr val="tx1">
                    <a:lumMod val="65000"/>
                    <a:lumOff val="35000"/>
                  </a:schemeClr>
                </a:solidFill>
              </a:rPr>
              <a:t>ޔައުނަތު ދާއޫދަށް ނުދިނީ ކޮން އެއްޗެއް ހެއްޔެވެ؟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ކަނޑިއެވެ</a:t>
            </a:r>
            <a:r xmlns:a="http://schemas.openxmlformats.org/drawingml/2006/main">
              <a:rPr lang="dv"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ޝީލްޑް</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ތިރިއަށް ދައްކާފައިވާ ތިރިއެވެ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ހެދުން</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dv" altLang="en-US" sz="2800">
                <a:solidFill>
                  <a:srgbClr val="FF0000"/>
                </a:solidFill>
              </a:rPr>
              <a:t>2 </a:t>
            </a:r>
            <a:r xmlns:a="http://schemas.openxmlformats.org/drawingml/2006/main">
              <a:rPr lang="dv" altLang="ko-KR" sz="2800">
                <a:solidFill>
                  <a:srgbClr val="FF0000"/>
                </a:solidFill>
              </a:rPr>
              <a:t>ޝީލްޑް</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40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ރާނީ އެސްތަރުގެ ހިތްވަރެވެ.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ދެން ރަސްގެފާނު ސުވާލުކުރެއްވިއެވެ.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އެސްތަރ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އެއީ ޙިކުމަތްތެރި ޔަހޫދީ އަންހެނަކު އެސްތަރ ފާރިސީންގެ ރާނީ ކަމުގައި ހުންނެވި ދުވަސްވަރެވެ. ނަމަވެސް ރަސްގެފާނުގެ ޤާނޫނު ބޭނުންކޮށްގެން ޔަހޫދީން ނައްތާލުމަށް ހާމާން ރޭވިއެވެ.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އެކަމަނާ ވިސްނާލީ ރަސްގެފާނުގެ ފަރާތުން ގޮވާލުމެއް ނެތި ރަސްގެފާނާ ކައިރިވެއްޖެނަމަ އަހަރެން މަރާލެވިދާނެ ކަމަށެވެ. ނަމަވެސް އެއީ ޤާނޫނާއި ޚިލާފު ކަމެއް ކަމުގައި ވިޔަސް ރަސްގެފާނުގެ އަރިހަށް ގޮސް އެކަމަނާގެ ރައްޔިތުން ސަލާމަތް ކުރުމަށް އެދިވަޑައިގަތުމަށެވެ.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އެކަމަކު، ކޯޓުގައި ހުރި ރާނީ އެސްތަރ ފެނުމުން، އެކަމަނާއާ މެދު ވަރަށް ހިތްހަމަޖެހިވަޑައިގެން، “ކަލޭގެ އެދުމަކީ ކޮބައިތޯ؟ އަހަރެން ކަލެއަށް ދޭނަން.”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ޔަހޫދީން ނައްތާލުމަށް ހާމާން ރޭވި ރޭވުން ރަސްގެފާނު ހާމަކުރެއްވިއެވެ. ނަތީޖާއެއްގެ ގޮތުން ރަސްގެފާނުގެ ނަފްރަތުވެ އޭނާ މަރާލެވުނެވެ.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“ޝުކުރިއްޔާ މާތްރަސްކަލާނގެ އަހަރެމެން ރައްކާތެރިކޮށްދެއްވީތީ!” ރާނީ އެސްތަރުގެ ހިތްވަރުގެ ސަބަބުން ޔަހޫދީންނަށް ރައްކާތެރިކަން ލިބުނެވެ.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solidFill>
                  <a:schemeClr val="tx1">
                    <a:lumMod val="65000"/>
                    <a:lumOff val="35000"/>
                  </a:schemeClr>
                </a:solidFill>
              </a:rPr>
              <a:t>އެސްތަރ މަރާލަން ޖެހުނު ނަމަވެސް، ހިތްވަރުގަދަކަމާއެކު އޭނާގެ މީހުން ސަލާމަތް ކުރެއްވުމަށް މާތްރަސްކަލާނގެ ކިބައިން ދުޢާކުރިއެވެ.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އެކަލާނގެ އަޖައިބު ކުރުވަނިވި ޙިކުމަތާއި ބާރާއި އެކު އެސްތަރުގެ ދުޢާ މެދުވެރިކޮށް ޔަހޫދީން އެ މުސީބާތުން ސަލާމަތް ކުރެއްވިއެވެ.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އަޅުގަނޑުމެންގެ ދުވަހުގެ ދިރިއުޅުމުގައި މާތްރަސްކަލާނގެ އަޖައިބު ކުރުވަނިވި އެހީތެރިކަމާއި ސަލާމަތަށް އީމާންވެ އުންމީދު ކުރަމާ ހިނގާށެވެ.</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ﷲ?</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އެކަލާނގެ މީސްތަކުން ނިމުމާއި ހަމައަށް ގެންގުޅުއްވައި އެހީތެރިވެދެއްވާ ފަރާތަކީ މާތްރަސްކަލާނގެއެވެ.</a:t>
            </a:r>
            <a:r xmlns:a="http://schemas.openxmlformats.org/drawingml/2006/main">
              <a:rPr lang="dv"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dv" altLang="ko-KR" sz="3600">
                <a:solidFill>
                  <a:schemeClr val="tx1">
                    <a:lumMod val="65000"/>
                    <a:lumOff val="35000"/>
                  </a:schemeClr>
                </a:solidFill>
              </a:rPr>
              <a:t>ދުނިޔޭގެ ނިމުމާއި ހަމައަށް މާތްالله އަހަރެން ގެންގުޅެ އެހީތެރިވެދެއްވަނީއެވެ.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200">
                <a:solidFill>
                  <a:schemeClr val="tx1">
                    <a:lumMod val="65000"/>
                    <a:lumOff val="35000"/>
                  </a:schemeClr>
                </a:solidFill>
              </a:rPr>
              <a:t>އެސްތަރ އަށް ގޮވާލުމެއް ނެތި ރަސްގެފާނާ ކައިރިވުމުން ވީ ކިހިނެއް ހެއްޔެވެ؟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އެކަމަނާ މަރާލަން ޖެހުނެވެ.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އެކަމަނާ ދުއްވާލިއެވެ.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ރަސްގެފާނާ ބައްދަލު ނުކުރެވުނެވެ.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އެކަމަނާ އެދިވަޑައިގަންނަވާ އެއްޗެއް ރަސްގެފާނަށް ކިޔައިދެވިދާނެއެވެ.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އެކަމަނާ އެދެން ބޭނުންވާ އެއްޗެއް ރަސްގެފާނަށް ކިޔައިދެވިދާނެއެވެ.</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ދާއޫދު ޝާއުލް އާއި ވާހަކަ ދައްކައި ނިމުމުން ޔައުނަތު ރޫޙާނީ ގޮތުން ދާއޫދާއި އެއްބައިވަންތަ ވެގެން ދިޔައިރު، އޭނާ ވެސް އޭނާދެކެ ލޯބިވީ އޭނާގެ އަމިއްލަ ނަފްސާއި އެއްފަދައިންނެވެ.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v" altLang="ko-KR" sz="2800">
                <a:solidFill>
                  <a:schemeClr val="tx1">
                    <a:lumMod val="65000"/>
                    <a:lumOff val="35000"/>
                  </a:schemeClr>
                </a:solidFill>
              </a:rPr>
              <a:t>1 ސަމުޢޫލް 18:</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ދެން ރަސްގެފާނު ސުވާލުކުރެއްވިއެވެ.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އެސްތަރ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dv" altLang="ko-KR" b="1">
                <a:solidFill>
                  <a:schemeClr val="tx1">
                    <a:lumMod val="50000"/>
                    <a:lumOff val="50000"/>
                  </a:schemeClr>
                </a:solidFill>
              </a:rPr>
              <a:t>ނަންބަރު 41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v" altLang="ko-KR" sz="4400"/>
              <a:t>މާތްالله ބަރަކާތް ލެއްވި އައްޔޫބެވެ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އުޒް ބިމުގައި ދިރިއުޅުއްވީ އައްޔޫބް ކިޔާ މީހެކެވެ. މި މީހާއަކީ ކުށެއްނެތް އަދި ތެދުވެރި މީހެކެވެ. އޭނާ މާތްރަސްކަލާނގެއަށް ބިރުވެތިވެ ނުބައިކަމުން ދުރުހެލިވިއެވެ.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v" altLang="ko-KR" sz="2800">
                <a:solidFill>
                  <a:schemeClr val="tx1">
                    <a:lumMod val="65000"/>
                    <a:lumOff val="35000"/>
                  </a:schemeClr>
                </a:solidFill>
              </a:rPr>
              <a:t>ވަޒީފާ</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އިރުމަތީ ބިމުގެ އުޒް ބިމުގައި ދިރިއުޅުއްވި އައްޔޫބަކީ އެންމެ މުއްސަނދި މީހާއެވެ. އޭނާ މާތްރަސްކަލާނގެއަށް ބިރުވެތިވެ ކުށެއްނެތް އަދި ތެދުވެރިއެވެ.</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“ކަލޭ އައްޔޫބަށް ބަރަކާތް ލެއްވި ސަބަބުން، އޭނާ ކަލޭގެފާނަށް ބިރުގަތެވެ! އައްޔޫބު ކަލާނގެއަށް ބިރުގަންނަނީ އެއްވެސް ކަމެއް ނެތި ހެއްޔެވެ؟” އައްޔޫބު އިމްތިޙާނު ކުރުމަށް ޝައިޠާނާ ރޭވިއެވެ.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dv" altLang="ko-KR" sz="2400">
                <a:solidFill>
                  <a:schemeClr val="tx1">
                    <a:lumMod val="65000"/>
                    <a:lumOff val="35000"/>
                  </a:schemeClr>
                </a:solidFill>
              </a:rPr>
              <a:t>ޝައިޠާނާ އެއް ރެއެއްގެ ތެރޭގައި ހުރިހާ އެއްޗަކާއި އޭނާގެ ދަރިންނާއި އޭނާގެ ހުރިހާ މުދަލެއް އަތުލައިގަތެވެ. އޭނާ ވެގެން ދިޔައީ ދުނިޔޭގައި ހުރި އެންމެ ނިކަމެތި މީހާއަށެވެ.</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dv" altLang="ko-KR" sz="2600">
                <a:solidFill>
                  <a:schemeClr val="tx1">
                    <a:lumMod val="65000"/>
                    <a:lumOff val="35000"/>
                  </a:schemeClr>
                </a:solidFill>
              </a:rPr>
              <a:t>އޭނާގެ އަންހެނުން އޭނާއާ ވަކިވީ "ކަލާނގެއަށް ލަޢުނަތް ދީ މަރުވާށޭ!" އައްޔޫބުގެ ރައްޓެހިން އައިސް އޭނާގެ މައްޗަށް ކުށްވެރި ކުރިއެވެ.އެކަމަކު، އައްޔޫބު ކުރިއެކޭ އެއްފަދައިން މާތްރަސްކަލާނގެއަށް އިތުބާރު ކުރެއްވިއެވެ.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dv" altLang="ko-KR" sz="2600">
                <a:solidFill>
                  <a:schemeClr val="tx1">
                    <a:lumMod val="65000"/>
                    <a:lumOff val="35000"/>
                  </a:schemeClr>
                </a:solidFill>
              </a:rPr>
              <a:t>އެއީ ނިކަމެތިކަމާއި ހިތި ވަގުތުތަކެވެ. އެހެންނަމަވެސް އައްޔޫބުގެފާނު އިމްތިޙާނުން ސަލާމަތްވެވަޑައިގަތުމުން މާތްالله އޭނާއަށް ކުރިއަށްވުރެ މާ ބޮޑު ނިޢުމަތެއް ދެއްވިއެވެ. އޭނާ ވެގެން ދިޔައީ ކުރިއަށްވުރެ މާތްالله އަށް ބިރުވެތިވާ މީހަކަށެވެ.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dv" altLang="ko-KR" sz="3200">
                <a:solidFill>
                  <a:schemeClr val="tx1">
                    <a:lumMod val="65000"/>
                    <a:lumOff val="35000"/>
                  </a:schemeClr>
                </a:solidFill>
              </a:rPr>
              <a:t>އައްޔޫބަކީ ތެދުވެރި މީހެއް ނަމަވެސް ޝައިޠާނާ އޭނާއަށް އުނދަގޫތަކެއް ދެއްވިއެވެ.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ދަތިތަކެއް ކުރިމަތިވި ނަމަވެސް، އައްޔޫބު މާތްރަސްކަލާނގެއަށް އީމާންވެ، މާތްރަސްކަލާނގެއަށް ކެތްތެރިވެވަޑައިގެންނެވިއެވެ.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އެ ދަތިތައް އަޅުގަނޑުމެންގެ މައްޗަށް އަތުވެދާނެ.</a:t>
            </a:r>
          </a:p>
          <a:p>
            <a:pPr xmlns:a="http://schemas.openxmlformats.org/drawingml/2006/main" algn="ctr"/>
            <a:r xmlns:a="http://schemas.openxmlformats.org/drawingml/2006/main">
              <a:rPr lang="dv" altLang="ko-KR" sz="3200">
                <a:solidFill>
                  <a:schemeClr val="tx1">
                    <a:lumMod val="65000"/>
                    <a:lumOff val="35000"/>
                  </a:schemeClr>
                </a:solidFill>
              </a:rPr>
              <a:t>އެވަގުތު މާތްالله އަށް އީމާންވެ، މާތްالله އަށް ކެތްތެރިވާން ޖެހެއެވެ.</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dv" altLang="ko-KR" sz="3200"/>
              <a:t>ﷲ?</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އެކަލާނގެއެވެ</a:t>
            </a:r>
          </a:p>
          <a:p>
            <a:r xmlns:a="http://schemas.openxmlformats.org/drawingml/2006/main">
              <a:rPr lang="dv" altLang="ko-KR" sz="3600">
                <a:solidFill>
                  <a:schemeClr val="tx1">
                    <a:lumMod val="65000"/>
                    <a:lumOff val="35000"/>
                  </a:schemeClr>
                </a:solidFill>
              </a:rPr>
              <a:t>އެކަލާނގެ އިރާދަފުޅާ އެއްގޮތަށް އަހަރެމެން މުއްސަނދި ނުވަތަ ފަގީރު ކޮށްދެވޭނެ ފަރާތެކެވެ.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32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ހަދިޔާއެއްގެ ގޮތުގައި ޙިކުމަތް ލިބިވަޑައިގެންނެވި ސުލައިމާނު.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އައްޔޫބުގެފާނާ ބެހޭގޮތުން ގޯސް ވާހަކައަކީ ކޮން އެއްޗެއް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އޭނާއަކީ މުއްސަނދި މީހެކެވެ.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އޭނާ ދިރިއުޅުއްވީ އިރުމަތީ ބިމުގައެވެ.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އެއީ ރަސްގެފާނެކެވެ.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އޭނާ މާތްރަސްކަލާނގެއަށް ބިރުވެތިވިއެވެ.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dv" altLang="en-US" sz="2800">
                <a:solidFill>
                  <a:srgbClr val="FF0000"/>
                </a:solidFill>
              </a:rPr>
              <a:t>3 </a:t>
            </a:r>
            <a:r xmlns:a="http://schemas.openxmlformats.org/drawingml/2006/main">
              <a:rPr lang="dv" altLang="ko-KR" sz="2800">
                <a:solidFill>
                  <a:srgbClr val="FF0000"/>
                </a:solidFill>
              </a:rPr>
              <a:t>އެއީ ރަސްގެފާނެކެވެ.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އުޒް ބިމުގައި ދިރިއުޅުއްވީ އައްޔޫބް ކިޔާ މީހެކެވެ. މި މީހާއަކީ ކުށެއްނެތް އަދި ތެދުވެރި މީހެކެވެ. އޭނާ މާތްރަސްކަލާނގެއަށް ބިރުވެތިވެ ނުބައިކަމުން ދުރުހެލިވިއެވެ.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v" altLang="ko-KR" sz="2800">
                <a:solidFill>
                  <a:schemeClr val="tx1">
                    <a:lumMod val="65000"/>
                    <a:lumOff val="35000"/>
                  </a:schemeClr>
                </a:solidFill>
              </a:rPr>
              <a:t>ވަޒީފާ</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 42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ޑޭނިއަލް ކިންގްގެ ކާނާ ކެއުމަށް ދެކޮޅު ހެދިއެވެ.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އެކަމަކު ދާނިޔަލް ޢަޒުމް ކަނޑައެޅީ ޝާހީ ކާނާއާއި ރަހައިން އަމިއްލަ ނަފްސު ނަޖިސް ނުކުރުމަށެވެ.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ދާނިޔަލް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500">
                <a:solidFill>
                  <a:schemeClr val="tx1">
                    <a:lumMod val="65000"/>
                    <a:lumOff val="35000"/>
                  </a:schemeClr>
                </a:solidFill>
              </a:rPr>
              <a:t>ދާނިޔަލް އާއި އޭނާގެ ތިން އެކުވެރިން ބާބިލަށް ގެނައީ އަސީރުންގެ ގޮތުގައެވެ. ރަސްގެފާނު އެކަލޭގެފާނުގެ އިސްވެރިންނަށް އަމުރު ކުރެއްވީ ރަސްގެފާނުގެ ކާނާއާއި ރަހަ ދިނުމާއެކު އެމީހުންނަށް އުނގަންނައިދިނުމަށެވެ.</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400">
                <a:solidFill>
                  <a:schemeClr val="tx1">
                    <a:lumMod val="65000"/>
                    <a:lumOff val="35000"/>
                  </a:schemeClr>
                </a:solidFill>
              </a:rPr>
              <a:t>“އަހަރެމެން ބޭނުންވަނީ މާތްالله ގެ ޝަރީޢަތުން މަނާކޮށްފައިވާ ކާނާ ނުކެއުމަށް!” ދާނިޔަލް އާއި އޭނާގެ ތިން އެކުވެރިން މިގޮތަށް ނަޖިސް ނުކުރުމަށް ޗީފް އޮފިޝަލްގެ ހުއްދައަށް އެދުނެވެ.</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ޑޭނިއަލް އާއި އޭނާގެ ތިން އެކުވެރިން އައިޑަލް އަށް ހުށަހެޅި ކާނާ ކެއުމުގެ ބަދަލުގައި ތަރުކާރީ އާއި ފެން ކެއީ އެވެ. މާތްالله އެމީހުންނަށް އަގު ދެއްވައި އިތުރު ޙިކުމަތެއް ދެއްވިއެވެ.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500">
                <a:solidFill>
                  <a:schemeClr val="tx1">
                    <a:lumMod val="65000"/>
                    <a:lumOff val="35000"/>
                  </a:schemeClr>
                </a:solidFill>
              </a:rPr>
              <a:t>“އެމީހުން ހާދަ ބުއްދިވެރިއެއް!” ޝާހީ ކާނާ ކެއި އެހެން ޒުވާނުންނަށް ވުރެ އެމީހުން ފެންނަނީ ދުޅަހެޔޮ އަދި ބުއްދިވެރި ކަމީ ރަސްގެފާނަށް އަޖައިބެއް ނުވެވުނެވެ.</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އޭގެ ފަހުން ދާނިޔަލް އާއި އޭނާގެ ތިން އެކުވެރިން ބާބިލުގެ މުހިންމު ކަންކަމާ ހަވާލުވެ، މާތްރަސްކަލާނގެ ކުރިފުޅުމަތީގައި މާތްވެގެން ދިޔައެވެ.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200">
                <a:solidFill>
                  <a:schemeClr val="tx1">
                    <a:lumMod val="65000"/>
                    <a:lumOff val="35000"/>
                  </a:schemeClr>
                </a:solidFill>
              </a:rPr>
              <a:t>ދާނިޔަލް އާއި އޭނާގެ ތިން އެކުވެރިން ނިންމީ ގައިދީއެއްގެ ޙާލަތުގައި ވެސް މާތްރަސްކަލާނގެ ޝަރީޢަތް ދެމެހެއްޓުމަށެވެ.</a:t>
            </a:r>
          </a:p>
          <a:p>
            <a:r xmlns:a="http://schemas.openxmlformats.org/drawingml/2006/main">
              <a:rPr lang="dv" altLang="ko-KR" sz="3200">
                <a:solidFill>
                  <a:schemeClr val="tx1">
                    <a:lumMod val="65000"/>
                    <a:lumOff val="35000"/>
                  </a:schemeClr>
                </a:solidFill>
              </a:rPr>
              <a:t>ދެން، ޝާހީ ކާނާ ކެއި އެހެން ފިރިހެނުންނަށްވުރެ ދުޅަހެޔޮ ސިއްހަތެއްގައި ބުއްދިވެރިވެގެން ދިޔައެވެ.</a:t>
            </a:r>
          </a:p>
          <a:p>
            <a:r xmlns:a="http://schemas.openxmlformats.org/drawingml/2006/main">
              <a:rPr lang="dv" altLang="ko-KR" sz="3200">
                <a:solidFill>
                  <a:schemeClr val="tx1">
                    <a:lumMod val="65000"/>
                    <a:lumOff val="35000"/>
                  </a:schemeClr>
                </a:solidFill>
              </a:rPr>
              <a:t>އަޅުގަނޑުމެން ކޮންމެ ހާލަތެއްގައިވެސް މާތްالله އަށް ކިޔަމަންތެރިވާން ޖެހެއެވެ.</a:t>
            </a:r>
          </a:p>
          <a:p>
            <a:r xmlns:a="http://schemas.openxmlformats.org/drawingml/2006/main">
              <a:rPr lang="dv" altLang="ko-KR" sz="3200">
                <a:solidFill>
                  <a:schemeClr val="tx1">
                    <a:lumMod val="65000"/>
                    <a:lumOff val="35000"/>
                  </a:schemeClr>
                </a:solidFill>
              </a:rPr>
              <a:t>މާތްالله ދެކެ ލޯބިވުމަށްވުރެ މުހިއްމު ކަމެއް ނެތެވެ.</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ސުލައިމާނު ރަސްގެފާނަކީ ދުނިޔޭގެ އެހެން ހުރިހާ ރަސްރަސްކަލުންނަށްވުރެ މުއްސަނދިކަމާއި ޙިކުމަތުގައި ބޮޑު ބޭފުޅެކެވެ.</a:t>
            </a:r>
            <a:r xmlns:a="http://schemas.openxmlformats.org/drawingml/2006/main">
              <a:rPr lang="d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ތާރީޚު 9:</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ކާކު</a:t>
            </a:r>
            <a:r xmlns:a="http://schemas.openxmlformats.org/drawingml/2006/main">
              <a:rPr lang="dv" altLang="en-US" sz="3200"/>
              <a:t> </a:t>
            </a:r>
            <a:r xmlns:a="http://schemas.openxmlformats.org/drawingml/2006/main">
              <a:rPr lang="dv" altLang="ko-KR" sz="3200"/>
              <a:t>އަކީ</a:t>
            </a:r>
            <a:r xmlns:a="http://schemas.openxmlformats.org/drawingml/2006/main">
              <a:rPr lang="dv" altLang="en-US" sz="3200"/>
              <a:t> </a:t>
            </a:r>
            <a:r xmlns:a="http://schemas.openxmlformats.org/drawingml/2006/main">
              <a:rPr lang="dv" altLang="ko-KR" sz="3200"/>
              <a:t>ﷲ?</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އެއްފަހަރާ ހުރިހާ ތަނެއްގައި (ހުރިހާ ތަނެއްގައި) ހުރެވޭނެ ފަރާތަކީ މާތްރަސްކަލާނގެއެވެ. އަދި އެކަލޭގެފާނަކީ މާތްވެގެންވާ މީހެކެވެ.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ރަސްގެފާނުގެ ކާނާގެ ބަދަލުގައި ދާނިޔަލް އާއި އޭނާގެ ތިން އެކުވެރިން ކެއީ ކޮން ކާނާއެއް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ފެނާއި ތަރުކާރީ</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ކުކީ އާއި ކޯކް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ނޫޑްލް</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ރައިސް</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1 </a:t>
            </a:r>
            <a:r xmlns:a="http://schemas.openxmlformats.org/drawingml/2006/main">
              <a:rPr lang="dv" altLang="ko-KR" sz="2800">
                <a:solidFill>
                  <a:srgbClr val="FF0000"/>
                </a:solidFill>
              </a:rPr>
              <a:t>ފެނާއި ތަރުކާރީ</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އެކަމަކު ދާނިޔަލް ޢަޒުމް ކަނޑައެޅީ ޝާހީ ކާނާއާއި ރަހައިން އަމިއްލަ ނަފްސު ނަޖިސް ނުކުރުމަށެވެ.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ދާނިޔަލް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43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ލަޔަންސް ޑެންގެ ޑޭނިއަލް އެވެ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ރަސްގެފާނު އުފާވެވަޑައިގެން ދާނިޔަލް ވަޅުގަނޑުން ނެރުމަށް އަމުރުކުރެއްވިއެވެ. އަދި ދާނިޔަލް ވަޅުގަނޑުން ނެގިއިރު، އޭނާގެ ކަލާނގެއަށް އިތުބާރު ކުރެވިފައިވާތީ، އޭނާގެ ގައިގައި އެއްވެސް ޒަޚަމެއް ނުފެނެއެވެ.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ދާނިޔަލް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6:</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500">
                <a:solidFill>
                  <a:schemeClr val="tx1">
                    <a:lumMod val="65000"/>
                    <a:lumOff val="35000"/>
                  </a:schemeClr>
                </a:solidFill>
              </a:rPr>
              <a:t>އަޅުވެތިކަމަށް ގެނެސް ބޮޑުވަޒީރުކަމަށް ވަޑައިގެންނެވި ދާނިޔަލްއަށް ނަފްރަތުކުރާ ބަޔަކު ބާބިލޯނުގައި ތިއްބެވެ. އެމީހުން ބޭނުންވީ ދާނިޔަލް މަރާލާށެވެ.</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400">
                <a:solidFill>
                  <a:schemeClr val="tx1">
                    <a:lumMod val="65000"/>
                    <a:lumOff val="35000"/>
                  </a:schemeClr>
                </a:solidFill>
              </a:rPr>
              <a:t>''ރަދުން ނޫން އެހެން އެއްޗަކަށް ބޯލަނބާ މީހަކު ސިންގާ ވަޅުގަނޑަށް އެއްލާލާނެ!' ދާނިޔަލްއަށް އެނގިހުރެވެސް ދުވާލަކު ތިން ފަހަރު ނަމާދުކުރުން ހުއްޓާނުލައެވެ.</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އެހެންކަމުން އާޚިރުގައި ދާނިޔަލް އެއްލާލީ ބިރުވެރި ސިންގާ ވަޅުގަނޑަށެވެ.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500">
                <a:solidFill>
                  <a:schemeClr val="tx1">
                    <a:lumMod val="65000"/>
                    <a:lumOff val="35000"/>
                  </a:schemeClr>
                </a:solidFill>
              </a:rPr>
              <a:t>ޖެހިގެން އައި ދުވަހުގެ ހެނދުނުގެ ވަގުތެއްގައި ރަސްގެފާނު ސިންގާ ވަޅުގަނޑަށް އައިސް ސުވާލުކުރެއްވިއެވެ. ސަލާމަތުންތަ؟' ހަގީގަތުގައި ދާނިޔަލް މަރުނުވުމަށް ރަސްގެފާނު ބޭނުންވީ ދާނިޔަލް ދެކެ ވަރަށް ލޯބިވާތީއެވެ.</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“މާތްރަސްކަލާނގެ އަހަރެން ހިމާޔަތް ކުރެއްވުމުން އަހަރެން އޯކޭ!” ދާނިޔަލްއަށް އެއްވެސް ގެއްލުމެއް ނުލިބުނެވެ. އަދި ރަސްގެފާނު ދާނިޔަލްގެ ކަލާނގެއަށް ތައުރީފު ކުރެއްވިއެވެ.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ސުލައިމާނު ވެގެން ދިޔައީ ދާއޫދު ރަސްގެފާނަށް ފަހު އިސްރާއީލުގެ ތިންވަނަ ރަސްކަލަކަށެވެ.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solidFill>
                  <a:schemeClr val="tx1">
                    <a:lumMod val="65000"/>
                    <a:lumOff val="35000"/>
                  </a:schemeClr>
                </a:solidFill>
              </a:rPr>
              <a:t>ބުދުތަކަށް ބޯނުލަނބާ ދާނިޔަލް އެވެ.</a:t>
            </a:r>
          </a:p>
          <a:p>
            <a:pPr xmlns:a="http://schemas.openxmlformats.org/drawingml/2006/main" algn="ctr"/>
            <a:r xmlns:a="http://schemas.openxmlformats.org/drawingml/2006/main">
              <a:rPr lang="dv" altLang="ko-KR" sz="3200">
                <a:solidFill>
                  <a:schemeClr val="tx1">
                    <a:lumMod val="65000"/>
                    <a:lumOff val="35000"/>
                  </a:schemeClr>
                </a:solidFill>
              </a:rPr>
              <a:t>އެންމެ ފަހުން، ސިންގާ ވަޅުގަނޑަށް އެއްލާލި ނަމަވެސް އޭނާ ހުރީ ސަލާމަތުންނެވެ.</a:t>
            </a:r>
          </a:p>
          <a:p>
            <a:pPr xmlns:a="http://schemas.openxmlformats.org/drawingml/2006/main" algn="ctr"/>
            <a:r xmlns:a="http://schemas.openxmlformats.org/drawingml/2006/main">
              <a:rPr lang="dv" altLang="ko-KR" sz="3200">
                <a:solidFill>
                  <a:schemeClr val="tx1">
                    <a:lumMod val="65000"/>
                    <a:lumOff val="35000"/>
                  </a:schemeClr>
                </a:solidFill>
              </a:rPr>
              <a:t>ދާނިޔަލްގެ އީމާންތެރިކަމުގެ ސަބަބުން ބާބިލުގެ ރަސްގެފާނުވެސް މާތްރަސްކަލާނގެއަށް ޙަމްދުކުރެއްވިއެވެ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އަޅުގަނޑުމެން އަޅުކަން ކުރަން ޖެހެނީ ހަމައެކަނި މާތްالله އާއި...</a:t>
            </a:r>
          </a:p>
          <a:p>
            <a:pPr xmlns:a="http://schemas.openxmlformats.org/drawingml/2006/main" algn="ctr"/>
            <a:r xmlns:a="http://schemas.openxmlformats.org/drawingml/2006/main">
              <a:rPr lang="dv" altLang="ko-KR" sz="3200">
                <a:solidFill>
                  <a:schemeClr val="tx1">
                    <a:lumMod val="65000"/>
                    <a:lumOff val="35000"/>
                  </a:schemeClr>
                </a:solidFill>
              </a:rPr>
              <a:t>އަހަރެމެންނަށް ޖެހެނީ ބުދުތަކަށް ޚިދުމަތް ނުކުރާ އީމާންތެރިކަމެއް!</a:t>
            </a:r>
          </a:p>
          <a:p>
            <a:pPr xmlns:a="http://schemas.openxmlformats.org/drawingml/2006/main" algn="ctr"/>
            <a:r xmlns:a="http://schemas.openxmlformats.org/drawingml/2006/main">
              <a:rPr lang="dv" altLang="ko-KR" sz="3200">
                <a:solidFill>
                  <a:schemeClr val="tx1">
                    <a:lumMod val="65000"/>
                    <a:lumOff val="35000"/>
                  </a:schemeClr>
                </a:solidFill>
              </a:rPr>
              <a:t>އެ ބާވަތުގެ އީމާންތެރިކަމުން އެހެން މީހުންނަށް މާތްރަސްކަލާނގެ އީމާންވެވޭނެއެވެ.</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މާތްالله އަކީ ހެއްޔެވެ؟</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 އެއްބައެއް..</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މާތްالله އަކީ އިތުބާރު ކުރެވޭ މީހެކެވެ</a:t>
            </a:r>
            <a:r xmlns:a="http://schemas.openxmlformats.org/drawingml/2006/main">
              <a:rPr lang="dv" altLang="en-US" sz="3600">
                <a:solidFill>
                  <a:schemeClr val="tx1">
                    <a:lumMod val="65000"/>
                    <a:lumOff val="35000"/>
                  </a:schemeClr>
                </a:solidFill>
              </a:rPr>
              <a:t> </a:t>
            </a:r>
            <a:r xmlns:a="http://schemas.openxmlformats.org/drawingml/2006/main">
              <a:rPr lang="dv" altLang="ko-KR" sz="3600">
                <a:solidFill>
                  <a:schemeClr val="tx1">
                    <a:lumMod val="65000"/>
                    <a:lumOff val="35000"/>
                  </a:schemeClr>
                </a:solidFill>
              </a:rPr>
              <a:t>އެކަލާނގެއަށް ޙަޤީޤަތުގައި އީމާންވެ، އެކަލާނގެއަށް ޚިދުމަތްކުރާ މީހުން ސަލާމަތް ކުރެވޭނެ މީހެކެވެ.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ކީއްވެ</a:t>
            </a:r>
            <a:r xmlns:a="http://schemas.openxmlformats.org/drawingml/2006/main">
              <a:rPr lang="dv" altLang="en-US" sz="3600">
                <a:solidFill>
                  <a:schemeClr val="tx1">
                    <a:lumMod val="65000"/>
                    <a:lumOff val="35000"/>
                  </a:schemeClr>
                </a:solidFill>
              </a:rPr>
              <a:t> </a:t>
            </a:r>
            <a:r xmlns:a="http://schemas.openxmlformats.org/drawingml/2006/main">
              <a:rPr lang="dv" altLang="ko-KR" sz="3600">
                <a:solidFill>
                  <a:schemeClr val="tx1">
                    <a:lumMod val="65000"/>
                    <a:lumOff val="35000"/>
                  </a:schemeClr>
                </a:solidFill>
              </a:rPr>
              <a:t>ވީ</a:t>
            </a:r>
            <a:r xmlns:a="http://schemas.openxmlformats.org/drawingml/2006/main">
              <a:rPr lang="dv" altLang="en-US" sz="3600">
                <a:solidFill>
                  <a:schemeClr val="tx1">
                    <a:lumMod val="65000"/>
                    <a:lumOff val="35000"/>
                  </a:schemeClr>
                </a:solidFill>
              </a:rPr>
              <a:t> </a:t>
            </a:r>
            <a:r xmlns:a="http://schemas.openxmlformats.org/drawingml/2006/main">
              <a:rPr lang="dv" altLang="ko-KR" sz="3600">
                <a:solidFill>
                  <a:schemeClr val="tx1">
                    <a:lumMod val="65000"/>
                    <a:lumOff val="35000"/>
                  </a:schemeClr>
                </a:solidFill>
              </a:rPr>
              <a:t>ދާނިޔަލް ސިންގާ ވަޅުގަނޑަށް އެއްލާލީ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އެހެނީ އޭނާ ރަސްގެފާނަށް ދޮގުހެދިއެވެ.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ރަސްގެފާނުގެ ބުދަށް ބޯނުލަނބާތީއެވެ.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އެހެނީ އޭނާ ރަސްގެފާނު މަރާލަން އުޅުއްވިއެވެ.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އެކަލޭގެފާނު މާތްالله އަށް ރަނގަޅަށް އަޅުކަން ނުކުރައްވާތީއެވެ.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2 </a:t>
            </a:r>
            <a:r xmlns:a="http://schemas.openxmlformats.org/drawingml/2006/main">
              <a:rPr lang="dv" altLang="ko-KR" sz="2800">
                <a:solidFill>
                  <a:srgbClr val="FF0000"/>
                </a:solidFill>
              </a:rPr>
              <a:t>ރަސްގެފާނުގެ ބުދަށް ބޯނުލަނބާތީއެވެ.</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ރަސްގެފާނު އުފާވެވަޑައިގެން ދާނިޔަލް ވަޅުގަނޑުން ނެރުމަށް އަމުރުކުރެއްވިއެވެ. އަދި ދާނިޔަލް ވަޅުގަނޑުން ނެގިއިރު، އޭނާގެ ކަލާނގެއަށް އިތުބާރު ކުރެވިފައިވާތީ، އޭނާގެ ގައިގައި އެއްވެސް ޒަޚަމެއް ނުފެނެއެވެ.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ދާނިޔަލް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6:</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44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ބޮޑުމަހުގެ ތެރޭގައި ހުރި ޔޫނުސް އެވެ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އެކަމަކު މާތްރަސްކަލާނގެ ޔޫނުސް ނިވާކޮށްލުމަށްޓަކައި ބޮޑު މަހެއް ފޯރުކޮށްދެއްވައި، ޔޫނުސް ތިން ދުވަހާއި ތިން ރޭ އެ މަހުގެ ތެރޭގައި ހުއްޓެވެ.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ޔޫނުސް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1:17 އެވެ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500">
                <a:solidFill>
                  <a:schemeClr val="tx1">
                    <a:lumMod val="65000"/>
                    <a:lumOff val="35000"/>
                  </a:schemeClr>
                </a:solidFill>
              </a:rPr>
              <a:t>އެއްދުވަހަކު މާތްރަސްކަލާނގެ ޔޫނުސްގެފާނަށް ފާޅުވެވަޑައިގެން ވިދާޅުވިއެވެ.</a:t>
            </a:r>
          </a:p>
          <a:p>
            <a:r xmlns:a="http://schemas.openxmlformats.org/drawingml/2006/main">
              <a:rPr lang="dv" altLang="ko-KR" sz="2500">
                <a:solidFill>
                  <a:schemeClr val="tx1">
                    <a:lumMod val="65000"/>
                    <a:lumOff val="35000"/>
                  </a:schemeClr>
                </a:solidFill>
              </a:rPr>
              <a:t>“ނިނިވާ ބޮޑު ސިޓީއަށް ގޮސް އެކަމާ ދެކޮޅަށް ދަރުސް ދެއްވާށެވެ! އެމީހުންގެ ނުބައިކަމުން އެމީހުން ސަލާމަތް ކުރާނަމެވެ.”</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ޔޫނުސް މާތްالله އަށް ކިޔަމަންވާކަށް ބޭނުމެއް ނުވިއެވެ. އޭނާ ރާއްޖެއިން ބޭރަށް ގޮސް ތަރުޝީޝްއަށް ދަތުރުކުރީ މާތްރަސްކަލާނގެ ކިބައިން ފިލައިގެން ދިއުމަށެވެ.</a:t>
            </a:r>
            <a:r xmlns:a="http://schemas.openxmlformats.org/drawingml/2006/main">
              <a:rPr lang="dv"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400">
                <a:solidFill>
                  <a:schemeClr val="tx1">
                    <a:lumMod val="65000"/>
                    <a:lumOff val="35000"/>
                  </a:schemeClr>
                </a:solidFill>
              </a:rPr>
              <a:t>އެކަމަކު، މާތްالله ބޮޑު ވައިރޯޅިއެއް ފޮނުއްވުމުން އެ އެންމެން މަރުވާން ޖެހުނެވެ. ކެޔޮޅުން ޔޫނުސް މޫދަށް އެއްލާލިއެވެ. ބޮޑު މަހެއް އައިސް އޭނާ ނިވާކޮށްލިއެވެ.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ޔޫނުސް ވަނީ މަހުގެ ތެރޭގައި 3 ދުވަސް ވަންދެން އޭނާގެ ފާފަތަކަށް ތައުބާވެފައެވެ.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“އަހަރެންގެ ރައްޔިތުން ރަނގަޅަށް ލީޑް ކުރުމުގެ ޙިކުމަތް އަހަންނަށް ދެއްވާށެވެ.” ސުލައިމާނު މިކަމަށް އެދިވަޑައިގަތުމުން މާތްالله އުފާކުރެއްވިއެވެ. އެހެންކަމުން، ސުލައިމާނު އެދުނު އެއްޗެއް މާތްالله އޭނާއަށް ދެއްވިއެވެ.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400">
                <a:solidFill>
                  <a:schemeClr val="tx1">
                    <a:lumMod val="65000"/>
                    <a:lumOff val="35000"/>
                  </a:schemeClr>
                </a:solidFill>
              </a:rPr>
              <a:t>މަސް އޭނާ ހޮޑުލީ ހިކި ބިމަށެވެ. އޭނާ ނިނީވާއަށް ގޮސް އެމީހުންނަށް މާތްالله ގެ މެސެޖު ގޮވާލީ ފަސްޖެހިފައެވެ.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500">
                <a:solidFill>
                  <a:schemeClr val="tx1">
                    <a:lumMod val="65000"/>
                    <a:lumOff val="35000"/>
                  </a:schemeClr>
                </a:solidFill>
              </a:rPr>
              <a:t>މާތްރަސްކަލާނގެ އިންޒާރު އަޑުއެހުމާއެކު ނީނުވީ މީހުން ތައުބާވެ މާތްރަސްކަލާނގެ ރަޙްމަތް ހޯއްދެވިއެވެ. މާތްالله ނީނަވީގެ ރައްޔިތުންނަށް މާފުކުރެއްވިއެވެ.</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solidFill>
                  <a:schemeClr val="tx1">
                    <a:lumMod val="65000"/>
                    <a:lumOff val="35000"/>
                  </a:schemeClr>
                </a:solidFill>
              </a:rPr>
              <a:t>ޔޫނުސް މާތްރަސްކަލާނގެ ބަސްފުޅަށް ނުކިޔަމަންތެރިވިއެވެ.</a:t>
            </a:r>
          </a:p>
          <a:p>
            <a:pPr xmlns:a="http://schemas.openxmlformats.org/drawingml/2006/main" algn="ctr"/>
            <a:r xmlns:a="http://schemas.openxmlformats.org/drawingml/2006/main">
              <a:rPr lang="dv" altLang="ko-KR" sz="3200">
                <a:solidFill>
                  <a:schemeClr val="tx1">
                    <a:lumMod val="65000"/>
                    <a:lumOff val="35000"/>
                  </a:schemeClr>
                </a:solidFill>
              </a:rPr>
              <a:t>އެކަމަކު މާތްރަސްކަލާނގެ ޔޫނުސްގެ ބޭނުން ހިފައިގެން ނުކިޔަމަންތެރިވެ އެންމެ ފަހުން ނީނުވީ މީހުން ސަލާމަތް ކުރެއްވިއެވެ.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މާތްالله ގެ އިރާދަފުޅު އަޅުގަނޑު ހީކުރާ ގޮތާ ތަފާތުވާ ފަހަރުވެސް އާދެއެވެ.</a:t>
            </a:r>
          </a:p>
          <a:p>
            <a:pPr xmlns:a="http://schemas.openxmlformats.org/drawingml/2006/main" algn="ctr"/>
            <a:r xmlns:a="http://schemas.openxmlformats.org/drawingml/2006/main">
              <a:rPr lang="dv" altLang="ko-KR" sz="3200">
                <a:solidFill>
                  <a:schemeClr val="tx1">
                    <a:lumMod val="65000"/>
                    <a:lumOff val="35000"/>
                  </a:schemeClr>
                </a:solidFill>
              </a:rPr>
              <a:t>އެކަމަކު މާތްالله ގެ އިރާދަފުޅު އަބަދުވެސް ރަނގަޅެވެ.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އަބަދުވެސް މާތްރަސްކަލާނގެ އިރާދަފުޅަށް ކިޔަމަންތެރިވާން ޖެހެއެވެ.</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ކަލާނގެއަކީ ކާކު ހެއްޔެވެ؟</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އިޚްލާޞްތެރިކަމާއެކު އެމީހުންގެ ފާފަތަކަށް ތައުބާވެ، ފާފައަށް އެދޭ މީހުން ސަލާމަތް ކުރައްވާ ފަރާތަކީ މާތްރަސްކަލާނގެއެވެ.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3 ދުވަސް ވަންދެން ޔޫނުސް ހުރީ ކާކުގެ ބަނޑުގައި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ސިންގާ</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ފިރިހެން ފިނޮޅެވެ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ބުޅަލެއް</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މަސް</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މަސް</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އެކަމަކު މާތްރަސްކަލާނގެ ޔޫނުސް ނިވާކޮށްލުމަށްޓަކައި ބޮޑު މަހެއް ފޯރުކޮށްދެއްވައި، ޔޫނުސް ތިން ދުވަހާއި ތިން ރޭ އެ މަހުގެ ތެރޭގައި ހުއްޓެވެ.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ޔޫނުސް 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1:17 އެވެ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އެއްދުވަހަކު ކުޑަ ތުއްތު ކުއްޖަކު ހިފައިގެން ސުލައިމާނުގެފާނުގެ އަރިހަށް ދެ އަންހެނަކު އައެވެ. އެމީހުން ހަނގުރާމަކުރީ އެ ތުއްތު ކުއްޖާއަކީ ރަސްގެފާނުގެ ކުރިން އޭނާގެ ދަރިފުޅު ކަމަށް ބުނެއެވެ.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ރަސްގެފާނު ވިދާޅުވިއެވެ.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އެއް އަންހެނަކު އޭނާގެ ދަރިފުޅާމެދު އޯގާތެރިކަމުން ފުރިގެން ދިޔައެވެ. އެހެންކަމުން، “ދިރިހުރި ތުއްތު ކުއްޖާ އޭނާއަށް ދޭށެވެ. އޭނާ މަރާނުލާ!“ މި އަޑު އިވުމުން ސުލައިމާނު ނިންމީ އެ އަންހެންމީހާއަކީ އޭނާގެ އަސްލު މަންމަ ކަމަށެވެ. ކިންގް ބުންޏެވެ، “ދަރިފުޅު އޭނައަށް ދޭށެވެ. އެއީ އަސްލު މަންމައެއް!”</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600">
                <a:solidFill>
                  <a:schemeClr val="tx1">
                    <a:lumMod val="65000"/>
                    <a:lumOff val="35000"/>
                  </a:schemeClr>
                </a:solidFill>
              </a:rPr>
              <a:t>ސުލައިމާނު އެދުނީ ޙިކުމަތްތެރި ހިތެއް ހޯދައިދިނުމަށާއި މުއްސަނދިކަމެއް ނުވަތަ ބާރަކަށް ނޫނެވެ</a:t>
            </a:r>
          </a:p>
          <a:p>
            <a:pPr xmlns:a="http://schemas.openxmlformats.org/drawingml/2006/main" algn="ctr"/>
            <a:r xmlns:a="http://schemas.openxmlformats.org/drawingml/2006/main">
              <a:rPr lang="dv" altLang="ko-KR" sz="3600">
                <a:solidFill>
                  <a:schemeClr val="tx1">
                    <a:lumMod val="65000"/>
                    <a:lumOff val="35000"/>
                  </a:schemeClr>
                </a:solidFill>
              </a:rPr>
              <a:t>އޭނާގެ ޤައުމުގައި ވެރިކަން ކުރުމަށެވެ.</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v" altLang="ko-KR" sz="3600">
                <a:solidFill>
                  <a:schemeClr val="tx1">
                    <a:lumMod val="65000"/>
                    <a:lumOff val="35000"/>
                  </a:schemeClr>
                </a:solidFill>
              </a:rPr>
              <a:t>އަޅުގަނޑުމެން މާތްالله އަށް ދުޢާކުރަން ޖެހެނީ ހަމައެކަނި އަމިއްލަ ނަފްސަށްޓަކައި ނޫން އެހެން މީހުންނަށް ޚިދުމަތް ކުރުމަށްޓަކައި.</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ދާއޫދު ޝާއުލް އާއި ވާހަކަ ދައްކައި ނިމުމުން ޔައުނަތު ރޫޙާނީ ގޮތުން ދާއޫދާއި އެއްބައިވަންތަ ވެގެން ދިޔައިރު، އޭނާ ވެސް އޭނާދެކެ ލޯބިވީ އޭނާގެ އަމިއްލަ ނަފްސާއި އެއްފަދައިންނެވެ.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v" altLang="ko-KR" sz="2800">
                <a:solidFill>
                  <a:schemeClr val="tx1">
                    <a:lumMod val="65000"/>
                    <a:lumOff val="35000"/>
                  </a:schemeClr>
                </a:solidFill>
              </a:rPr>
              <a:t>1 ސަމުޢޫލް 18:</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ﷲ?</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ﷲ..</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ދުނިޔެއިން ތިބާއަށް ނުލިބޭނެ ޙިކުމަތެއް އަޅުގަނޑުމެންނަށް ދެއްވާނެ ބޭކަލަކީ މާތްރަސްކަލާނގެއެވެ.</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ސުލައިމާނު މާތްރަސްކަލާނގެ ކިބައިން އެދުނީ ކޮން އެއްޗެއް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ކާނާ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މުއްސަނދިކަން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ސިއްޙަތު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ޙިކުމަތެވެ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ޙިކުމަތެވެ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ސުލައިމާނު ރަސްގެފާނަކީ ދުނިޔޭގެ އެހެން ހުރިހާ ރަސްރަސްކަލުންނަށްވުރެ މުއްސަނދިކަމާއި ޙިކުމަތުގައި ބޮޑު ބޭފުޅެކެވެ.</a:t>
            </a:r>
            <a:r xmlns:a="http://schemas.openxmlformats.org/drawingml/2006/main">
              <a:rPr lang="d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ތާރީޚު 9:</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33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މާތްالله ގެ ނަންފުޅަށް ފައްޅި</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ސުލައިމާނު އަމުރު ކުރެއްވީ މާތްރަސްކަލާނގެ ނަންފުޅަށް ފައްޅިއެއް ހަދައި، އޭނާގެ އަމިއްލަ ނަފްސަށް ޝާހީ ގަނޑުވަރެއް ހެދުމަށެވެ.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ތާރީޚު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ސުލައިމާނު އެދުނީ އޭނާގެ ބައްޕަގެ ގޮތުގައި މާތްރަސްކަލާނގެއަށް ފައްޅިއެއް އެޅުމަށް ކަމަށް ދާއޫދު އަމުރު ކުރެއްވިއެވެ.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އެހެންކަމުން، ފައްޅިއަށް އެންމެ ރަނގަޅު ގަސްތައް ގެނައުމަށް ހުނަރުވެރި ވަޑާންވެރިންނަށް އަމުރުކުރެއްވިއެވެ.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އޭނާ ފައްޅިއަށް ހިލަ ތައްޔާރު ކުރެއްވިއެވެ. އޭނާ އެދުނީ ހުނަރުވެރި ފަންނުވެރިންނަށް ބޮޑެތި، ޝަރަފުވެރި އަދި ވަރުގަދަ ހިލަތައް ގެނައުމަށެވެ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ބައެއް ފަންނުވެރިން މާތްރަސްކަލާނގެ ފައްޅި ޒީނަތްތެރިކުރީ ކުލަކުލައިގެ ހެދުމާއި ރަން ތެޔޮ ޖަހައިގެންނެވެ.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މާތްރަސްކަލާނގެ ފައްޅި ނިމުމުން ސުލައިމާނާއި އިސްރާއީލުގެ ހުރިހާ ފިރިހެނުން ވެސް ވަރަށް އުފަލުން މާތްރަސްކަލާނގެއަށް އަޅުކަން ކުރިއެވެ.</a:t>
            </a:r>
            <a:r xmlns:a="http://schemas.openxmlformats.org/drawingml/2006/main">
              <a:rPr lang="dv" altLang="en-US" sz="2600">
                <a:solidFill>
                  <a:schemeClr val="tx1">
                    <a:lumMod val="65000"/>
                    <a:lumOff val="35000"/>
                  </a:schemeClr>
                </a:solidFill>
              </a:rPr>
              <a:t> </a:t>
            </a:r>
            <a:r xmlns:a="http://schemas.openxmlformats.org/drawingml/2006/main">
              <a:rPr lang="dv" altLang="ko-KR" sz="2600">
                <a:solidFill>
                  <a:schemeClr val="tx1">
                    <a:lumMod val="65000"/>
                    <a:lumOff val="35000"/>
                  </a:schemeClr>
                </a:solidFill>
              </a:rPr>
              <a:t>“އޭ މާތްރަސްކަލާނގެ! އައިސް އަހަރެމެންނަށް މިތާ ރަސްކަންކޮށްދީބަލަ!”</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ދާއޫދު ވެގެން ދިޔައީ ގަނޑުވަރުގައި މަޑުކުރުމަށެވެ. އޭނާ އާއި ބައްދަލުވީ ޝާއުލް ރަސްގެފާނުގެ ދަރިކަލުން ޔޮނަތަން އެވެ.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600">
                <a:solidFill>
                  <a:schemeClr val="tx1">
                    <a:lumMod val="65000"/>
                    <a:lumOff val="35000"/>
                  </a:schemeClr>
                </a:solidFill>
              </a:rPr>
              <a:t>ސުލައިމާނާއި އެކަލޭގެފާނުގެ މީސްތަކުން މާތްރަސްކަލާނގެއަށް ލޯބިވާ ހިތްޕުޅު ދައްކުވައިދިނީ މާތްރަސްކަލާނގެއަށްޓަކައި ރީތި ފައްޅިއެއް ބިނާކުރުމުންނެވެ.</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v" altLang="ko-KR" sz="3600">
                <a:solidFill>
                  <a:schemeClr val="tx1">
                    <a:lumMod val="65000"/>
                    <a:lumOff val="35000"/>
                  </a:schemeClr>
                </a:solidFill>
              </a:rPr>
              <a:t>ޗާޗަކީ މާތްރަސްކަލާނގެއާ ބައްދަލުވެ، މާތްރަސްކަލާނގެއަށް ލޯބިވާ ހިތް ދައްކާލެވޭނެ ތަނެކެވެ.</a:t>
            </a:r>
          </a:p>
          <a:p>
            <a:pPr xmlns:a="http://schemas.openxmlformats.org/drawingml/2006/main" algn="ctr"/>
            <a:r xmlns:a="http://schemas.openxmlformats.org/drawingml/2006/main">
              <a:rPr lang="dv" altLang="ko-KR" sz="3600">
                <a:solidFill>
                  <a:schemeClr val="tx1">
                    <a:lumMod val="65000"/>
                    <a:lumOff val="35000"/>
                  </a:schemeClr>
                </a:solidFill>
              </a:rPr>
              <a:t>އަހަރެމެންގެ ޗާޗަށް ލޯބިވާން ޖެހެއެވެ.</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ﷲ?</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ﷲ..</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މާތްالله އަކީ އަޅުކަންކުރާ މީހުން ހޯދައި އެމީހުންނަށް ބަރަކާތް ލައްވާ ބޭކަލެކެވެ.</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v" altLang="ko-KR" sz="4000">
                <a:solidFill>
                  <a:srgbClr val="FF0000"/>
                </a:solidFill>
              </a:rPr>
              <a:t>މިއަދުގެ ކުއިޒް</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v" altLang="en-US" sz="3600">
                <a:solidFill>
                  <a:schemeClr val="tx1">
                    <a:lumMod val="65000"/>
                    <a:lumOff val="35000"/>
                  </a:schemeClr>
                </a:solidFill>
              </a:rPr>
              <a:t>ސުލައިމާނާއި އިސްރާއީލުން މާތްރަސްކަލާނގެ ދެކެ ލޯބިވާކަން ހާމަކުރުމަށްޓަކައި ހެދީ ކޮން އެއްޗެއް ހެއްޔެވެ؟</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v" altLang="en-US" sz="2800">
                <a:solidFill>
                  <a:schemeClr val="tx1">
                    <a:lumMod val="65000"/>
                    <a:lumOff val="35000"/>
                  </a:schemeClr>
                </a:solidFill>
              </a:rPr>
              <a:t>1 </a:t>
            </a:r>
            <a:r xmlns:a="http://schemas.openxmlformats.org/drawingml/2006/main">
              <a:rPr lang="dv" altLang="en-US" sz="2800">
                <a:solidFill>
                  <a:schemeClr val="tx1">
                    <a:lumMod val="65000"/>
                    <a:lumOff val="35000"/>
                  </a:schemeClr>
                </a:solidFill>
              </a:rPr>
              <a:t>އައިޑޮލް</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v" altLang="en-US" sz="2800">
                <a:solidFill>
                  <a:schemeClr val="tx1">
                    <a:lumMod val="65000"/>
                    <a:lumOff val="35000"/>
                  </a:schemeClr>
                </a:solidFill>
              </a:rPr>
              <a:t>2 </a:t>
            </a:r>
            <a:r xmlns:a="http://schemas.openxmlformats.org/drawingml/2006/main">
              <a:rPr lang="dv" altLang="en-US" sz="2800">
                <a:solidFill>
                  <a:schemeClr val="tx1">
                    <a:lumMod val="65000"/>
                    <a:lumOff val="35000"/>
                  </a:schemeClr>
                </a:solidFill>
              </a:rPr>
              <a:t>ގަނޑުވަރު</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v" altLang="en-US" sz="2800">
                <a:solidFill>
                  <a:schemeClr val="tx1">
                    <a:lumMod val="65000"/>
                    <a:lumOff val="35000"/>
                  </a:schemeClr>
                </a:solidFill>
              </a:rPr>
              <a:t>3 </a:t>
            </a:r>
            <a:r xmlns:a="http://schemas.openxmlformats.org/drawingml/2006/main">
              <a:rPr lang="dv" altLang="en-US" sz="2800">
                <a:solidFill>
                  <a:schemeClr val="tx1">
                    <a:lumMod val="65000"/>
                    <a:lumOff val="35000"/>
                  </a:schemeClr>
                </a:solidFill>
              </a:rPr>
              <a:t>ސިޓީ</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v" altLang="en-US" sz="2800">
                <a:solidFill>
                  <a:schemeClr val="tx1">
                    <a:lumMod val="65000"/>
                    <a:lumOff val="35000"/>
                  </a:schemeClr>
                </a:solidFill>
              </a:rPr>
              <a:t>4 </a:t>
            </a:r>
            <a:r xmlns:a="http://schemas.openxmlformats.org/drawingml/2006/main">
              <a:rPr lang="dv" altLang="en-US" sz="2800">
                <a:solidFill>
                  <a:schemeClr val="tx1">
                    <a:lumMod val="65000"/>
                    <a:lumOff val="35000"/>
                  </a:schemeClr>
                </a:solidFill>
              </a:rPr>
              <a:t>ސަންޗުއަރީ</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v" altLang="en-US" sz="2800">
                <a:solidFill>
                  <a:srgbClr val="FF0000"/>
                </a:solidFill>
              </a:rPr>
              <a:t>4 </a:t>
            </a:r>
            <a:r xmlns:a="http://schemas.openxmlformats.org/drawingml/2006/main">
              <a:rPr lang="dv" altLang="en-US" sz="2800">
                <a:solidFill>
                  <a:srgbClr val="FF0000"/>
                </a:solidFill>
              </a:rPr>
              <a:t>ސަންޗުއަރީ</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ސުލައިމާނު އަމުރު ކުރެއްވީ މާތްރަސްކަލާނގެ ނަންފުޅަށް ފައްޅިއެއް ހަދައި، އޭނާގެ އަމިއްލަ ނަފްސަށް ޝާހީ ގަނޑުވަރެއް ހެދުމަށެވެ.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ތާރީޚު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34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ރޮށި އާއި މަސް ގެނައި ރެވަންސް އެވެ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t>ކަލޭގެފާނު ކޯރުން ބޯނެ ކަމަށާއި، އެތަނުން ކަލޭގެފާނަށް ކާންދިނުމަށް އަހަރެން ކަނބުލޮތަކަށް އަމުރުކޮށްފިން.</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1 ރަސްރަސްކަލުންނެވެ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700">
                <a:solidFill>
                  <a:schemeClr val="tx1">
                    <a:lumMod val="65000"/>
                    <a:lumOff val="35000"/>
                  </a:schemeClr>
                </a:solidFill>
              </a:rPr>
              <a:t>މާތްރަސްކަލާނގެ ޙަޟްރަތުގައި ވަރަށް ނުބައި އަޙަބް ކިޔާ ރަސްގެފާނެއް ހުއްޓެވެ. އިލިޔާސް ނަބިއްޔަކު މާތްރަސްކަލާނގެ ބަސްފުޅު އަޙާބަށް ފޯރުކޮށްދިނެވެ.</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“ބިމުގައި ވާރޭ ނުވެހޭނެ!” މިހެން ބުނުމުން އަހަބް އޭނާ މަރާލަން މަސައްކަތް ކުރިއެވެ. މާތްالله އޭނާ އަހަބް ރަސްގެފާނުގެ އަރިހުން ފޮރުވައިދެއްވިއެވެ.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އިލިޔާސް ފިލައިގެން ދިޔައީ މާތްރަސްކަލާނގެ އަންގަވާފައިވާ ބިމަށެވެ.</a:t>
            </a:r>
          </a:p>
          <a:p>
            <a:r xmlns:a="http://schemas.openxmlformats.org/drawingml/2006/main">
              <a:rPr lang="dv" altLang="ko-KR" sz="2800">
                <a:solidFill>
                  <a:schemeClr val="tx1">
                    <a:lumMod val="65000"/>
                    <a:lumOff val="35000"/>
                  </a:schemeClr>
                </a:solidFill>
              </a:rPr>
              <a:t>އެކަމަކު، އެތަނުން ކާނެ އެއްވެސް ކާއެއްޗެއް ނުލިބުނެވެ.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އެތަނުން އިލިޔާސްއަށް ކާންދިނުމަށް މާތްالله ކަނބުލޮތަކަށް އަމުރު ކުރެއްވިއެވެ. ހެނދުނާއި ހަވީރު ކަނބުލޮތައް އޭނާއަށް ރޮށި މަހާއި މަސް ގެނެސްދިނުމުން އޭނާ ކޯރުމަތިން ބޯން ދިޔައެވެ.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ޔައުނަތަށް ދާއޫދު ވަރަށް ކަމުދިޔައެވެ. ޔޯނަތަން ރޫޙާނީ ގޮތުން ދާއޫދާއި އެއްބަޔަކަށް ވެގެން ދިޔައެވެ.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އިލިޔާސް އޭނާގެ ފުރާނަ ނުރައްކަލަށް ހުށަހަޅައިގެން މާތްރަސްކަލާނގެ ބަސްފުޅަށް ކިޔަމަންތެރިވެވަޑައިގަތުމުން މާތްރަސްކަލާނގެ ރައްކާތެރިކަމުގެ އަޖައިބު ކުރުވަނިވި ތަޖުރިބާއެއް އޭނާއަށް ލިބުނެވެ.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2800">
                <a:solidFill>
                  <a:schemeClr val="tx1">
                    <a:lumMod val="65000"/>
                    <a:lumOff val="35000"/>
                  </a:schemeClr>
                </a:solidFill>
              </a:rPr>
              <a:t>އެ ނުބައި ރަސްގެފާނު، އަހަބް މާތްރަސްކަލާނގެ ބަސްފުޅަށް ކިޔަމަންތެރިވުމަށް ނަފްރަތު ކުރެއްވިއެވެ. އެހެންކަމުން، މާތްރަސްކަލާނގެ ބަސްފުޅު ކިޔައިދިން މާތްރަސްކަލާނގެ ނަބިއްޔާ އިލިޔާސް މަރާލަން މަސައްކަތް ކުރެއްވިއެވެ.</a:t>
            </a:r>
            <a:r xmlns:a="http://schemas.openxmlformats.org/drawingml/2006/main">
              <a:rPr lang="dv"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v" altLang="ko-KR" sz="2800">
                <a:solidFill>
                  <a:schemeClr val="tx1">
                    <a:lumMod val="65000"/>
                    <a:lumOff val="35000"/>
                  </a:schemeClr>
                </a:solidFill>
              </a:rPr>
              <a:t>އެކަމަކު، މާތްރަސްކަލާނގެ އިލިޔާސް ރައްކާތެރިކޮށް ބެލެހެއްޓެވީ އަޖައިބު ކުރުވަނިވި ގޮތަކަށެވެ!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v" altLang="ko-KR" sz="2800">
                <a:solidFill>
                  <a:schemeClr val="tx1">
                    <a:lumMod val="65000"/>
                    <a:lumOff val="35000"/>
                  </a:schemeClr>
                </a:solidFill>
              </a:rPr>
              <a:t>އަޅުގަނޑުމެންނަށް ޖެހޭނީ އިލިޔާސް ފަދައިން ކޮންމެ ހާލަތެއްގައި ވެސް މާތްރަސްކަލާނގެ ބަސްފުޅަށް ކިޔަމަންވެ އިޢުލާން ކުރުމަށެވެ.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v" altLang="ko-KR" sz="2800">
                <a:solidFill>
                  <a:schemeClr val="tx1">
                    <a:lumMod val="65000"/>
                    <a:lumOff val="35000"/>
                  </a:schemeClr>
                </a:solidFill>
              </a:rPr>
              <a:t>މާތްالله އަހަރެމެން ރައްކާތެރި ކުރައްވާނެކަން ޔަގީނެވެ</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ކަލާނގެއަކީ ކާކު ހެއްޔެވެ ?</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މާތްالله އަކީ އެކަލާނގެ ބަސްފުޅުތަކަށް ކިޔަމަންތެރިވެ، އެކަލާނގެ ބަސްފުޅުތަކަށް އަޖައިބު ކުރުވަނިވި ގޮތަކަށް ކަންތައް ކުރައްވާ މީހުންނަށް އަޅާލާ މީހެކެވެ.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އިލިޔާސްއަށް ކާން އެއްޗެއް ގެނައީ ކާކު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އަސް</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އީގަލް އެވެ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ޑްރެގަން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ކަނބުލޮއެވެ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ކަނބުލޮއެވެ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t>ކަލޭގެފާނު ކޯރުން ބޯނެ ކަމަށާއި، އެތަނުން ކަލޭމެންނަށް ކާންދިނުމަށް އަހަރެން ކަނބުލޮތަކަށް އަމުރުކޮށްފިން.</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1 ރަސްރަސްކަލުންނެވެ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35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އެ ފުށާއި ތެލެވެ</a:t>
            </a:r>
          </a:p>
          <a:p>
            <a:pPr xmlns:a="http://schemas.openxmlformats.org/drawingml/2006/main" algn="ctr"/>
            <a:r xmlns:a="http://schemas.openxmlformats.org/drawingml/2006/main">
              <a:rPr lang="dv" altLang="ko-KR" sz="4400"/>
              <a:t>ބޭނުން ނުކުރެވުނެވެ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އެއްފަހަރާ ސައިޑޯންގެ ޒަރަފާތަށް ގޮސް އެތަނުގައި މަޑުކޮށްލާށެވެ. ތިޔަބައިމީހުންނަށް ކާބޯތަކެތި ފޯރުކޮށްދިނުމަށް އެތަނުގައި ހުރި ޚަވާރިޖަކަށް އަހަރެން އަމުރުކޮށްފިން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1 ރަސްރަސްކަލުންނެވެ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މާތްރަސްކަލާނގެ ވިދާޅުވި ފަދައިން އިސްރާއީލުގައި ވާރޭއެއް ނުވެހެއެވެ. އެހެންކަމުން މީހުން ކާނެ ކާނާއެއް ނެތެވެ.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މާތްރަސްކަލާނގެ އިލިޔާސް ފޮނުއްވީ ޒަރަފާތުގައި ދިރިއުޅުނު ޚަވާރިޖާއެއްގެ ގާތަށެވެ.</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އިލިޔާސް އެދުނީ އޭނާއަށް ބާކީ ހުރި އެންމެ އަތްތިލަ ފުށާއި ކުޑަ ތެލެއް ބޭނުންކޮށްގެން އަމިއްލައަށް ރޮށި ހަދައިދިނުމަށެވެ.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ޔައުނަތު ދާއޫދަށް އޭނާގެ އަމިއްލަ ކަނޑިއާއި ތިރިއެއް ދެއްވިއެވެ. އޭގެ މާނައަކީ އޭނާ ހަގީގަތުގައިވެސް ދާއޫދަށް އީމާންވިއެވެ.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އެމީހުން ދިރިއުޅެން ބޭނުންވާ ވަރަށް ފުށާއި ތެޔޮ ނުލިބުނު ނަމަވެސް، އިލިޔާސްގެ ވާހަކަފުޅުގައި، ރޮށިކޮޅެއް ހަދައިގެން ފުރަތަމަ އިލިޔާސްއަށް ދެއްވައި އަމިއްލައަށް ތައްޔާރުކުރެއްވިއެވެ.</a:t>
            </a:r>
            <a:r xmlns:a="http://schemas.openxmlformats.org/drawingml/2006/main">
              <a:rPr lang="dv" altLang="en-US" sz="2600">
                <a:solidFill>
                  <a:schemeClr val="tx1">
                    <a:lumMod val="65000"/>
                    <a:lumOff val="35000"/>
                  </a:schemeClr>
                </a:solidFill>
              </a:rPr>
              <a:t> </a:t>
            </a:r>
            <a:r xmlns:a="http://schemas.openxmlformats.org/drawingml/2006/main">
              <a:rPr lang="dv" altLang="ko-KR" sz="2600">
                <a:solidFill>
                  <a:schemeClr val="tx1">
                    <a:lumMod val="65000"/>
                    <a:lumOff val="35000"/>
                  </a:schemeClr>
                </a:solidFill>
              </a:rPr>
              <a:t>ދެން ހައިރާން ކުރުވަނިވި ގޮތަކަށް ފުށް ޖަރާސީމާއި ތެޔޮ ޖަގު ހުއްޓެވެ</a:t>
            </a:r>
            <a:r xmlns:a="http://schemas.openxmlformats.org/drawingml/2006/main">
              <a:rPr lang="dv" altLang="en-US" sz="2600">
                <a:solidFill>
                  <a:schemeClr val="tx1">
                    <a:lumMod val="65000"/>
                    <a:lumOff val="35000"/>
                  </a:schemeClr>
                </a:solidFill>
              </a:rPr>
              <a:t> </a:t>
            </a:r>
            <a:r xmlns:a="http://schemas.openxmlformats.org/drawingml/2006/main">
              <a:rPr lang="dv" altLang="ko-KR" sz="2600">
                <a:solidFill>
                  <a:schemeClr val="tx1">
                    <a:lumMod val="65000"/>
                    <a:lumOff val="35000"/>
                  </a:schemeClr>
                </a:solidFill>
              </a:rPr>
              <a:t>ބޭނުން ނުކުރެވޭ.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އެއްދުވަހަކު އޭނާގެ ދަރިފުޅު މަރުވިއެވެ. އެކަމަކު މާތްރަސްކަލާނގެ އެ ކުއްޖާގެ ދިރިއުޅުން އޭނާއަށް އަނބުރާ ދިރިއުޅެން ދޫކޮށްލެއްވިއެވެ. އެކަމަނާ މާތްالله އަށް ޝަރަފުވެރިކަން ދެއްވިއެވެ.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solidFill>
                  <a:schemeClr val="tx1">
                    <a:lumMod val="65000"/>
                    <a:lumOff val="35000"/>
                  </a:schemeClr>
                </a:solidFill>
              </a:rPr>
              <a:t>ޚަވާރިޖާ ކުޑަ ފުށްގަނޑަކާއި ތެޔޮކޮޅެއް ހުށަހެޅިއެވެ</a:t>
            </a:r>
          </a:p>
          <a:p>
            <a:pPr xmlns:a="http://schemas.openxmlformats.org/drawingml/2006/main" algn="ctr"/>
            <a:r xmlns:a="http://schemas.openxmlformats.org/drawingml/2006/main">
              <a:rPr lang="dv" altLang="ko-KR" sz="3200">
                <a:solidFill>
                  <a:schemeClr val="tx1">
                    <a:lumMod val="65000"/>
                    <a:lumOff val="35000"/>
                  </a:schemeClr>
                </a:solidFill>
              </a:rPr>
              <a:t>މާތްالله އަށް.</a:t>
            </a:r>
            <a:r xmlns:a="http://schemas.openxmlformats.org/drawingml/2006/main">
              <a:rPr lang="dv"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ދެން، އެކަމަނާއަށް ވަރަށް ގިނަ ނިޢުމަތްތަކެއް ލިބުނެވެ</a:t>
            </a:r>
          </a:p>
          <a:p>
            <a:pPr xmlns:a="http://schemas.openxmlformats.org/drawingml/2006/main" algn="ctr"/>
            <a:r xmlns:a="http://schemas.openxmlformats.org/drawingml/2006/main">
              <a:rPr lang="dv" altLang="ko-KR" sz="3200">
                <a:solidFill>
                  <a:schemeClr val="tx1">
                    <a:lumMod val="65000"/>
                    <a:lumOff val="35000"/>
                  </a:schemeClr>
                </a:solidFill>
              </a:rPr>
              <a:t>ޚިޔާލުގެ ބޭރުންނެވެ.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ބައެއް ފަހަރު، މާތްالله އަށް މުހިންމު އެއްޗެއް ދޭން ޖެހޭ ވަގުތުކޮޅެއް ވެސް ވާނެ އެވެ.</a:t>
            </a:r>
          </a:p>
          <a:p>
            <a:pPr xmlns:a="http://schemas.openxmlformats.org/drawingml/2006/main" algn="ctr"/>
            <a:r xmlns:a="http://schemas.openxmlformats.org/drawingml/2006/main">
              <a:rPr lang="dv" altLang="ko-KR" sz="3200">
                <a:solidFill>
                  <a:schemeClr val="tx1">
                    <a:lumMod val="65000"/>
                    <a:lumOff val="35000"/>
                  </a:schemeClr>
                </a:solidFill>
              </a:rPr>
              <a:t>ދެން، މި ޙަދިޔާއާއި ޤުރުބާނީގެ ތެރެއިން މާތްالله އަޅުގަނޑުމެންނަށް ވަރަށް ބޮޑަށް ނިޢުމަތް ދެއްވައެވެ.</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ކަލާނގެއަކީ ކާކު ހެއްޔެވެ؟</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މާތްالله އަކީ އަޅުގަނޑުމެންނަށް ދިރިއުޅެން ބޭނުންވާ ހުރިހާ އެއްޗެއް- ކާނާއާއި ހެދުންތަކާއި ގެދޮރު ފަދަ ކަންކަން ފޯރުކޮށްދެއްވާ ބޭފުޅެކެވެ.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200">
                <a:solidFill>
                  <a:schemeClr val="tx1">
                    <a:lumMod val="65000"/>
                    <a:lumOff val="35000"/>
                  </a:schemeClr>
                </a:solidFill>
              </a:rPr>
              <a:t>ކަލާނގެ އިލިޔާސް ގާތު ދިޔައީ ކާކަށް ހެއްޔެވެ؟؟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ރަސްގެފާނެވެ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ފައްޅީގެ ވެރިއެކެވެ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ޚަވާރިޖާއެވެ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ޖެނެރަލް</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3 </a:t>
            </a:r>
            <a:r xmlns:a="http://schemas.openxmlformats.org/drawingml/2006/main">
              <a:rPr lang="dv" altLang="ko-KR" sz="2800">
                <a:solidFill>
                  <a:srgbClr val="FF0000"/>
                </a:solidFill>
              </a:rPr>
              <a:t>ޚަވާރިޖާއެވެ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އެއްފަހަރާ ސައިޑޯންގެ ޒަރަފާތަށް ގޮސް އެތަނުގައި މަޑުކޮށްލާށެވެ. ތިޔަބައިމީހުންނަށް ކާބޯތަކެތި ފޯރުކޮށްދިނުމަށް އެތަނުގައި ހުރި ޚަވާރިޖަކަށް އަހަރެން އަމުރުކޮށްފިން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1 ރަސްރަސްކަލުންނެވެ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v" altLang="ko-KR" b="1">
                <a:solidFill>
                  <a:schemeClr val="tx1">
                    <a:lumMod val="50000"/>
                    <a:lumOff val="50000"/>
                  </a:schemeClr>
                </a:solidFill>
              </a:rPr>
              <a:t>ނަންބަރު 36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v" altLang="ko-KR" sz="4400"/>
              <a:t>ސުވަރުގެއިން އަލިފާން ވެއްޓުނެވެ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ދެން މާތްރަސްކަލާނގެ އަލިފާންގަނޑު ވެއްޓި، ޤުރުބާނީއާއި، ލަކުޑިއާއި، ހިލަތަކާއި، ބިންގަނޑު އަންދާލައި، ވަޅުގަނޑުގައި ހުރި ފެން ވެސް ލިއްސާލިއެވެ.</a:t>
            </a:r>
            <a:r xmlns:a="http://schemas.openxmlformats.org/drawingml/2006/main">
              <a:rPr lang="d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v" altLang="ko-KR" sz="2800">
                <a:solidFill>
                  <a:schemeClr val="tx1">
                    <a:lumMod val="65000"/>
                    <a:lumOff val="35000"/>
                  </a:schemeClr>
                </a:solidFill>
              </a:rPr>
              <a:t>1 ރަސްރަސްކަލުންނެވެ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އިސްރާއީލުގެ ނުބައި ރަސްގެފާނު އަޙާބްގެ އަރިހަށް މާތްރަސްކަލާނގެ އިލިޔާސް ފޮނުއްވިއެވެ. “އަސްލު ކަލާނގެއަކީ ކާކުކަން އެނގޭނެ!”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އިލިޔާސް ވަނީ ބުދު އަޅުކަންކުރާ މީހުންގެ 850 ދޮގު ނަބިއްޔުންނާ ދެކޮޅަށް ހަނގުރާމަކޮށްފައެވެ. “އަލިފާނުން ޖަވާބުދާރީވާ ކަލާނގެއަކީ ހަގީގީ ކަލާނގެ!”</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ޔައުނަތު އޭނާގެ އަގުހުރި ހެދުންތައް ދާއޫދަށް ދިނެވެ. އެއިން ދައްކުވައިދިނީ ޔައުނަތަށް ދާއޫދާއި އެކު އޮތް ފުން އެކުވެރިކަމެވެ.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850 ނަބިއްޔުން އެމީހުންގެ ކަލާނގެ ނަން ގޮވައިގެން ޤުރުބާން ވަށައިގެން ނަށައި އުޅުނު ނަމަވެސް އަލިފާނުގެ ޖަވާބެއް ނުލިބުނެވެ.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v" altLang="ko-KR" sz="2800">
                <a:solidFill>
                  <a:schemeClr val="tx1">
                    <a:lumMod val="65000"/>
                    <a:lumOff val="35000"/>
                  </a:schemeClr>
                </a:solidFill>
              </a:rPr>
              <a:t>އެއީ އިލިޔާސްގެ ނަންބަރެވެ. އިލިޔާސް ދުޢާކުރީ ސުވަރުގެއާ ދިމާއަށެވެ. ދެން، މާތްރަސްކަލާނގެ އަލިފާންގަނޑު ވެއްޓި، ޤުރުބާނީގައި ހުރި ޤުރުބާނީ އަންދާލިއެވެ.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dv" altLang="ko-KR" sz="2600">
                <a:solidFill>
                  <a:schemeClr val="tx1">
                    <a:lumMod val="65000"/>
                    <a:lumOff val="35000"/>
                  </a:schemeClr>
                </a:solidFill>
              </a:rPr>
              <a:t>“މާތްކަލާނގެއަކީ އަސްލު ކަލާނގެ!” އިސްރާއީލުގެ މީހުން އެމީހުންގެ ފާފަތަކަށް ތައުބާވެ މާތްރަސްކަލާނގެއަށް ޝަރަފުވެރިކަން ދިނެވެ.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dv" altLang="ko-KR" sz="3200">
                <a:solidFill>
                  <a:schemeClr val="tx1">
                    <a:lumMod val="65000"/>
                    <a:lumOff val="35000"/>
                  </a:schemeClr>
                </a:solidFill>
              </a:rPr>
              <a:t>ދޮގު ކަލާނގެތަކަށް އެއްވެސް ކަމެއް ނުކުރެވުނެވެ.</a:t>
            </a:r>
          </a:p>
          <a:p>
            <a:pPr xmlns:a="http://schemas.openxmlformats.org/drawingml/2006/main" algn="ctr"/>
            <a:r xmlns:a="http://schemas.openxmlformats.org/drawingml/2006/main">
              <a:rPr lang="dv" altLang="ko-KR" sz="3200">
                <a:solidFill>
                  <a:schemeClr val="tx1">
                    <a:lumMod val="65000"/>
                    <a:lumOff val="35000"/>
                  </a:schemeClr>
                </a:solidFill>
              </a:rPr>
              <a:t>އަށް</a:t>
            </a:r>
            <a:r xmlns:a="http://schemas.openxmlformats.org/drawingml/2006/main">
              <a:rPr lang="dv" altLang="en-US" sz="3200">
                <a:solidFill>
                  <a:schemeClr val="tx1">
                    <a:lumMod val="65000"/>
                    <a:lumOff val="35000"/>
                  </a:schemeClr>
                </a:solidFill>
              </a:rPr>
              <a:t> </a:t>
            </a:r>
            <a:r xmlns:a="http://schemas.openxmlformats.org/drawingml/2006/main">
              <a:rPr lang="dv" altLang="ko-KR" sz="3200">
                <a:solidFill>
                  <a:schemeClr val="tx1">
                    <a:lumMod val="65000"/>
                    <a:lumOff val="35000"/>
                  </a:schemeClr>
                </a:solidFill>
              </a:rPr>
              <a:t>އެމީހުން</a:t>
            </a:r>
            <a:r xmlns:a="http://schemas.openxmlformats.org/drawingml/2006/main">
              <a:rPr lang="dv" altLang="en-US" sz="3200">
                <a:solidFill>
                  <a:schemeClr val="tx1">
                    <a:lumMod val="65000"/>
                    <a:lumOff val="35000"/>
                  </a:schemeClr>
                </a:solidFill>
              </a:rPr>
              <a:t> </a:t>
            </a:r>
            <a:r xmlns:a="http://schemas.openxmlformats.org/drawingml/2006/main">
              <a:rPr lang="dv" altLang="ko-KR" sz="3200">
                <a:solidFill>
                  <a:schemeClr val="tx1">
                    <a:lumMod val="65000"/>
                    <a:lumOff val="35000"/>
                  </a:schemeClr>
                </a:solidFill>
              </a:rPr>
              <a:t>އޮތް</a:t>
            </a:r>
            <a:r xmlns:a="http://schemas.openxmlformats.org/drawingml/2006/main">
              <a:rPr lang="dv" altLang="en-US" sz="3200">
                <a:solidFill>
                  <a:schemeClr val="tx1">
                    <a:lumMod val="65000"/>
                    <a:lumOff val="35000"/>
                  </a:schemeClr>
                </a:solidFill>
              </a:rPr>
              <a:t> </a:t>
            </a:r>
            <a:r xmlns:a="http://schemas.openxmlformats.org/drawingml/2006/main">
              <a:rPr lang="dv" altLang="ko-KR" sz="3200">
                <a:solidFill>
                  <a:schemeClr val="tx1">
                    <a:lumMod val="65000"/>
                    <a:lumOff val="35000"/>
                  </a:schemeClr>
                </a:solidFill>
              </a:rPr>
              <a:t>ނޫން</a:t>
            </a:r>
            <a:r xmlns:a="http://schemas.openxmlformats.org/drawingml/2006/main">
              <a:rPr lang="dv" altLang="en-US" sz="3200">
                <a:solidFill>
                  <a:schemeClr val="tx1">
                    <a:lumMod val="65000"/>
                    <a:lumOff val="35000"/>
                  </a:schemeClr>
                </a:solidFill>
              </a:rPr>
              <a:t> </a:t>
            </a:r>
            <a:r xmlns:a="http://schemas.openxmlformats.org/drawingml/2006/main">
              <a:rPr lang="dv" altLang="ko-KR" sz="3200">
                <a:solidFill>
                  <a:schemeClr val="tx1">
                    <a:lumMod val="65000"/>
                    <a:lumOff val="35000"/>
                  </a:schemeClr>
                </a:solidFill>
              </a:rPr>
              <a:t>ބާރު.</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މާތްالله އަކީ މާތްالله އެވެ.</a:t>
            </a:r>
          </a:p>
          <a:p>
            <a:pPr xmlns:a="http://schemas.openxmlformats.org/drawingml/2006/main" algn="ctr"/>
            <a:r xmlns:a="http://schemas.openxmlformats.org/drawingml/2006/main">
              <a:rPr lang="dv" altLang="ko-KR" sz="3200">
                <a:solidFill>
                  <a:schemeClr val="tx1">
                    <a:lumMod val="65000"/>
                    <a:lumOff val="35000"/>
                  </a:schemeClr>
                </a:solidFill>
              </a:rPr>
              <a:t>އެކަލާނގެ އަޖައިބު ކުރުވަނިވި މުޢުޖިޒާތްތައް އަޅުގަނޑުމެންނަށް ތަޖުރިބާ ކުރެވޭނީ އެކަލާނގެއަށް ބަރޯސާވެ އީމާންވުމުންނެވެ.</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v" altLang="ko-KR" sz="3200"/>
              <a:t>ކަލާނގެއަކީ ކާކު ހެއްޔެވެ؟</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އެއީ ދޮގު ބުދުތަކާ ތަފާތު ހަގީގީ އަދި ދިރިހުރި އަދި މަސައްކަތްކުރާ ކަލާނގެއެވެ.</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dv" altLang="ko-KR" sz="3200">
                <a:solidFill>
                  <a:schemeClr val="tx1">
                    <a:lumMod val="65000"/>
                    <a:lumOff val="35000"/>
                  </a:schemeClr>
                </a:solidFill>
              </a:rPr>
              <a:t>އިލިޔާސް ނަމާދު ކުރުމުން ސުވަރުގެއިން ވެއްޓުނީ ކޮން އެއްޗެއް ހެއްޔެވެ؟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ސްނޯ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ވާރޭ ވެހެއެވެ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ހިލަގަނޑެވެ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އަލިފާންގަނޑެވެ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އަލިފާންގަނޑެވެ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ދެން މާތްރަސްކަލާނގެ އަލިފާންގަނޑު ވެއްޓި، ޤުރުބާނީއާއި، ލަކުޑިއާއި، ހިލަތަކާއި، ބިންގަނޑު އަންދާލައި، ވަޅުގަނޑުގައި ހުރި ފެން ވެސް ލިއްސާލިއެވެ.</a:t>
            </a:r>
            <a:r xmlns:a="http://schemas.openxmlformats.org/drawingml/2006/main">
              <a:rPr lang="d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v" altLang="ko-KR" sz="2800">
                <a:solidFill>
                  <a:schemeClr val="tx1">
                    <a:lumMod val="65000"/>
                    <a:lumOff val="35000"/>
                  </a:schemeClr>
                </a:solidFill>
              </a:rPr>
              <a:t>1 ރަސްރަސްކަލުންނެވެ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 37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ނަމާން ޝިފާ ލިބިފައިވަނީ ލެޕްރަސީންނެވެ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އެހެންކަމުން އެކަލޭގެފާނު ފައިބައިވަޑައިގެން އުރުދުން ކޯރުގައި ހަތް ފަހަރު ފީނައިގަތީ، މާތްރަސްކަލާނގެ މީހާ ވިދާޅުވެފައިވާ ފަދައިން، އޭނާގެ މަސްގަނޑު އާލާވެ، ޒުވާން ފިރިހެން ކުއްޖެއްގެ މަސް ފަދައިން ސާފުވެގެން ދިޔައެވެ.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ރަސްރަސްކަލުން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400">
                <a:solidFill>
                  <a:schemeClr val="tx1">
                    <a:lumMod val="65000"/>
                    <a:lumOff val="35000"/>
                  </a:schemeClr>
                </a:solidFill>
              </a:rPr>
              <a:t>ނަމާނަކީ އަރަމް ރަސްގެފާނުގެ ލަޝްކަރުގެ ކޮމާންޑަރެއް ނަމަވެސް އޭނާއަށް ކިޑްނީ ބަލި ޖެހިފައިވެއެވެ. އޭނާ ދިޔައީ އިސްރާއީލުގެ ނަބިއްޔާ ކަމުގައިވާ އެލީޝާގެ އަރިހަށް އަލުން އާލާވުމަށްޓަކައެވެ.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dv" altLang="ko-KR" sz="2600">
                <a:solidFill>
                  <a:schemeClr val="tx1">
                    <a:lumMod val="65000"/>
                    <a:lumOff val="35000"/>
                  </a:schemeClr>
                </a:solidFill>
              </a:rPr>
              <a:t>ޝާއުލް ރަސްގެފާނު އޭނާ މަރާލަން މަސައްކަތް ކުރެއްވުމުން، ދާއޫދުގެފާނު މަރުވާވަރުގެ ނުރައްކާތެރި ހާލަތްތަކެއްގައި އެތައް ފަހަރަކު ހުއްޓެވެ. ނަމަވެސް އެ ނުރައްކާތަކުން ސަލާމަތްވެވުނީ ޖޮނަތަންގެ އެހީގައެވެ.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އެލީޝާ އޭނާއާ ބައްދަލު ނުވި ނަމަވެސް ހަމައެކަނި ބުނީ “ގޮސް އުރުދުން ކޯރުގައި ހަތް ފަހަރު ދޮވެލާށެވެ.”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އެލީޝާގެ ބަހާއި ދެކޮޅަށް ނަމާން ރުޅިއައެވެ. އެކަމަކު އެކަލޭގެފާނުގެ އަޅުން އެކަލޭގެފާނަށް ވިދާޅުވިއެވެ.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އެލީޝާއާއި އޭނާގެ އަޅުން ބުނިހެން ނަމާން އުރުދުން ކޯރުގައި ހަތް ފަހަރު ފީނައިގަތެވެ.</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500">
                <a:solidFill>
                  <a:schemeClr val="tx1">
                    <a:lumMod val="65000"/>
                    <a:lumOff val="35000"/>
                  </a:schemeClr>
                </a:solidFill>
              </a:rPr>
              <a:t>ދެން ހައިރާން ކުރުވަނިވި ގޮތަކަށް އޭނާގެ މަސް އަލުން އާލާވެ ސާފުވެގެން ދިޔައެވެ.</a:t>
            </a:r>
          </a:p>
          <a:p>
            <a:r xmlns:a="http://schemas.openxmlformats.org/drawingml/2006/main">
              <a:rPr lang="dv" altLang="ko-KR" sz="2500">
                <a:solidFill>
                  <a:schemeClr val="tx1">
                    <a:lumMod val="65000"/>
                    <a:lumOff val="35000"/>
                  </a:schemeClr>
                </a:solidFill>
              </a:rPr>
              <a:t>ނަމާން އެނބުރި އެލީޝާގެ އަރިހަށް ގޮސް މާތްރަސްކަލާނގެއަށް ޝަރަފުވެރިކަން ދެއްވިއެވެ.</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solidFill>
                  <a:schemeClr val="tx1">
                    <a:lumMod val="65000"/>
                    <a:lumOff val="35000"/>
                  </a:schemeClr>
                </a:solidFill>
              </a:rPr>
              <a:t>މާތްރަސްކަލާނގެ އިންސާނާ ކަމުގައިވާ އެލީޝާގެ އަޑު އިވި، އެކަލޭގެފާނުގެ ބަސްފުޅަށް ކިޔަމަންތެރިވެވަޑައިގަތުމުން، ނަމާނަށް އޭނާގެ ކިހުނު ބަލިން ޠާހިރުވެވަޑައިގަތުމުގެ ނިޢުމަތް ލިބުނެވެ.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އަހަރެމެން އުޅެންވީ އަމިއްލަ އިހުތިޔާރަކުން ނޫން،</a:t>
            </a:r>
          </a:p>
          <a:p>
            <a:pPr xmlns:a="http://schemas.openxmlformats.org/drawingml/2006/main" algn="ctr"/>
            <a:r xmlns:a="http://schemas.openxmlformats.org/drawingml/2006/main">
              <a:rPr lang="dv" altLang="ko-KR" sz="3200">
                <a:solidFill>
                  <a:schemeClr val="tx1">
                    <a:lumMod val="65000"/>
                    <a:lumOff val="35000"/>
                  </a:schemeClr>
                </a:solidFill>
              </a:rPr>
              <a:t>އެކަމަކު މާތްރަސްކަލާނގެ އިރާދަފުޅުންނެވެ.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އަހަރެމެން ދިރިއުޅެނީ މާތްރަސްކަލާނގެ ބަސްފުޅަށް ކިޔަމަންވާއިރު،</a:t>
            </a:r>
          </a:p>
          <a:p>
            <a:pPr xmlns:a="http://schemas.openxmlformats.org/drawingml/2006/main" algn="ctr"/>
            <a:r xmlns:a="http://schemas.openxmlformats.org/drawingml/2006/main">
              <a:rPr lang="dv" altLang="ko-KR" sz="3200">
                <a:solidFill>
                  <a:schemeClr val="tx1">
                    <a:lumMod val="65000"/>
                    <a:lumOff val="35000"/>
                  </a:schemeClr>
                </a:solidFill>
              </a:rPr>
              <a:t>އަޅުގަނޑުމެންނަށް ނިޢުމަތް ލިބިގެންދާނީ މާތްالله އަޅުގަނޑުމެންނަށް ފޯރުކޮށްދެއްވޭނެ ގިނަ ނިޢުމަތްތަކަކުންނެވެ.</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solidFill>
                  <a:srgbClr val="FF0000"/>
                </a:solidFill>
              </a:rPr>
              <a:t>ﷲ?</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ކޮންމެ ބައްޔަކަށް ޝިފާ ދެއްވާނެ ފަރާތަކީ މާތްالله އެވެ. އެކަލޭގެފާނަކީ އަހަރެމެންނަށް ޝިފާ ލިބިދެއްވޭނެ އެންމެ ބޮޑު ކަލާނގެއެވެ.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ނަމާން އުރުދުން ކޯރުގައި ފީނައިގަތީ ކިތައް ފަހަރު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ތިން ފަހަރު</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އެއްފަހަރު</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ފަސް ފަހަރު</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ހަތް</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ފަހަރު</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ހަތް ފަހަރު</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އެހެންކަމުން އެކަލޭގެފާނު ފައިބައިވަޑައިގެން އުރުދުން ކޯރުގައި ހަތް ފަހަރު ފީނައިގަތީ، މާތްރަސްކަލާނގެ މީހާ ވިދާޅުވެފައިވާ ފަދައިން، އޭނާގެ މަސްގަނޑު އާލާވެ، ޒުވާން ފިރިހެން ކުއްޖެއްގެ މަސް ފަދައިން ސާފުވެގެން ދިޔައެވެ.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ރަސްރަސްކަލުން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38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400"/>
              <a:t>މާތްރަސްކަލާނގެ ފައްޅި މަރާމާތުކުރުން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bg1">
                    <a:lumMod val="50000"/>
                  </a:schemeClr>
                </a:solidFill>
              </a:rPr>
              <a:t>އެހެންކަމުން ޔައުޢާޝް ރަސްގެފާނު ޔަހޫޔާދާ އާއި އެހެން އިމާމުންނަށް ހާޒިރުކޮށް އެމީހުންނާ ސުވާލު ކުރެއްވިއެވެ.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ރަސްރަސްކަލުން</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dv" altLang="ko-KR" sz="3200">
                <a:solidFill>
                  <a:schemeClr val="tx1">
                    <a:lumMod val="65000"/>
                    <a:lumOff val="35000"/>
                  </a:schemeClr>
                </a:solidFill>
              </a:rPr>
              <a:t>ޔުނަތަން އޭނާގެ އަމިއްލަ އެދުން އިޚްތިޔާރު ނުކުރި ނަމަވެސް އޭނާގެ އެކުވެރިޔާ ދާއޫދުއެވެ.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v" altLang="ko-KR" sz="3200">
                <a:solidFill>
                  <a:schemeClr val="tx1">
                    <a:lumMod val="65000"/>
                    <a:lumOff val="35000"/>
                  </a:schemeClr>
                </a:solidFill>
              </a:rPr>
              <a:t>ޖޮނަތަން ފަދައިން،</a:t>
            </a:r>
          </a:p>
          <a:p>
            <a:pPr xmlns:a="http://schemas.openxmlformats.org/drawingml/2006/main" algn="ctr"/>
            <a:r xmlns:a="http://schemas.openxmlformats.org/drawingml/2006/main">
              <a:rPr lang="dv" altLang="ko-KR" sz="3200">
                <a:solidFill>
                  <a:schemeClr val="tx1">
                    <a:lumMod val="65000"/>
                    <a:lumOff val="35000"/>
                  </a:schemeClr>
                </a:solidFill>
              </a:rPr>
              <a:t>ހިނގާ އަހަރެމެންގެ އެކުވެރިޔާއަށް ރަނގަޅު ރަހުމަތްތެރިއަކަށް ވާން.</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err="1">
                <a:solidFill>
                  <a:schemeClr val="tx1">
                    <a:lumMod val="65000"/>
                    <a:lumOff val="35000"/>
                  </a:schemeClr>
                </a:solidFill>
              </a:rPr>
              <a:t>ޔަހޫދީންގެ ރަސްގެފާނު ޔޫއާޝްގެ ސިކުނޑިއެއް އޮތީ ހަލާކުވެފައި އޮތް މާތްރަސްކަލާނގެ ފައްޅި މަރާމާތު ކުރުމަށެވެ.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ނަމަވެސް ބަޖެޓުން ފައްޅި މަރާމާތު ކުރަން ފުދޭވަރުގެ ކަމެއް ނޫނެވެ. ޔޫއާޝް ނިންމީ މާތްރަސްކަލާނގެ ފައްޅި މަރާމާތު ކުރުމަށްޓަކައި ޙަދިޔާ ލިބިގަތުމަށެވެ.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މާތްރަސްކަލާނގެ ދެކެ ލޯބިވާ މީހުން އިޚްލާޞްތެރިކަމާއެކު ފައްޅި މަރާމާތު ކުރުމަށް ފައިސާ ހުށަހެޅިއެވެ.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ފައްޅި މަރާމާތު ކުރުމަށް އެއްކުރި ފައިސާ މަސައްކަތްތެރިންނަށް ދީ، އެމީހުން ފައްޅި މަރާމާތު ކުރީ ފުރިހަމަ ތެދުވެރިކަމާއެކުގައެވެ.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"އާޗާ! ހާދަ ރީތި ފައްޅިއެއް ހެއްޔެވެ!” ޖޯޝް އުފާވީ މާތްالله ރުހިވަޑައިގަންނަވާނެ ކަމަށް ހީކޮށްގެންނެވެ.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600" err="1">
                <a:solidFill>
                  <a:schemeClr val="tx1">
                    <a:lumMod val="65000"/>
                    <a:lumOff val="35000"/>
                  </a:schemeClr>
                </a:solidFill>
              </a:rPr>
              <a:t>ޔޫއާޝް ދެކެވަޑައިގަތީ މާތްރަސްކަލާނގެ ފައްޅިއަކީ އަގުހުރި ތަނެއްގެ ގޮތުގައި، މީހުން މާތްރަސްކަލާނގެއަށް އަޅުކަންކުރާ ތަނެއްގެ ގޮތުގައެވެ.</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v" altLang="ko-KR" sz="3600">
                <a:solidFill>
                  <a:schemeClr val="tx1">
                    <a:lumMod val="65000"/>
                    <a:lumOff val="35000"/>
                  </a:schemeClr>
                </a:solidFill>
              </a:rPr>
              <a:t>ޗާޗަކީ އަހަރެމެން އެކަލާނގެއަށް އަޅުކަންކުރާއިރު މާތްރަސްކަލާނގެ ޙާޟިރުވެވަޑައިގަންނަވާ ތަނެވެ.</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v" altLang="ko-KR" sz="3600">
                <a:solidFill>
                  <a:schemeClr val="tx1">
                    <a:lumMod val="65000"/>
                    <a:lumOff val="35000"/>
                  </a:schemeClr>
                </a:solidFill>
              </a:rPr>
              <a:t>އެހެންވީމާ، އަޅުގަނޑުމެން ޗާޗަށް ލޯބިކުރަންޖެހޭ، ވަރަށް އަގުހުރި ގޮތެއްގައި ވިސްނަންޖެހޭ.</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solidFill>
                  <a:srgbClr val="FF0000"/>
                </a:solidFill>
              </a:rPr>
              <a:t>ﷲ?</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އަހަރެމެންގެ ތެރެއިން ކޮންމެ މީހަކުވެސް އެކަލާނގެ މާތް ފައްޅިއެއްގެ ގޮތުގައި ޤާއިމުކުރައްވައެވެ.</a:t>
            </a:r>
          </a:p>
          <a:p>
            <a:endParaRPr lang="en-US" altLang="ko-KR" sz="3600">
              <a:solidFill>
                <a:schemeClr val="tx1">
                  <a:lumMod val="65000"/>
                  <a:lumOff val="35000"/>
                </a:schemeClr>
              </a:solidFill>
            </a:endParaRPr>
          </a:p>
          <a:p>
            <a:r xmlns:a="http://schemas.openxmlformats.org/drawingml/2006/main">
              <a:rPr lang="dv" altLang="ko-KR" sz="3600">
                <a:solidFill>
                  <a:schemeClr val="tx1">
                    <a:lumMod val="65000"/>
                    <a:lumOff val="35000"/>
                  </a:schemeClr>
                </a:solidFill>
              </a:rPr>
              <a:t>އެކަލާނގެއަށް އަޅުކަންކުރާ މީހުންނާ ބައްދަލުކުރައްވައެވެ.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ޖޯޝް ރަނގަޅު ކުރަން ނިންމީ ކޮންކަމެއް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ގަނޑުވަރެވެ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އޭނާގެ...</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ކޮޓަރި</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ސްކޫލް</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މާތް ފައްޅި</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މާތް ފައްޅި</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bg1">
                    <a:lumMod val="50000"/>
                  </a:schemeClr>
                </a:solidFill>
              </a:rPr>
              <a:t>އެހެންކަމުން ޔައުޢާޝް ރަސްގެފާނު ޔަހޫޔާދާ އާއި އެހެން އިމާމުންނަށް ހާޒިރުކޮށް އެމީހުންނާ ސުވާލު ކުރެއްވިއެވެ.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2 ރަސްރަސްކަލުން</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b="1">
                <a:solidFill>
                  <a:schemeClr val="tx1">
                    <a:lumMod val="50000"/>
                    <a:lumOff val="50000"/>
                  </a:schemeClr>
                </a:solidFill>
              </a:rPr>
              <a:t>ނަންބަރު 39 މާތްރަސްކަލާނގެ ބަސްފުޅު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600"/>
              <a:t>ޤުދުސްގެ ފާރު އަލުން ބިނާކުރެއްވި ނަޙީމީޔާއެވެ</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v" altLang="ko-KR" sz="3200"/>
              <a:t>ﷲ?</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v" altLang="ko-KR" sz="3600">
                <a:solidFill>
                  <a:srgbClr val="C00000"/>
                </a:solidFill>
              </a:rPr>
              <a:t>ﷲ..</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dv" altLang="ko-KR" sz="3600">
                <a:solidFill>
                  <a:schemeClr val="tx1">
                    <a:lumMod val="65000"/>
                    <a:lumOff val="35000"/>
                  </a:schemeClr>
                </a:solidFill>
              </a:rPr>
              <a:t>އަހަރެމެންނަށް ރަނގަޅު ރަޙްމަތްތެރިން ދެއްވާ ފަރާތަކީ އޭނާއެވެ.</a:t>
            </a:r>
          </a:p>
          <a:p>
            <a:endParaRPr lang="en-US" altLang="ko-KR" sz="3600">
              <a:solidFill>
                <a:schemeClr val="tx1">
                  <a:lumMod val="65000"/>
                  <a:lumOff val="35000"/>
                </a:schemeClr>
              </a:solidFill>
            </a:endParaRPr>
          </a:p>
          <a:p>
            <a:r xmlns:a="http://schemas.openxmlformats.org/drawingml/2006/main">
              <a:rPr lang="dv" altLang="ko-KR" sz="3600">
                <a:solidFill>
                  <a:schemeClr val="tx1">
                    <a:lumMod val="65000"/>
                    <a:lumOff val="35000"/>
                  </a:schemeClr>
                </a:solidFill>
              </a:rPr>
              <a:t>އަހަރެމެންނަށް ރަނގަޅު ރަހުމަތްތެރިން ދެއްވި ކަމަށްޓަކައި މާތްالله އަށް ޝުކުރުވެރިވާށެވެ!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bg1">
                    <a:lumMod val="50000"/>
                  </a:schemeClr>
                </a:solidFill>
              </a:rPr>
              <a:t>އަހަރެން ރަސްގެފާނަށް ޖަވާބު ދިނީމެވެ، "ރަސްގެފާނަށް ރުހިވޮޑިގަންނަވާނަމަ އަދި ކަލޭގެފާނުގެ އަޅަކަށް އޭނާގެ ކުރިމަތީގައި ރަޙްމަތް ލިބިއްޖެނަމަ، އަހަރެންގެ ކާބަފައިން ވަޅުލެވިފައިވާ ޔަހޫދީންގެ ސިޓީއަށް އަހަރެން ފޮނުއްވައި، އަހަރެންނަށް އެ ސިޓީ އަލުން ބިނާކުރެވޭނެއެވެ."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ނަޙްމީޔާއެވެ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ފާރިސީ ރަސްގެފާނު ރަސްގެފާނުގެ ތަށި އުފުލާ ނަޙްމީޔާއަށް ހުއްދަ ދެއްވީ ހަލާކުވެފައިވާ ސިޓީއާއި ސިޓާޑެލް އަލުން ބިނާކުރުމަށެވެ.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ނަޙްމީޔާއެވެ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އިސްރާއީލުގެ އެތައް ބަޔަކާއެކު އެނބުރި ޤުދުސްއަށް އައިސް އެމީހުންނާއެކު ޤުދުސްގެ ފާރު އަލުން ބިނާކުރިއެވެ.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600">
                <a:solidFill>
                  <a:schemeClr val="tx1">
                    <a:lumMod val="65000"/>
                    <a:lumOff val="35000"/>
                  </a:schemeClr>
                </a:solidFill>
              </a:rPr>
              <a:t>ނަމަވެސް އެމީހުންނަށް އުނދަގޫވީ އިސްރާއީލުގެ ދިރުމެއް ކަމުނުދާ އެހެން ޤަބީލާތަކުންނެވެ. މީގެ އިތުރުން އިސްރާއީލުގެ އެތައް ބަޔަކު ޝަކުވާތަކެއް ފަޅައިގެން ދިޔައެވެ.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ނަޙްމީޔާ މާތްރަސްކަލާނގެ ޙަޟްރަތުގައި އެހީތެރިކަމަށް އެދުނެވެ. އެ މަސައްކަތް ކުރުމަށް މާތްالله އޭނާއަށް ބާރާއި ހިތްވަރު ދެއްވިއެވެ.</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2800">
                <a:solidFill>
                  <a:schemeClr val="tx1">
                    <a:lumMod val="65000"/>
                    <a:lumOff val="35000"/>
                  </a:schemeClr>
                </a:solidFill>
              </a:rPr>
              <a:t>އެންމެ ފަހުން ނަޙްމީޔާ ވަނީ އިސްރާއީލުގެ މީހުންނާއެކު ޤުދުސްގެ ފާރު އަލުން ބިނާކުރުމުގެ މަސައްކަތް ނިންމާފައެވެ. ފާރު ނިންމާލުމަށްފަހު އޭނާއާއި އޭނާގެ މީސްތަކުން އުފަލުން މާތްالله އަށް އަޅުކަން ކުރިއެވެ.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ފިލާވަޅެވެ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600">
                <a:solidFill>
                  <a:schemeClr val="tx1">
                    <a:lumMod val="65000"/>
                    <a:lumOff val="35000"/>
                  </a:schemeClr>
                </a:solidFill>
              </a:rPr>
              <a:t>އެތައް ހަމަނުޖެހުމެއް ކުރިމަތިވި ނަމަވެސް މާތްاللهގެ އެހީތެރިކަމާއެކު ނަޙްމީޔާ ވަނީ ފާރު އަލުން ބިނާކުރުމުގެ މަސައްކަތް ނިންމާފައެވެ.</a:t>
            </a:r>
          </a:p>
          <a:p>
            <a:pPr xmlns:a="http://schemas.openxmlformats.org/drawingml/2006/main" algn="ctr"/>
            <a:r xmlns:a="http://schemas.openxmlformats.org/drawingml/2006/main">
              <a:rPr lang="dv" altLang="ko-KR" sz="3600">
                <a:solidFill>
                  <a:schemeClr val="tx1">
                    <a:lumMod val="65000"/>
                    <a:lumOff val="35000"/>
                  </a:schemeClr>
                </a:solidFill>
              </a:rPr>
              <a:t>އަހަރެމެން މާތްރަސްކަލާނގެ މަސައްކަތެއް ކުރާއިރު އަހަރެމެންނަށް އުނދަގޫ ހާލަތްތަކެއް ކުރިމަތިވެދާނެއެވެ.</a:t>
            </a:r>
          </a:p>
          <a:p>
            <a:pPr xmlns:a="http://schemas.openxmlformats.org/drawingml/2006/main" algn="ctr"/>
            <a:r xmlns:a="http://schemas.openxmlformats.org/drawingml/2006/main">
              <a:rPr lang="dv" altLang="ko-KR" sz="3600">
                <a:solidFill>
                  <a:schemeClr val="tx1">
                    <a:lumMod val="65000"/>
                    <a:lumOff val="35000"/>
                  </a:schemeClr>
                </a:solidFill>
              </a:rPr>
              <a:t>ނަމަވެސް މާތްالله އަޅުގަނޑުމެންނާއެކު ހުންނެވިނަމަ އަދި އަޅުގަނޑުމެން އެކަލާނގެއާއެކު ހުންނެވިނަމަ އެ ހުރިހާ ދަތިތަކުން އަރައިގަނެވޭނެއެވެ.</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3200"/>
              <a:t>ﷲ?</a:t>
            </a:r>
            <a:r xmlns:a="http://schemas.openxmlformats.org/drawingml/2006/main">
              <a:rPr lang="d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rgbClr val="C00000"/>
                </a:solidFill>
              </a:rPr>
              <a:t>މާތްالله އަކީ..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ދަތި ހާލުގައި ދުޢާކޮށް އެހީތެރިކަމަށް އެދޭއިރު އަޅުގަނޑުމެންނަށް އެހީތެރިވެދެއްވައި ބާރާއި ހިތްވަރު ދެއްވާ ފަރާތަކީ މާތްالله އެވެ.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ކުއިޒް</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tx1">
                    <a:lumMod val="65000"/>
                    <a:lumOff val="35000"/>
                  </a:schemeClr>
                </a:solidFill>
              </a:rPr>
              <a:t>ނަޙްމީޔާ އެނބުރި އުފަން ރަށަށް ދިޔައީ ކީއްވެގެން ހެއްޔެވެ؟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1 </a:t>
            </a:r>
            <a:r xmlns:a="http://schemas.openxmlformats.org/drawingml/2006/main">
              <a:rPr lang="dv" altLang="ko-KR" sz="2800">
                <a:solidFill>
                  <a:schemeClr val="tx1">
                    <a:lumMod val="65000"/>
                    <a:lumOff val="35000"/>
                  </a:schemeClr>
                </a:solidFill>
              </a:rPr>
              <a:t>ދަތުރުކުރަން..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2 </a:t>
            </a:r>
            <a:r xmlns:a="http://schemas.openxmlformats.org/drawingml/2006/main">
              <a:rPr lang="dv" altLang="ko-KR" sz="2800">
                <a:solidFill>
                  <a:schemeClr val="tx1">
                    <a:lumMod val="65000"/>
                    <a:lumOff val="35000"/>
                  </a:schemeClr>
                </a:solidFill>
              </a:rPr>
              <a:t>ސްކޫލަށް ދާން..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3 </a:t>
            </a:r>
            <a:r xmlns:a="http://schemas.openxmlformats.org/drawingml/2006/main">
              <a:rPr lang="dv" altLang="ko-KR" sz="2800">
                <a:solidFill>
                  <a:schemeClr val="tx1">
                    <a:lumMod val="65000"/>
                    <a:lumOff val="35000"/>
                  </a:schemeClr>
                </a:solidFill>
              </a:rPr>
              <a:t>އަޅުކަން ކުރަން..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chemeClr val="tx1">
                    <a:lumMod val="65000"/>
                    <a:lumOff val="35000"/>
                  </a:schemeClr>
                </a:solidFill>
              </a:rPr>
              <a:t>4 </a:t>
            </a:r>
            <a:r xmlns:a="http://schemas.openxmlformats.org/drawingml/2006/main">
              <a:rPr lang="dv" altLang="ko-KR" sz="2800">
                <a:solidFill>
                  <a:schemeClr val="tx1">
                    <a:lumMod val="65000"/>
                    <a:lumOff val="35000"/>
                  </a:schemeClr>
                </a:solidFill>
              </a:rPr>
              <a:t>ޤުދުސްގެ ފާރު އަލުން ބިނާކުރުމަށް..</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en-US" sz="2800">
                <a:solidFill>
                  <a:srgbClr val="FF0000"/>
                </a:solidFill>
              </a:rPr>
              <a:t>4 </a:t>
            </a:r>
            <a:r xmlns:a="http://schemas.openxmlformats.org/drawingml/2006/main">
              <a:rPr lang="dv" altLang="ko-KR" sz="2800">
                <a:solidFill>
                  <a:srgbClr val="FF0000"/>
                </a:solidFill>
              </a:rPr>
              <a:t>ޤުދުސްގެ ފާރު އަލުން ބިނާކުރުމަށް..</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v" altLang="ko-KR" sz="4000">
                <a:solidFill>
                  <a:srgbClr val="FF0000"/>
                </a:solidFill>
              </a:rPr>
              <a:t>މިއަދުގެ ބަހެވެ</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v" altLang="ko-KR" sz="3600">
                <a:solidFill>
                  <a:schemeClr val="bg1">
                    <a:lumMod val="50000"/>
                  </a:schemeClr>
                </a:solidFill>
              </a:rPr>
              <a:t>އަހަރެން ރަސްގެފާނަށް ޖަވާބު ދިނީމެވެ، "ރަސްގެފާނަށް ރުހިވޮޑިގަންނަވާނަމަ އަދި ކަލޭގެފާނުގެ އަޅަކަށް އޭނާގެ ކުރިމަތީގައި ރަޙްމަތް ލިބިއްޖެނަމަ، އަހަރެންގެ ކާބަފައިން ވަޅުލެވިފައިވާ ޔަހޫދީންގެ ސިޓީއަށް އަހަރެން ފޮނުއްވައި، އަހަރެންނަށް އެ ސިޓީ އަލުން ބިނާކުރެވޭނެއެވެ."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v" altLang="ko-KR" sz="2800">
                <a:solidFill>
                  <a:schemeClr val="tx1">
                    <a:lumMod val="65000"/>
                    <a:lumOff val="35000"/>
                  </a:schemeClr>
                </a:solidFill>
              </a:rPr>
              <a:t>ނަޙްމީޔާއެވެ</a:t>
            </a:r>
            <a:r xmlns:a="http://schemas.openxmlformats.org/drawingml/2006/main">
              <a:rPr lang="dv" altLang="en-US" sz="2800">
                <a:solidFill>
                  <a:schemeClr val="tx1">
                    <a:lumMod val="65000"/>
                    <a:lumOff val="35000"/>
                  </a:schemeClr>
                </a:solidFill>
              </a:rPr>
              <a:t> </a:t>
            </a:r>
            <a:r xmlns:a="http://schemas.openxmlformats.org/drawingml/2006/main">
              <a:rPr lang="dv"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