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p:sldMasterIdLst>
    <p:sldMasterId id="2147483739" r:id="rId1"/>
    <p:sldMasterId id="2147483740" r:id="rId2"/>
    <p:sldMasterId id="2147483741" r:id="rId3"/>
    <p:sldMasterId id="2147483742" r:id="rId4"/>
    <p:sldMasterId id="214748374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Lst>
  <p:sldSz cx="9144000" cy="6858000" type="screen4x3"/>
  <p:notesSz cx="6858000" cy="9144000"/>
  <p:defaultTextStyle>
    <a:defPPr>
      <a:defRPr lang="ee"/>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5620"/>
    <p:restoredTop sz="94660"/>
  </p:normalViewPr>
  <p:slideViewPr>
    <p:cSldViewPr>
      <p:cViewPr varScale="1">
        <p:scale>
          <a:sx n="100" d="100"/>
          <a:sy n="100" d="100"/>
        </p:scale>
        <p:origin x="512" y="48"/>
      </p:cViewPr>
      <p:guideLst>
        <p:guide orient="horz" pos="2159"/>
        <p:guide pos="2879"/>
      </p:guideLst>
    </p:cSldViewPr>
  </p:slideViewPr>
  <p:notesTextViewPr>
    <p:cViewPr>
      <p:scale>
        <a:sx n="100" d="100"/>
        <a:sy n="100" d="100"/>
      </p:scale>
      <p:origin x="0" y="0"/>
    </p:cViewPr>
  </p:notesTextViewPr>
  <p:notesViewPr>
    <p:cSldViewPr>
      <p:cViewPr>
        <p:scale>
          <a:sx n="1" d="100"/>
          <a:sy n="1" d="100"/>
        </p:scale>
        <p:origin x="0" y="0"/>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4.xml"  /><Relationship Id="rId100" Type="http://schemas.openxmlformats.org/officeDocument/2006/relationships/slide" Target="slides/slide94.xml"  /><Relationship Id="rId101" Type="http://schemas.openxmlformats.org/officeDocument/2006/relationships/slide" Target="slides/slide95.xml"  /><Relationship Id="rId102" Type="http://schemas.openxmlformats.org/officeDocument/2006/relationships/slide" Target="slides/slide96.xml"  /><Relationship Id="rId103" Type="http://schemas.openxmlformats.org/officeDocument/2006/relationships/slide" Target="slides/slide97.xml"  /><Relationship Id="rId104" Type="http://schemas.openxmlformats.org/officeDocument/2006/relationships/slide" Target="slides/slide98.xml"  /><Relationship Id="rId105" Type="http://schemas.openxmlformats.org/officeDocument/2006/relationships/slide" Target="slides/slide99.xml"  /><Relationship Id="rId106" Type="http://schemas.openxmlformats.org/officeDocument/2006/relationships/slide" Target="slides/slide100.xml"  /><Relationship Id="rId107" Type="http://schemas.openxmlformats.org/officeDocument/2006/relationships/slide" Target="slides/slide101.xml"  /><Relationship Id="rId108" Type="http://schemas.openxmlformats.org/officeDocument/2006/relationships/slide" Target="slides/slide102.xml"  /><Relationship Id="rId109" Type="http://schemas.openxmlformats.org/officeDocument/2006/relationships/slide" Target="slides/slide103.xml"  /><Relationship Id="rId11" Type="http://schemas.openxmlformats.org/officeDocument/2006/relationships/slide" Target="slides/slide5.xml"  /><Relationship Id="rId110" Type="http://schemas.openxmlformats.org/officeDocument/2006/relationships/slide" Target="slides/slide104.xml"  /><Relationship Id="rId111" Type="http://schemas.openxmlformats.org/officeDocument/2006/relationships/slide" Target="slides/slide105.xml"  /><Relationship Id="rId112" Type="http://schemas.openxmlformats.org/officeDocument/2006/relationships/slide" Target="slides/slide106.xml"  /><Relationship Id="rId113" Type="http://schemas.openxmlformats.org/officeDocument/2006/relationships/slide" Target="slides/slide107.xml"  /><Relationship Id="rId114" Type="http://schemas.openxmlformats.org/officeDocument/2006/relationships/slide" Target="slides/slide108.xml"  /><Relationship Id="rId115" Type="http://schemas.openxmlformats.org/officeDocument/2006/relationships/slide" Target="slides/slide109.xml"  /><Relationship Id="rId116" Type="http://schemas.openxmlformats.org/officeDocument/2006/relationships/slide" Target="slides/slide110.xml"  /><Relationship Id="rId117" Type="http://schemas.openxmlformats.org/officeDocument/2006/relationships/slide" Target="slides/slide111.xml"  /><Relationship Id="rId118" Type="http://schemas.openxmlformats.org/officeDocument/2006/relationships/slide" Target="slides/slide112.xml"  /><Relationship Id="rId119" Type="http://schemas.openxmlformats.org/officeDocument/2006/relationships/slide" Target="slides/slide113.xml"  /><Relationship Id="rId12" Type="http://schemas.openxmlformats.org/officeDocument/2006/relationships/slide" Target="slides/slide6.xml"  /><Relationship Id="rId120" Type="http://schemas.openxmlformats.org/officeDocument/2006/relationships/slide" Target="slides/slide114.xml"  /><Relationship Id="rId121" Type="http://schemas.openxmlformats.org/officeDocument/2006/relationships/slide" Target="slides/slide115.xml"  /><Relationship Id="rId122" Type="http://schemas.openxmlformats.org/officeDocument/2006/relationships/slide" Target="slides/slide116.xml"  /><Relationship Id="rId123" Type="http://schemas.openxmlformats.org/officeDocument/2006/relationships/slide" Target="slides/slide117.xml"  /><Relationship Id="rId124" Type="http://schemas.openxmlformats.org/officeDocument/2006/relationships/slide" Target="slides/slide118.xml"  /><Relationship Id="rId125" Type="http://schemas.openxmlformats.org/officeDocument/2006/relationships/slide" Target="slides/slide119.xml"  /><Relationship Id="rId126" Type="http://schemas.openxmlformats.org/officeDocument/2006/relationships/slide" Target="slides/slide120.xml"  /><Relationship Id="rId127" Type="http://schemas.openxmlformats.org/officeDocument/2006/relationships/slide" Target="slides/slide121.xml"  /><Relationship Id="rId128" Type="http://schemas.openxmlformats.org/officeDocument/2006/relationships/slide" Target="slides/slide122.xml"  /><Relationship Id="rId129" Type="http://schemas.openxmlformats.org/officeDocument/2006/relationships/slide" Target="slides/slide123.xml"  /><Relationship Id="rId13" Type="http://schemas.openxmlformats.org/officeDocument/2006/relationships/slide" Target="slides/slide7.xml"  /><Relationship Id="rId130" Type="http://schemas.openxmlformats.org/officeDocument/2006/relationships/slide" Target="slides/slide124.xml"  /><Relationship Id="rId131" Type="http://schemas.openxmlformats.org/officeDocument/2006/relationships/slide" Target="slides/slide125.xml"  /><Relationship Id="rId132" Type="http://schemas.openxmlformats.org/officeDocument/2006/relationships/slide" Target="slides/slide126.xml"  /><Relationship Id="rId133" Type="http://schemas.openxmlformats.org/officeDocument/2006/relationships/slide" Target="slides/slide127.xml"  /><Relationship Id="rId134" Type="http://schemas.openxmlformats.org/officeDocument/2006/relationships/slide" Target="slides/slide128.xml"  /><Relationship Id="rId135" Type="http://schemas.openxmlformats.org/officeDocument/2006/relationships/slide" Target="slides/slide129.xml"  /><Relationship Id="rId136" Type="http://schemas.openxmlformats.org/officeDocument/2006/relationships/slide" Target="slides/slide130.xml"  /><Relationship Id="rId137" Type="http://schemas.openxmlformats.org/officeDocument/2006/relationships/slide" Target="slides/slide131.xml"  /><Relationship Id="rId138" Type="http://schemas.openxmlformats.org/officeDocument/2006/relationships/slide" Target="slides/slide132.xml"  /><Relationship Id="rId139" Type="http://schemas.openxmlformats.org/officeDocument/2006/relationships/slide" Target="slides/slide133.xml"  /><Relationship Id="rId14" Type="http://schemas.openxmlformats.org/officeDocument/2006/relationships/slide" Target="slides/slide8.xml"  /><Relationship Id="rId140" Type="http://schemas.openxmlformats.org/officeDocument/2006/relationships/slide" Target="slides/slide134.xml"  /><Relationship Id="rId141" Type="http://schemas.openxmlformats.org/officeDocument/2006/relationships/slide" Target="slides/slide135.xml"  /><Relationship Id="rId142" Type="http://schemas.openxmlformats.org/officeDocument/2006/relationships/slide" Target="slides/slide136.xml"  /><Relationship Id="rId143" Type="http://schemas.openxmlformats.org/officeDocument/2006/relationships/slide" Target="slides/slide137.xml"  /><Relationship Id="rId144" Type="http://schemas.openxmlformats.org/officeDocument/2006/relationships/slide" Target="slides/slide138.xml"  /><Relationship Id="rId145" Type="http://schemas.openxmlformats.org/officeDocument/2006/relationships/slide" Target="slides/slide139.xml"  /><Relationship Id="rId146" Type="http://schemas.openxmlformats.org/officeDocument/2006/relationships/slide" Target="slides/slide140.xml"  /><Relationship Id="rId147" Type="http://schemas.openxmlformats.org/officeDocument/2006/relationships/slide" Target="slides/slide141.xml"  /><Relationship Id="rId148" Type="http://schemas.openxmlformats.org/officeDocument/2006/relationships/slide" Target="slides/slide142.xml"  /><Relationship Id="rId149" Type="http://schemas.openxmlformats.org/officeDocument/2006/relationships/slide" Target="slides/slide143.xml"  /><Relationship Id="rId15" Type="http://schemas.openxmlformats.org/officeDocument/2006/relationships/slide" Target="slides/slide9.xml"  /><Relationship Id="rId150" Type="http://schemas.openxmlformats.org/officeDocument/2006/relationships/slide" Target="slides/slide144.xml"  /><Relationship Id="rId151" Type="http://schemas.openxmlformats.org/officeDocument/2006/relationships/slide" Target="slides/slide145.xml"  /><Relationship Id="rId152" Type="http://schemas.openxmlformats.org/officeDocument/2006/relationships/slide" Target="slides/slide146.xml"  /><Relationship Id="rId153" Type="http://schemas.openxmlformats.org/officeDocument/2006/relationships/slide" Target="slides/slide147.xml"  /><Relationship Id="rId154" Type="http://schemas.openxmlformats.org/officeDocument/2006/relationships/slide" Target="slides/slide148.xml"  /><Relationship Id="rId155" Type="http://schemas.openxmlformats.org/officeDocument/2006/relationships/slide" Target="slides/slide149.xml"  /><Relationship Id="rId156" Type="http://schemas.openxmlformats.org/officeDocument/2006/relationships/slide" Target="slides/slide150.xml"  /><Relationship Id="rId157" Type="http://schemas.openxmlformats.org/officeDocument/2006/relationships/slide" Target="slides/slide151.xml"  /><Relationship Id="rId158" Type="http://schemas.openxmlformats.org/officeDocument/2006/relationships/slide" Target="slides/slide152.xml"  /><Relationship Id="rId159" Type="http://schemas.openxmlformats.org/officeDocument/2006/relationships/slide" Target="slides/slide153.xml"  /><Relationship Id="rId16" Type="http://schemas.openxmlformats.org/officeDocument/2006/relationships/slide" Target="slides/slide10.xml"  /><Relationship Id="rId160" Type="http://schemas.openxmlformats.org/officeDocument/2006/relationships/slide" Target="slides/slide154.xml"  /><Relationship Id="rId161" Type="http://schemas.openxmlformats.org/officeDocument/2006/relationships/slide" Target="slides/slide155.xml"  /><Relationship Id="rId162" Type="http://schemas.openxmlformats.org/officeDocument/2006/relationships/slide" Target="slides/slide156.xml"  /><Relationship Id="rId163" Type="http://schemas.openxmlformats.org/officeDocument/2006/relationships/slide" Target="slides/slide157.xml"  /><Relationship Id="rId164" Type="http://schemas.openxmlformats.org/officeDocument/2006/relationships/slide" Target="slides/slide158.xml"  /><Relationship Id="rId165" Type="http://schemas.openxmlformats.org/officeDocument/2006/relationships/slide" Target="slides/slide159.xml"  /><Relationship Id="rId166" Type="http://schemas.openxmlformats.org/officeDocument/2006/relationships/slide" Target="slides/slide160.xml"  /><Relationship Id="rId167" Type="http://schemas.openxmlformats.org/officeDocument/2006/relationships/slide" Target="slides/slide161.xml"  /><Relationship Id="rId168" Type="http://schemas.openxmlformats.org/officeDocument/2006/relationships/slide" Target="slides/slide162.xml"  /><Relationship Id="rId169" Type="http://schemas.openxmlformats.org/officeDocument/2006/relationships/slide" Target="slides/slide163.xml"  /><Relationship Id="rId17" Type="http://schemas.openxmlformats.org/officeDocument/2006/relationships/slide" Target="slides/slide11.xml"  /><Relationship Id="rId170" Type="http://schemas.openxmlformats.org/officeDocument/2006/relationships/presProps" Target="presProps.xml"  /><Relationship Id="rId171" Type="http://schemas.openxmlformats.org/officeDocument/2006/relationships/viewProps" Target="viewProps.xml"  /><Relationship Id="rId172" Type="http://schemas.openxmlformats.org/officeDocument/2006/relationships/theme" Target="theme/theme1.xml"  /><Relationship Id="rId173" Type="http://schemas.openxmlformats.org/officeDocument/2006/relationships/tableStyles" Target="tableStyles.xml"  /><Relationship Id="rId18" Type="http://schemas.openxmlformats.org/officeDocument/2006/relationships/slide" Target="slides/slide12.xml"  /><Relationship Id="rId19" Type="http://schemas.openxmlformats.org/officeDocument/2006/relationships/slide" Target="slides/slide13.xml"  /><Relationship Id="rId2" Type="http://schemas.openxmlformats.org/officeDocument/2006/relationships/slideMaster" Target="slideMasters/slideMaster2.xml"  /><Relationship Id="rId20" Type="http://schemas.openxmlformats.org/officeDocument/2006/relationships/slide" Target="slides/slide14.xml"  /><Relationship Id="rId21" Type="http://schemas.openxmlformats.org/officeDocument/2006/relationships/slide" Target="slides/slide15.xml"  /><Relationship Id="rId22" Type="http://schemas.openxmlformats.org/officeDocument/2006/relationships/slide" Target="slides/slide16.xml"  /><Relationship Id="rId23" Type="http://schemas.openxmlformats.org/officeDocument/2006/relationships/slide" Target="slides/slide17.xml"  /><Relationship Id="rId24" Type="http://schemas.openxmlformats.org/officeDocument/2006/relationships/slide" Target="slides/slide18.xml"  /><Relationship Id="rId25" Type="http://schemas.openxmlformats.org/officeDocument/2006/relationships/slide" Target="slides/slide19.xml"  /><Relationship Id="rId26" Type="http://schemas.openxmlformats.org/officeDocument/2006/relationships/slide" Target="slides/slide20.xml"  /><Relationship Id="rId27" Type="http://schemas.openxmlformats.org/officeDocument/2006/relationships/slide" Target="slides/slide21.xml"  /><Relationship Id="rId28" Type="http://schemas.openxmlformats.org/officeDocument/2006/relationships/slide" Target="slides/slide22.xml"  /><Relationship Id="rId29" Type="http://schemas.openxmlformats.org/officeDocument/2006/relationships/slide" Target="slides/slide23.xml"  /><Relationship Id="rId3" Type="http://schemas.openxmlformats.org/officeDocument/2006/relationships/slideMaster" Target="slideMasters/slideMaster3.xml"  /><Relationship Id="rId30" Type="http://schemas.openxmlformats.org/officeDocument/2006/relationships/slide" Target="slides/slide24.xml"  /><Relationship Id="rId31" Type="http://schemas.openxmlformats.org/officeDocument/2006/relationships/slide" Target="slides/slide25.xml"  /><Relationship Id="rId32" Type="http://schemas.openxmlformats.org/officeDocument/2006/relationships/slide" Target="slides/slide26.xml"  /><Relationship Id="rId33" Type="http://schemas.openxmlformats.org/officeDocument/2006/relationships/slide" Target="slides/slide27.xml"  /><Relationship Id="rId34" Type="http://schemas.openxmlformats.org/officeDocument/2006/relationships/slide" Target="slides/slide28.xml"  /><Relationship Id="rId35" Type="http://schemas.openxmlformats.org/officeDocument/2006/relationships/slide" Target="slides/slide29.xml"  /><Relationship Id="rId36" Type="http://schemas.openxmlformats.org/officeDocument/2006/relationships/slide" Target="slides/slide30.xml"  /><Relationship Id="rId37" Type="http://schemas.openxmlformats.org/officeDocument/2006/relationships/slide" Target="slides/slide31.xml"  /><Relationship Id="rId38" Type="http://schemas.openxmlformats.org/officeDocument/2006/relationships/slide" Target="slides/slide32.xml"  /><Relationship Id="rId39" Type="http://schemas.openxmlformats.org/officeDocument/2006/relationships/slide" Target="slides/slide33.xml"  /><Relationship Id="rId4" Type="http://schemas.openxmlformats.org/officeDocument/2006/relationships/slideMaster" Target="slideMasters/slideMaster4.xml"  /><Relationship Id="rId40" Type="http://schemas.openxmlformats.org/officeDocument/2006/relationships/slide" Target="slides/slide34.xml"  /><Relationship Id="rId41" Type="http://schemas.openxmlformats.org/officeDocument/2006/relationships/slide" Target="slides/slide35.xml"  /><Relationship Id="rId42" Type="http://schemas.openxmlformats.org/officeDocument/2006/relationships/slide" Target="slides/slide36.xml"  /><Relationship Id="rId43" Type="http://schemas.openxmlformats.org/officeDocument/2006/relationships/slide" Target="slides/slide37.xml"  /><Relationship Id="rId44" Type="http://schemas.openxmlformats.org/officeDocument/2006/relationships/slide" Target="slides/slide38.xml"  /><Relationship Id="rId45" Type="http://schemas.openxmlformats.org/officeDocument/2006/relationships/slide" Target="slides/slide39.xml"  /><Relationship Id="rId46" Type="http://schemas.openxmlformats.org/officeDocument/2006/relationships/slide" Target="slides/slide40.xml"  /><Relationship Id="rId47" Type="http://schemas.openxmlformats.org/officeDocument/2006/relationships/slide" Target="slides/slide41.xml"  /><Relationship Id="rId48" Type="http://schemas.openxmlformats.org/officeDocument/2006/relationships/slide" Target="slides/slide42.xml"  /><Relationship Id="rId49" Type="http://schemas.openxmlformats.org/officeDocument/2006/relationships/slide" Target="slides/slide43.xml"  /><Relationship Id="rId5" Type="http://schemas.openxmlformats.org/officeDocument/2006/relationships/slideMaster" Target="slideMasters/slideMaster5.xml"  /><Relationship Id="rId50" Type="http://schemas.openxmlformats.org/officeDocument/2006/relationships/slide" Target="slides/slide44.xml"  /><Relationship Id="rId51" Type="http://schemas.openxmlformats.org/officeDocument/2006/relationships/slide" Target="slides/slide45.xml"  /><Relationship Id="rId52" Type="http://schemas.openxmlformats.org/officeDocument/2006/relationships/slide" Target="slides/slide46.xml"  /><Relationship Id="rId53" Type="http://schemas.openxmlformats.org/officeDocument/2006/relationships/slide" Target="slides/slide47.xml"  /><Relationship Id="rId54" Type="http://schemas.openxmlformats.org/officeDocument/2006/relationships/slide" Target="slides/slide48.xml"  /><Relationship Id="rId55" Type="http://schemas.openxmlformats.org/officeDocument/2006/relationships/slide" Target="slides/slide49.xml"  /><Relationship Id="rId56" Type="http://schemas.openxmlformats.org/officeDocument/2006/relationships/slide" Target="slides/slide50.xml"  /><Relationship Id="rId57" Type="http://schemas.openxmlformats.org/officeDocument/2006/relationships/slide" Target="slides/slide51.xml"  /><Relationship Id="rId58" Type="http://schemas.openxmlformats.org/officeDocument/2006/relationships/slide" Target="slides/slide52.xml"  /><Relationship Id="rId59" Type="http://schemas.openxmlformats.org/officeDocument/2006/relationships/slide" Target="slides/slide53.xml"  /><Relationship Id="rId6" Type="http://schemas.openxmlformats.org/officeDocument/2006/relationships/notesMaster" Target="notesMasters/notesMaster1.xml"  /><Relationship Id="rId60" Type="http://schemas.openxmlformats.org/officeDocument/2006/relationships/slide" Target="slides/slide54.xml"  /><Relationship Id="rId61" Type="http://schemas.openxmlformats.org/officeDocument/2006/relationships/slide" Target="slides/slide55.xml"  /><Relationship Id="rId62" Type="http://schemas.openxmlformats.org/officeDocument/2006/relationships/slide" Target="slides/slide56.xml"  /><Relationship Id="rId63" Type="http://schemas.openxmlformats.org/officeDocument/2006/relationships/slide" Target="slides/slide57.xml"  /><Relationship Id="rId64" Type="http://schemas.openxmlformats.org/officeDocument/2006/relationships/slide" Target="slides/slide58.xml"  /><Relationship Id="rId65" Type="http://schemas.openxmlformats.org/officeDocument/2006/relationships/slide" Target="slides/slide59.xml"  /><Relationship Id="rId66" Type="http://schemas.openxmlformats.org/officeDocument/2006/relationships/slide" Target="slides/slide60.xml"  /><Relationship Id="rId67" Type="http://schemas.openxmlformats.org/officeDocument/2006/relationships/slide" Target="slides/slide61.xml"  /><Relationship Id="rId68" Type="http://schemas.openxmlformats.org/officeDocument/2006/relationships/slide" Target="slides/slide62.xml"  /><Relationship Id="rId69" Type="http://schemas.openxmlformats.org/officeDocument/2006/relationships/slide" Target="slides/slide63.xml"  /><Relationship Id="rId7" Type="http://schemas.openxmlformats.org/officeDocument/2006/relationships/slide" Target="slides/slide1.xml"  /><Relationship Id="rId70" Type="http://schemas.openxmlformats.org/officeDocument/2006/relationships/slide" Target="slides/slide64.xml"  /><Relationship Id="rId71" Type="http://schemas.openxmlformats.org/officeDocument/2006/relationships/slide" Target="slides/slide65.xml"  /><Relationship Id="rId72" Type="http://schemas.openxmlformats.org/officeDocument/2006/relationships/slide" Target="slides/slide66.xml"  /><Relationship Id="rId73" Type="http://schemas.openxmlformats.org/officeDocument/2006/relationships/slide" Target="slides/slide67.xml"  /><Relationship Id="rId74" Type="http://schemas.openxmlformats.org/officeDocument/2006/relationships/slide" Target="slides/slide68.xml"  /><Relationship Id="rId75" Type="http://schemas.openxmlformats.org/officeDocument/2006/relationships/slide" Target="slides/slide69.xml"  /><Relationship Id="rId76" Type="http://schemas.openxmlformats.org/officeDocument/2006/relationships/slide" Target="slides/slide70.xml"  /><Relationship Id="rId77" Type="http://schemas.openxmlformats.org/officeDocument/2006/relationships/slide" Target="slides/slide71.xml"  /><Relationship Id="rId78" Type="http://schemas.openxmlformats.org/officeDocument/2006/relationships/slide" Target="slides/slide72.xml"  /><Relationship Id="rId79" Type="http://schemas.openxmlformats.org/officeDocument/2006/relationships/slide" Target="slides/slide73.xml"  /><Relationship Id="rId8" Type="http://schemas.openxmlformats.org/officeDocument/2006/relationships/slide" Target="slides/slide2.xml"  /><Relationship Id="rId80" Type="http://schemas.openxmlformats.org/officeDocument/2006/relationships/slide" Target="slides/slide74.xml"  /><Relationship Id="rId81" Type="http://schemas.openxmlformats.org/officeDocument/2006/relationships/slide" Target="slides/slide75.xml"  /><Relationship Id="rId82" Type="http://schemas.openxmlformats.org/officeDocument/2006/relationships/slide" Target="slides/slide76.xml"  /><Relationship Id="rId83" Type="http://schemas.openxmlformats.org/officeDocument/2006/relationships/slide" Target="slides/slide77.xml"  /><Relationship Id="rId84" Type="http://schemas.openxmlformats.org/officeDocument/2006/relationships/slide" Target="slides/slide78.xml"  /><Relationship Id="rId85" Type="http://schemas.openxmlformats.org/officeDocument/2006/relationships/slide" Target="slides/slide79.xml"  /><Relationship Id="rId86" Type="http://schemas.openxmlformats.org/officeDocument/2006/relationships/slide" Target="slides/slide80.xml"  /><Relationship Id="rId87" Type="http://schemas.openxmlformats.org/officeDocument/2006/relationships/slide" Target="slides/slide81.xml"  /><Relationship Id="rId88" Type="http://schemas.openxmlformats.org/officeDocument/2006/relationships/slide" Target="slides/slide82.xml"  /><Relationship Id="rId89" Type="http://schemas.openxmlformats.org/officeDocument/2006/relationships/slide" Target="slides/slide83.xml"  /><Relationship Id="rId9" Type="http://schemas.openxmlformats.org/officeDocument/2006/relationships/slide" Target="slides/slide3.xml"  /><Relationship Id="rId90" Type="http://schemas.openxmlformats.org/officeDocument/2006/relationships/slide" Target="slides/slide84.xml"  /><Relationship Id="rId91" Type="http://schemas.openxmlformats.org/officeDocument/2006/relationships/slide" Target="slides/slide85.xml"  /><Relationship Id="rId92" Type="http://schemas.openxmlformats.org/officeDocument/2006/relationships/slide" Target="slides/slide86.xml"  /><Relationship Id="rId93" Type="http://schemas.openxmlformats.org/officeDocument/2006/relationships/slide" Target="slides/slide87.xml"  /><Relationship Id="rId94" Type="http://schemas.openxmlformats.org/officeDocument/2006/relationships/slide" Target="slides/slide88.xml"  /><Relationship Id="rId95" Type="http://schemas.openxmlformats.org/officeDocument/2006/relationships/slide" Target="slides/slide89.xml"  /><Relationship Id="rId96" Type="http://schemas.openxmlformats.org/officeDocument/2006/relationships/slide" Target="slides/slide90.xml"  /><Relationship Id="rId97" Type="http://schemas.openxmlformats.org/officeDocument/2006/relationships/slide" Target="slides/slide91.xml"  /><Relationship Id="rId98" Type="http://schemas.openxmlformats.org/officeDocument/2006/relationships/slide" Target="slides/slide92.xml"  /><Relationship Id="rId99" Type="http://schemas.openxmlformats.org/officeDocument/2006/relationships/slide" Target="slides/slide9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E2B2BC9D-A816-4D0A-858B-1D023B3A8ACA}" type="datetime1">
              <a:rPr lang="ko-KR" altLang="en-US"/>
              <a:pPr lvl="0">
                <a:defRPr/>
              </a:pPr>
              <a:t>2023-09-25</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Autofit/>
          </a:body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09F4262C-968C-4EE9-8164-CE16364706B3}"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j-lt"/>
        <a:ea typeface="+mj-ea"/>
        <a:cs typeface="+mj-cs"/>
      </a:defRPr>
    </a:lvl1pPr>
    <a:lvl2pPr marL="457200" algn="l" defTabSz="914400" rtl="0" eaLnBrk="1" latinLnBrk="1" hangingPunct="1">
      <a:defRPr sz="1200" kern="1200">
        <a:solidFill>
          <a:schemeClr val="tx1"/>
        </a:solidFill>
        <a:latin typeface="+mj-lt"/>
        <a:ea typeface="+mj-ea"/>
        <a:cs typeface="+mj-cs"/>
      </a:defRPr>
    </a:lvl2pPr>
    <a:lvl3pPr marL="914400" algn="l" defTabSz="914400" rtl="0" eaLnBrk="1" latinLnBrk="1" hangingPunct="1">
      <a:defRPr sz="1200" kern="1200">
        <a:solidFill>
          <a:schemeClr val="tx1"/>
        </a:solidFill>
        <a:latin typeface="+mj-lt"/>
        <a:ea typeface="+mj-ea"/>
        <a:cs typeface="+mj-cs"/>
      </a:defRPr>
    </a:lvl3pPr>
    <a:lvl4pPr marL="1371600" algn="l" defTabSz="914400" rtl="0" eaLnBrk="1" latinLnBrk="1" hangingPunct="1">
      <a:defRPr sz="1200" kern="1200">
        <a:solidFill>
          <a:schemeClr val="tx1"/>
        </a:solidFill>
        <a:latin typeface="+mj-lt"/>
        <a:ea typeface="+mj-ea"/>
        <a:cs typeface="+mj-cs"/>
      </a:defRPr>
    </a:lvl4pPr>
    <a:lvl5pPr marL="1828800" algn="l" defTabSz="914400" rtl="0" eaLnBrk="1" latinLnBrk="1" hangingPunct="1">
      <a:defRPr sz="1200" kern="1200">
        <a:solidFill>
          <a:schemeClr val="tx1"/>
        </a:solidFill>
        <a:latin typeface="+mj-lt"/>
        <a:ea typeface="+mj-ea"/>
        <a:cs typeface="+mj-cs"/>
      </a:defRPr>
    </a:lvl5pPr>
    <a:lvl6pPr marL="2286000" algn="l" defTabSz="914400" rtl="0" eaLnBrk="1" latinLnBrk="1" hangingPunct="1">
      <a:defRPr sz="1200" kern="1200">
        <a:solidFill>
          <a:schemeClr val="tx1"/>
        </a:solidFill>
        <a:latin typeface="+mj-lt"/>
        <a:ea typeface="+mj-ea"/>
        <a:cs typeface="+mj-cs"/>
      </a:defRPr>
    </a:lvl6pPr>
    <a:lvl7pPr marL="2743200" algn="l" defTabSz="914400" rtl="0" eaLnBrk="1" latinLnBrk="1" hangingPunct="1">
      <a:defRPr sz="1200" kern="1200">
        <a:solidFill>
          <a:schemeClr val="tx1"/>
        </a:solidFill>
        <a:latin typeface="+mj-lt"/>
        <a:ea typeface="+mj-ea"/>
        <a:cs typeface="+mj-cs"/>
      </a:defRPr>
    </a:lvl7pPr>
    <a:lvl8pPr marL="3200400" algn="l" defTabSz="914400" rtl="0" eaLnBrk="1" latinLnBrk="1" hangingPunct="1">
      <a:defRPr sz="1200" kern="1200">
        <a:solidFill>
          <a:schemeClr val="tx1"/>
        </a:solidFill>
        <a:latin typeface="+mj-lt"/>
        <a:ea typeface="+mj-ea"/>
        <a:cs typeface="+mj-cs"/>
      </a:defRPr>
    </a:lvl8pPr>
    <a:lvl9pPr marL="3657600" algn="l" defTabSz="914400" rtl="0" eaLnBrk="1" latinLnBrk="1" hangingPunct="1">
      <a:defRPr sz="1200" kern="1200">
        <a:solidFill>
          <a:schemeClr val="tx1"/>
        </a:solidFill>
        <a:latin typeface="+mj-lt"/>
        <a:ea typeface="+mj-ea"/>
        <a:cs typeface="+mj-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89.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15.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5.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60.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ee"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DCDA02C3-7181-4BBC-B499-2507BD731811}" type="slidenum">
              <a:rPr lang="en-US" altLang="en-US"/>
              <a:pPr lvl="0">
                <a:defRPr/>
              </a:pPr>
              <a:t>89</a:t>
            </a:fld>
            <a:endParaRPr lang="en-US" altLang="en-US"/>
          </a:p>
        </p:txBody>
      </p:sp>
    </p:spTree>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ee"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54B43523-A45E-4944-9CD3-8D5F267B3325}" type="slidenum">
              <a:rPr lang="en-US" altLang="en-US"/>
              <a:pPr lvl="0">
                <a:defRPr/>
              </a:pPr>
              <a:t>115</a:t>
            </a:fld>
            <a:endParaRPr lang="en-US" altLang="en-US"/>
          </a:p>
        </p:txBody>
      </p:sp>
    </p:spTree>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ee"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765A6286-6C28-421E-B095-5E659BE659D6}" type="slidenum">
              <a:rPr lang="en-US" altLang="en-US"/>
              <a:pPr lvl="0">
                <a:defRPr/>
              </a:pPr>
              <a:t>125</a:t>
            </a:fld>
            <a:endParaRPr lang="en-US" altLang="en-US"/>
          </a:p>
        </p:txBody>
      </p:sp>
    </p:spTree>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ee"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97294564-F608-4DA1-BC9F-69A3A77D429B}" type="slidenum">
              <a:rPr lang="en-US" altLang="en-US"/>
              <a:pPr lvl="0">
                <a:defRPr/>
              </a:pPr>
              <a:t>160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  /><Relationship Id="rId10" Type="http://schemas.openxmlformats.org/officeDocument/2006/relationships/slideLayout" Target="../slideLayouts/slideLayout43.xml"  /><Relationship Id="rId11" Type="http://schemas.openxmlformats.org/officeDocument/2006/relationships/slideLayout" Target="../slideLayouts/slideLayout44.xml"  /><Relationship Id="rId12" Type="http://schemas.openxmlformats.org/officeDocument/2006/relationships/theme" Target="../theme/theme4.xml"  /><Relationship Id="rId2" Type="http://schemas.openxmlformats.org/officeDocument/2006/relationships/slideLayout" Target="../slideLayouts/slideLayout35.xml"  /><Relationship Id="rId3" Type="http://schemas.openxmlformats.org/officeDocument/2006/relationships/slideLayout" Target="../slideLayouts/slideLayout36.xml"  /><Relationship Id="rId4" Type="http://schemas.openxmlformats.org/officeDocument/2006/relationships/slideLayout" Target="../slideLayouts/slideLayout37.xml"  /><Relationship Id="rId5" Type="http://schemas.openxmlformats.org/officeDocument/2006/relationships/slideLayout" Target="../slideLayouts/slideLayout38.xml"  /><Relationship Id="rId6" Type="http://schemas.openxmlformats.org/officeDocument/2006/relationships/slideLayout" Target="../slideLayouts/slideLayout39.xml"  /><Relationship Id="rId7" Type="http://schemas.openxmlformats.org/officeDocument/2006/relationships/slideLayout" Target="../slideLayouts/slideLayout40.xml"  /><Relationship Id="rId8" Type="http://schemas.openxmlformats.org/officeDocument/2006/relationships/slideLayout" Target="../slideLayouts/slideLayout41.xml"  /><Relationship Id="rId9" Type="http://schemas.openxmlformats.org/officeDocument/2006/relationships/slideLayout" Target="../slideLayouts/slideLayout42.xml"  /></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  /><Relationship Id="rId10" Type="http://schemas.openxmlformats.org/officeDocument/2006/relationships/slideLayout" Target="../slideLayouts/slideLayout54.xml"  /><Relationship Id="rId11" Type="http://schemas.openxmlformats.org/officeDocument/2006/relationships/slideLayout" Target="../slideLayouts/slideLayout55.xml"  /><Relationship Id="rId12" Type="http://schemas.openxmlformats.org/officeDocument/2006/relationships/theme" Target="../theme/theme5.xml"  /><Relationship Id="rId2" Type="http://schemas.openxmlformats.org/officeDocument/2006/relationships/slideLayout" Target="../slideLayouts/slideLayout46.xml"  /><Relationship Id="rId3" Type="http://schemas.openxmlformats.org/officeDocument/2006/relationships/slideLayout" Target="../slideLayouts/slideLayout47.xml"  /><Relationship Id="rId4" Type="http://schemas.openxmlformats.org/officeDocument/2006/relationships/slideLayout" Target="../slideLayouts/slideLayout48.xml"  /><Relationship Id="rId5" Type="http://schemas.openxmlformats.org/officeDocument/2006/relationships/slideLayout" Target="../slideLayouts/slideLayout49.xml"  /><Relationship Id="rId6" Type="http://schemas.openxmlformats.org/officeDocument/2006/relationships/slideLayout" Target="../slideLayouts/slideLayout50.xml"  /><Relationship Id="rId7" Type="http://schemas.openxmlformats.org/officeDocument/2006/relationships/slideLayout" Target="../slideLayouts/slideLayout51.xml"  /><Relationship Id="rId8" Type="http://schemas.openxmlformats.org/officeDocument/2006/relationships/slideLayout" Target="../slideLayouts/slideLayout52.xml"  /><Relationship Id="rId9" Type="http://schemas.openxmlformats.org/officeDocument/2006/relationships/slideLayout" Target="../slideLayouts/slideLayout53.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jpe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9.jpeg"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0.png"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1.png"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8.png"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2.png"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3.jpe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17.jpeg"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4.jpeg"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5.jpeg"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6.jpeg"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7.jpeg"  /></Relationships>
</file>

<file path=ppt/slides/_rels/slide115.xml.rels><?xml version="1.0" encoding="UTF-8" standalone="yes" ?><Relationships xmlns="http://schemas.openxmlformats.org/package/2006/relationships"><Relationship Id="rId1" Type="http://schemas.openxmlformats.org/officeDocument/2006/relationships/notesSlide" Target="../notesSlides/notesSlide2.xml"  /><Relationship Id="rId2" Type="http://schemas.openxmlformats.org/officeDocument/2006/relationships/slideLayout" Target="../slideLayouts/slideLayout46.xml"  /><Relationship Id="rId3" Type="http://schemas.openxmlformats.org/officeDocument/2006/relationships/image" Target="../media/image78.jpeg"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9.jpeg"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0.png"  /></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1.jpeg"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2.jpeg"  /></Relationships>
</file>

<file path=ppt/slides/_rels/slide125.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46.xml"  /><Relationship Id="rId3" Type="http://schemas.openxmlformats.org/officeDocument/2006/relationships/image" Target="../media/image83.jpeg"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4.jpeg"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5.png"  /><Relationship Id="rId7" Type="http://schemas.openxmlformats.org/officeDocument/2006/relationships/image" Target="../media/image86.png"  /></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7.png"  /><Relationship Id="rId7" Type="http://schemas.openxmlformats.org/officeDocument/2006/relationships/image" Target="../media/image88.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8.jpeg"  /></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89.jpeg"  /></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0.png"  /></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1.jpeg"  /></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2.jpeg"  /></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3.jpeg"  /></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4.jpeg"  /></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9.jpeg"  /></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95.jpeg"  /></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6.jpeg"  /></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7.jpeg"  /></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8.jpeg"  /></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9.jpeg"  /></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0.jpeg"  /></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0.jpeg"  /></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101.jpeg"  /></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2.jpeg"  /></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3.jpeg"  /></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4.jpeg"  /></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5.jpeg"  /></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6.jpe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1.jpeg"  /></Relationships>
</file>

<file path=ppt/slides/_rels/slide160.xml.rels><?xml version="1.0" encoding="UTF-8" standalone="yes" ?><Relationships xmlns="http://schemas.openxmlformats.org/package/2006/relationships"><Relationship Id="rId1" Type="http://schemas.openxmlformats.org/officeDocument/2006/relationships/notesSlide" Target="../notesSlides/notesSlide4.xml"  /><Relationship Id="rId2" Type="http://schemas.openxmlformats.org/officeDocument/2006/relationships/slideLayout" Target="../slideLayouts/slideLayout45.xml"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1.png"  /><Relationship Id="rId7" Type="http://schemas.openxmlformats.org/officeDocument/2006/relationships/image" Target="../media/image4.png"  /><Relationship Id="rId8" Type="http://schemas.openxmlformats.org/officeDocument/2006/relationships/image" Target="../media/image5.png"  /></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2.jpe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3.jpe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4.jpeg"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5.jpeg"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6.jpeg"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7.jpeg"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8.jpeg"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eg"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9.jpeg"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0.jpeg"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1.jpeg"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2.jpeg"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3.jpeg"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4.jpe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jpeg"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5.jpeg"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5.jpeg"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6.jpeg"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7.jpeg"  /><Relationship Id="rId3" Type="http://schemas.openxmlformats.org/officeDocument/2006/relationships/image" Target="../media/image38.jpeg"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9.jpe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 Id="rId3" Type="http://schemas.openxmlformats.org/officeDocument/2006/relationships/image" Target="../media/image9.png"  /><Relationship Id="rId4" Type="http://schemas.openxmlformats.org/officeDocument/2006/relationships/image" Target="../media/image10.jpeg"  /><Relationship Id="rId5" Type="http://schemas.openxmlformats.org/officeDocument/2006/relationships/image" Target="../media/image11.png"  /><Relationship Id="rId6" Type="http://schemas.openxmlformats.org/officeDocument/2006/relationships/image" Target="../media/image12.png"  /><Relationship Id="rId7" Type="http://schemas.openxmlformats.org/officeDocument/2006/relationships/image" Target="../media/image13.png"  /><Relationship Id="rId8" Type="http://schemas.openxmlformats.org/officeDocument/2006/relationships/image" Target="../media/image14.png"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40.png"  /><Relationship Id="rId3" Type="http://schemas.openxmlformats.org/officeDocument/2006/relationships/image" Target="../media/image40.png"  /><Relationship Id="rId4" Type="http://schemas.openxmlformats.org/officeDocument/2006/relationships/image" Target="../media/image40.png"  /><Relationship Id="rId5" Type="http://schemas.openxmlformats.org/officeDocument/2006/relationships/image" Target="../media/image40.png"  /><Relationship Id="rId6" Type="http://schemas.openxmlformats.org/officeDocument/2006/relationships/image" Target="../media/image41.png"  /><Relationship Id="rId7" Type="http://schemas.openxmlformats.org/officeDocument/2006/relationships/image" Target="../media/image42.png"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43.jpeg"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4.jpeg"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5.png"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6.png"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3.jpeg"  /><Relationship Id="rId3" Type="http://schemas.openxmlformats.org/officeDocument/2006/relationships/image" Target="../media/image47.jpeg"  /><Relationship Id="rId4" Type="http://schemas.openxmlformats.org/officeDocument/2006/relationships/image" Target="../media/image48.jpeg"  /><Relationship Id="rId5" Type="http://schemas.openxmlformats.org/officeDocument/2006/relationships/image" Target="../media/image49.jpe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eg"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0.png"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1.jpeg"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2.jpeg"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3.jpeg"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4.jpe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15.png"  /><Relationship Id="rId4" Type="http://schemas.openxmlformats.org/officeDocument/2006/relationships/image" Target="../media/image16.png"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5.jpeg"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6.jpeg"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7.jpeg"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8.jpeg"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9.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0.jpeg"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1.jpeg"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2.jpeg"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3.jpeg"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9.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46.xml"  /><Relationship Id="rId3" Type="http://schemas.openxmlformats.org/officeDocument/2006/relationships/image" Target="../media/image64.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5.jpeg"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3.jpeg"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6.jpeg"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7.png"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8.png"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736304" cy="369332"/>
          </a:xfrm>
          <a:prstGeom prst="rect">
            <a:avLst/>
          </a:prstGeom>
          <a:noFill/>
        </p:spPr>
        <p:txBody>
          <a:bodyPr wrap="square" rtlCol="0">
            <a:spAutoFit/>
          </a:bodyPr>
          <a:lstStyle/>
          <a:p>
            <a:r xmlns:a="http://schemas.openxmlformats.org/drawingml/2006/main">
              <a:rPr lang="ee" altLang="ko-KR" b="1">
                <a:solidFill>
                  <a:schemeClr val="tx1">
                    <a:lumMod val="50000"/>
                    <a:lumOff val="50000"/>
                  </a:schemeClr>
                </a:solidFill>
              </a:rPr>
              <a:t>No.1</a:t>
            </a:r>
            <a:r xmlns:a="http://schemas.openxmlformats.org/drawingml/2006/main">
              <a:rPr lang="ee" altLang="en-US" b="1">
                <a:solidFill>
                  <a:schemeClr val="tx1">
                    <a:lumMod val="50000"/>
                    <a:lumOff val="50000"/>
                  </a:schemeClr>
                </a:solidFill>
              </a:rPr>
              <a:t> </a:t>
            </a:r>
            <a:r xmlns:a="http://schemas.openxmlformats.org/drawingml/2006/main">
              <a:rPr lang="ee" altLang="ko-KR" b="1">
                <a:solidFill>
                  <a:schemeClr val="tx1">
                    <a:lumMod val="50000"/>
                    <a:lumOff val="50000"/>
                  </a:schemeClr>
                </a:solidFill>
              </a:rPr>
              <a:t>The</a:t>
            </a:r>
            <a:r xmlns:a="http://schemas.openxmlformats.org/drawingml/2006/main">
              <a:rPr lang="ee" altLang="en-US" b="1">
                <a:solidFill>
                  <a:schemeClr val="tx1">
                    <a:lumMod val="50000"/>
                    <a:lumOff val="50000"/>
                  </a:schemeClr>
                </a:solidFill>
              </a:rPr>
              <a:t> </a:t>
            </a:r>
            <a:r xmlns:a="http://schemas.openxmlformats.org/drawingml/2006/main">
              <a:rPr lang="ee" altLang="ko-KR" b="1">
                <a:solidFill>
                  <a:schemeClr val="tx1">
                    <a:lumMod val="50000"/>
                    <a:lumOff val="50000"/>
                  </a:schemeClr>
                </a:solidFill>
              </a:rPr>
              <a:t>Nya</a:t>
            </a:r>
            <a:r xmlns:a="http://schemas.openxmlformats.org/drawingml/2006/main">
              <a:rPr lang="ee" altLang="en-US" b="1">
                <a:solidFill>
                  <a:schemeClr val="tx1">
                    <a:lumMod val="50000"/>
                    <a:lumOff val="50000"/>
                  </a:schemeClr>
                </a:solidFill>
              </a:rPr>
              <a:t> </a:t>
            </a:r>
            <a:r xmlns:a="http://schemas.openxmlformats.org/drawingml/2006/main">
              <a:rPr lang="ee" altLang="ko-KR" b="1">
                <a:solidFill>
                  <a:schemeClr val="tx1">
                    <a:lumMod val="50000"/>
                    <a:lumOff val="50000"/>
                  </a:schemeClr>
                </a:solidFill>
              </a:rPr>
              <a:t>ƒe</a:t>
            </a:r>
            <a:r xmlns:a="http://schemas.openxmlformats.org/drawingml/2006/main">
              <a:rPr lang="ee" altLang="en-US" b="1">
                <a:solidFill>
                  <a:schemeClr val="tx1">
                    <a:lumMod val="50000"/>
                    <a:lumOff val="50000"/>
                  </a:schemeClr>
                </a:solidFill>
              </a:rPr>
              <a:t> </a:t>
            </a:r>
            <a:r xmlns:a="http://schemas.openxmlformats.org/drawingml/2006/main">
              <a:rPr lang="ee" altLang="ko-KR" b="1">
                <a:solidFill>
                  <a:schemeClr val="tx1">
                    <a:lumMod val="50000"/>
                    <a:lumOff val="50000"/>
                  </a:schemeClr>
                </a:solidFill>
              </a:rPr>
              <a:t>Mawu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p>
            <a:pPr xmlns:a="http://schemas.openxmlformats.org/drawingml/2006/main" algn="ctr"/>
            <a:r xmlns:a="http://schemas.openxmlformats.org/drawingml/2006/main">
              <a:rPr lang="ee" altLang="ko-KR" sz="4400"/>
              <a:t>Mawu</a:t>
            </a:r>
          </a:p>
          <a:p>
            <a:pPr xmlns:a="http://schemas.openxmlformats.org/drawingml/2006/main" algn="ctr"/>
            <a:r xmlns:a="http://schemas.openxmlformats.org/drawingml/2006/main">
              <a:rPr lang="ee" altLang="ko-KR" sz="4400"/>
              <a:t>Wᴐ</a:t>
            </a:r>
          </a:p>
          <a:p>
            <a:pPr xmlns:a="http://schemas.openxmlformats.org/drawingml/2006/main" algn="ctr"/>
            <a:r xmlns:a="http://schemas.openxmlformats.org/drawingml/2006/main">
              <a:rPr lang="ee" altLang="ko-KR" sz="4400"/>
              <a:t>Xexeame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 name="Picture 2" descr="http://cfile230.uf.daum.net/image/17301C214B58EAE9274230"/>
          <p:cNvPicPr>
            <a:picLocks noChangeAspect="1" noChangeArrowheads="1"/>
          </p:cNvPicPr>
          <p:nvPr/>
        </p:nvPicPr>
        <p:blipFill>
          <a:blip r:embed="rId4"/>
          <a:stretch>
            <a:fillRect/>
          </a:stretch>
        </p:blipFill>
        <p:spPr bwMode="auto">
          <a:xfrm>
            <a:off x="3923928" y="1899123"/>
            <a:ext cx="5220072" cy="3916515"/>
          </a:xfrm>
          <a:prstGeom prst="rect">
            <a:avLst/>
          </a:prstGeom>
          <a:noFill/>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ee" altLang="ko-KR" sz="4000">
                <a:solidFill>
                  <a:srgbClr val="FF0000"/>
                </a:solidFill>
              </a:rPr>
              <a:t>Egbe tɔ...</a:t>
            </a:r>
            <a:r xmlns:a="http://schemas.openxmlformats.org/drawingml/2006/main">
              <a:rPr lang="ee" altLang="en-US" sz="4000">
                <a:solidFill>
                  <a:srgbClr val="FF0000"/>
                </a:solidFill>
              </a:rPr>
              <a:t> </a:t>
            </a:r>
            <a:r xmlns:a="http://schemas.openxmlformats.org/drawingml/2006/main">
              <a:rPr lang="ee" altLang="ko-KR" sz="4000">
                <a:solidFill>
                  <a:srgbClr val="FF0000"/>
                </a:solidFill>
              </a:rPr>
              <a:t>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2494637"/>
            <a:ext cx="8208912" cy="1200329"/>
          </a:xfrm>
          <a:prstGeom prst="rect">
            <a:avLst/>
          </a:prstGeom>
          <a:noFill/>
        </p:spPr>
        <p:txBody>
          <a:bodyPr wrap="square" rtlCol="0">
            <a:spAutoFit/>
          </a:bodyPr>
          <a:lstStyle/>
          <a:p>
            <a:r xmlns:a="http://schemas.openxmlformats.org/drawingml/2006/main">
              <a:rPr lang="ee" altLang="ko-KR" sz="3600">
                <a:solidFill>
                  <a:schemeClr val="tx1">
                    <a:lumMod val="65000"/>
                    <a:lumOff val="35000"/>
                  </a:schemeClr>
                </a:solidFill>
              </a:rPr>
              <a:t>Le gɔmedzedzea me la, Mawu wɔ nu</a:t>
            </a:r>
          </a:p>
          <a:p>
            <a:r xmlns:a="http://schemas.openxmlformats.org/drawingml/2006/main">
              <a:rPr lang="ee" altLang="ko-KR" sz="3600">
                <a:solidFill>
                  <a:schemeClr val="tx1">
                    <a:lumMod val="65000"/>
                    <a:lumOff val="35000"/>
                  </a:schemeClr>
                </a:solidFill>
              </a:rPr>
              <a:t>dziƒo kple anyigba.</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ctr"/>
            <a:r xmlns:a="http://schemas.openxmlformats.org/drawingml/2006/main">
              <a:rPr lang="ee" altLang="ko-KR" sz="2800">
                <a:solidFill>
                  <a:schemeClr val="tx1">
                    <a:lumMod val="65000"/>
                    <a:lumOff val="35000"/>
                  </a:schemeClr>
                </a:solidFill>
              </a:rPr>
              <a:t>Mose I, 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0545881"/>
      </p:ext>
    </p:extLst>
  </p:cSld>
  <p:clrMapOvr>
    <a:masterClrMapping/>
  </p:clrMapOvr>
  <p:transition/>
  <p:timing/>
</p:sld>
</file>

<file path=ppt/slides/slide10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ee" altLang="ko-KR" sz="2800">
                <a:solidFill>
                  <a:schemeClr val="tx1">
                    <a:lumMod val="65000"/>
                    <a:lumOff val="35000"/>
                  </a:schemeClr>
                </a:solidFill>
              </a:rPr>
              <a:t>Isak srɔ̃, Rebeka dzi venɔviwo. Viŋutsu gbãtɔ ŋkɔe nye Esau eye evelia ŋkɔe nye Yakob.</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3999" cy="58643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ee" altLang="ko-KR" sz="2800">
                <a:solidFill>
                  <a:schemeClr val="tx1">
                    <a:lumMod val="65000"/>
                    <a:lumOff val="35000"/>
                  </a:schemeClr>
                </a:solidFill>
              </a:rPr>
              <a:t>Adedada dzɔa dzi na Esau. Eyata, elɔ̃a gota gome nuwɔnawo. Gake, Yakob nye ame si nɔa anyi kpoo, eye wònɔa aƒeme.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ee" altLang="ko-KR" sz="2800">
                <a:solidFill>
                  <a:schemeClr val="tx1">
                    <a:lumMod val="65000"/>
                    <a:lumOff val="35000"/>
                  </a:schemeClr>
                </a:solidFill>
              </a:rPr>
              <a:t>Gbe ɖeka, esi Yakob nɔ nu ɖam la, Esau trɔ gbɔ va aƒe me dɔ nɔ wuwum le adedada vɔ megbe.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27908"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02" y="5654843"/>
            <a:ext cx="9054634" cy="1182202"/>
          </a:xfrm>
          <a:prstGeom prst="rect">
            <a:avLst/>
          </a:prstGeom>
          <a:noFill/>
        </p:spPr>
        <p:txBody>
          <a:bodyPr wrap="square">
            <a:spAutoFit/>
          </a:bodyPr>
          <a:lstStyle/>
          <a:p>
            <a:pPr xmlns:a="http://schemas.openxmlformats.org/drawingml/2006/main" lvl="0">
              <a:defRPr/>
            </a:pPr>
            <a:r xmlns:a="http://schemas.openxmlformats.org/drawingml/2006/main">
              <a:rPr lang="ee" altLang="ko-KR" sz="2400">
                <a:solidFill>
                  <a:schemeClr val="tx1">
                    <a:lumMod val="65000"/>
                    <a:lumOff val="35000"/>
                  </a:schemeClr>
                </a:solidFill>
              </a:rPr>
              <a:t>“Na nuɖuɖu si woɖa nam!”, “Dzra wò ŋgɔgbevinyenye nam gbã. Ekema mana ɖewo wò.” Dɔ wu Esau ale gbegbe be edzra eƒe ŋgɔgbevinyenye ɖe kplu ɖeka si wotsɔ lãgbalẽ dzĩ wɔe.</a:t>
            </a:r>
            <a:endParaRPr xmlns:a="http://schemas.openxmlformats.org/drawingml/2006/main" lang="en-US" altLang="ko-KR" sz="24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3558" y="-387424"/>
            <a:ext cx="9127908" cy="575982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ee" altLang="ko-KR" sz="2600">
                <a:solidFill>
                  <a:schemeClr val="tx1">
                    <a:lumMod val="65000"/>
                    <a:lumOff val="35000"/>
                  </a:schemeClr>
                </a:solidFill>
              </a:rPr>
              <a:t>Mlɔeba la, Yakob ble fofoa be wòaxɔ yayra la. Mlɔeba la, exɔ yayra la. Mawu ƒe nukpɔkpɔ dzie nu siawo katã dzɔ ɖo.</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0"/>
            <a:ext cx="9127908"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46331"/>
          </a:xfrm>
          <a:prstGeom prst="rect">
            <a:avLst/>
          </a:prstGeom>
          <a:noFill/>
        </p:spPr>
        <p:txBody>
          <a:bodyPr wrap="square">
            <a:spAutoFit/>
          </a:bodyPr>
          <a:lstStyle/>
          <a:p>
            <a:pPr xmlns:a="http://schemas.openxmlformats.org/drawingml/2006/main" algn="ctr">
              <a:defRPr/>
            </a:pPr>
            <a:r xmlns:a="http://schemas.openxmlformats.org/drawingml/2006/main">
              <a:rPr lang="ee" altLang="ko-KR" sz="3600">
                <a:solidFill>
                  <a:srgbClr val="ff0000"/>
                </a:solidFill>
              </a:rPr>
              <a:t>Egbe ƒe Nusɔsrɔ̃</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052736"/>
            <a:ext cx="8208912" cy="5031834"/>
          </a:xfrm>
          <a:prstGeom prst="rect">
            <a:avLst/>
          </a:prstGeom>
          <a:noFill/>
        </p:spPr>
        <p:txBody>
          <a:bodyPr wrap="square">
            <a:spAutoFit/>
          </a:bodyPr>
          <a:lstStyle/>
          <a:p>
            <a:pPr xmlns:a="http://schemas.openxmlformats.org/drawingml/2006/main" algn="ctr">
              <a:defRPr/>
            </a:pPr>
            <a:r xmlns:a="http://schemas.openxmlformats.org/drawingml/2006/main">
              <a:rPr lang="ee" altLang="ko-KR" sz="3600">
                <a:solidFill>
                  <a:schemeClr val="tx1">
                    <a:lumMod val="65000"/>
                    <a:lumOff val="35000"/>
                  </a:schemeClr>
                </a:solidFill>
              </a:rPr>
              <a:t>Esau susui be dɔwuame ƒe kuxia gbɔ kpɔkpɔ le vevie wu gbɔgbɔmeyayra xɔxɔ.</a:t>
            </a:r>
            <a:r xmlns:a="http://schemas.openxmlformats.org/drawingml/2006/main">
              <a:rPr lang="ee"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xmlns:a="http://schemas.openxmlformats.org/drawingml/2006/main" algn="ctr">
              <a:defRPr/>
            </a:pPr>
            <a:r xmlns:a="http://schemas.openxmlformats.org/drawingml/2006/main">
              <a:rPr lang="ee" altLang="ko-KR" sz="3600">
                <a:solidFill>
                  <a:schemeClr val="tx1">
                    <a:lumMod val="65000"/>
                    <a:lumOff val="35000"/>
                  </a:schemeClr>
                </a:solidFill>
              </a:rPr>
              <a:t>Mlᴐeba,</a:t>
            </a:r>
            <a:r xmlns:a="http://schemas.openxmlformats.org/drawingml/2006/main">
              <a:rPr lang="ee" altLang="en-US" sz="3600">
                <a:solidFill>
                  <a:schemeClr val="tx1">
                    <a:lumMod val="65000"/>
                    <a:lumOff val="35000"/>
                  </a:schemeClr>
                </a:solidFill>
              </a:rPr>
              <a:t> </a:t>
            </a:r>
            <a:r xmlns:a="http://schemas.openxmlformats.org/drawingml/2006/main">
              <a:rPr lang="ee" altLang="ko-KR" sz="3600">
                <a:solidFill>
                  <a:schemeClr val="tx1">
                    <a:lumMod val="65000"/>
                    <a:lumOff val="35000"/>
                  </a:schemeClr>
                </a:solidFill>
              </a:rPr>
              <a:t>Yakob</a:t>
            </a:r>
            <a:r xmlns:a="http://schemas.openxmlformats.org/drawingml/2006/main">
              <a:rPr lang="ee" altLang="en-US" sz="3600">
                <a:solidFill>
                  <a:schemeClr val="tx1">
                    <a:lumMod val="65000"/>
                    <a:lumOff val="35000"/>
                  </a:schemeClr>
                </a:solidFill>
              </a:rPr>
              <a:t> </a:t>
            </a:r>
            <a:r xmlns:a="http://schemas.openxmlformats.org/drawingml/2006/main">
              <a:rPr lang="ee" altLang="ko-KR" sz="3600">
                <a:solidFill>
                  <a:schemeClr val="tx1">
                    <a:lumMod val="65000"/>
                    <a:lumOff val="35000"/>
                  </a:schemeClr>
                </a:solidFill>
              </a:rPr>
              <a:t>va zu</a:t>
            </a:r>
            <a:r xmlns:a="http://schemas.openxmlformats.org/drawingml/2006/main">
              <a:rPr lang="ee" altLang="en-US" sz="3600">
                <a:solidFill>
                  <a:schemeClr val="tx1">
                    <a:lumMod val="65000"/>
                    <a:lumOff val="35000"/>
                  </a:schemeClr>
                </a:solidFill>
              </a:rPr>
              <a:t> </a:t>
            </a:r>
            <a:r xmlns:a="http://schemas.openxmlformats.org/drawingml/2006/main">
              <a:rPr lang="ee" altLang="ko-KR" sz="3600">
                <a:solidFill>
                  <a:schemeClr val="tx1">
                    <a:lumMod val="65000"/>
                    <a:lumOff val="35000"/>
                  </a:schemeClr>
                </a:solidFill>
              </a:rPr>
              <a:t>the</a:t>
            </a:r>
            <a:r xmlns:a="http://schemas.openxmlformats.org/drawingml/2006/main">
              <a:rPr lang="ee" altLang="en-US" sz="3600">
                <a:solidFill>
                  <a:schemeClr val="tx1">
                    <a:lumMod val="65000"/>
                    <a:lumOff val="35000"/>
                  </a:schemeClr>
                </a:solidFill>
              </a:rPr>
              <a:t> </a:t>
            </a:r>
            <a:r xmlns:a="http://schemas.openxmlformats.org/drawingml/2006/main">
              <a:rPr lang="ee" altLang="ko-KR" sz="3600">
                <a:solidFill>
                  <a:schemeClr val="tx1">
                    <a:lumMod val="65000"/>
                    <a:lumOff val="35000"/>
                  </a:schemeClr>
                </a:solidFill>
              </a:rPr>
              <a:t>Israel-viwo tɔgbui.</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ee" altLang="ko-KR" sz="3600">
                <a:solidFill>
                  <a:schemeClr val="tx1">
                    <a:lumMod val="65000"/>
                    <a:lumOff val="35000"/>
                  </a:schemeClr>
                </a:solidFill>
              </a:rPr>
              <a:t>Nukae nèsusu be ele vevie wu?</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ee" altLang="ko-KR" sz="3600">
                <a:solidFill>
                  <a:schemeClr val="tx1">
                    <a:lumMod val="65000"/>
                    <a:lumOff val="35000"/>
                  </a:schemeClr>
                </a:solidFill>
              </a:rPr>
              <a:t>Womate ŋu atsɔ yayra si nye Mawu ƒe viwo aɖo naneke teƒe o.</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ee" altLang="ko-KR" sz="3200"/>
              <a:t>Mawue nye ema?</a:t>
            </a:r>
            <a:r xmlns:a="http://schemas.openxmlformats.org/drawingml/2006/main">
              <a:rPr lang="e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ee" altLang="ko-KR" sz="3600">
                <a:solidFill>
                  <a:srgbClr val="c00000"/>
                </a:solidFill>
              </a:rPr>
              <a:t>Mawu</a:t>
            </a:r>
            <a:r xmlns:a="http://schemas.openxmlformats.org/drawingml/2006/main">
              <a:rPr lang="ee" altLang="en-US" sz="3600">
                <a:solidFill>
                  <a:srgbClr val="c00000"/>
                </a:solidFill>
              </a:rPr>
              <a:t> </a:t>
            </a:r>
            <a:r xmlns:a="http://schemas.openxmlformats.org/drawingml/2006/main">
              <a:rPr lang="ee" altLang="ko-KR" sz="3600">
                <a:solidFill>
                  <a:srgbClr val="c00000"/>
                </a:solidFill>
              </a:rPr>
              <a:t>enye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ee" altLang="ko-KR" sz="3600">
                <a:solidFill>
                  <a:schemeClr val="tx1">
                    <a:lumMod val="65000"/>
                    <a:lumOff val="35000"/>
                  </a:schemeClr>
                </a:solidFill>
              </a:rPr>
              <a:t>Mawu le eya ŋutɔ ƒe lɔlɔ̃nu wɔm togbɔ be amegbetɔwo nye vodada kple alakpa hã.</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ee" altLang="ko-KR" sz="4000">
                <a:solidFill>
                  <a:srgbClr val="ff0000"/>
                </a:solidFill>
              </a:rPr>
              <a:t>Egbegbe ƒe .</a:t>
            </a:r>
            <a:r xmlns:a="http://schemas.openxmlformats.org/drawingml/2006/main">
              <a:rPr lang="ee" altLang="en-US" sz="4000">
                <a:solidFill>
                  <a:srgbClr val="ff0000"/>
                </a:solidFill>
              </a:rPr>
              <a:t> </a:t>
            </a:r>
            <a:r xmlns:a="http://schemas.openxmlformats.org/drawingml/2006/main">
              <a:rPr lang="ee" altLang="ko-KR" sz="4000">
                <a:solidFill>
                  <a:srgbClr val="ff0000"/>
                </a:solidFill>
              </a:rPr>
              <a:t>Dodokpɔ</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ee" altLang="ko-KR" sz="3600">
                <a:solidFill>
                  <a:schemeClr val="tx1">
                    <a:lumMod val="65000"/>
                    <a:lumOff val="35000"/>
                  </a:schemeClr>
                </a:solidFill>
              </a:rPr>
              <a:t>Nuka tae Esau dzra eƒe ŋgɔgbevinyenye?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chemeClr val="tx1">
                    <a:lumMod val="65000"/>
                    <a:lumOff val="35000"/>
                  </a:schemeClr>
                </a:solidFill>
              </a:rPr>
              <a:t>1 </a:t>
            </a:r>
            <a:r xmlns:a="http://schemas.openxmlformats.org/drawingml/2006/main">
              <a:rPr lang="ee" altLang="ko-KR" sz="2800">
                <a:solidFill>
                  <a:schemeClr val="tx1">
                    <a:lumMod val="65000"/>
                    <a:lumOff val="35000"/>
                  </a:schemeClr>
                </a:solidFill>
              </a:rPr>
              <a:t>noodle ƒe nuɖuɖu</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chemeClr val="tx1">
                    <a:lumMod val="65000"/>
                    <a:lumOff val="35000"/>
                  </a:schemeClr>
                </a:solidFill>
              </a:rPr>
              <a:t>2 </a:t>
            </a:r>
            <a:r xmlns:a="http://schemas.openxmlformats.org/drawingml/2006/main">
              <a:rPr lang="ee" altLang="ko-KR" sz="2800">
                <a:solidFill>
                  <a:schemeClr val="tx1">
                    <a:lumMod val="65000"/>
                    <a:lumOff val="35000"/>
                  </a:schemeClr>
                </a:solidFill>
              </a:rPr>
              <a:t>abolo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chemeClr val="tx1">
                    <a:lumMod val="65000"/>
                    <a:lumOff val="35000"/>
                  </a:schemeClr>
                </a:solidFill>
              </a:rPr>
              <a:t>3 </a:t>
            </a:r>
            <a:r xmlns:a="http://schemas.openxmlformats.org/drawingml/2006/main">
              <a:rPr lang="ee" altLang="ko-KR" sz="2800">
                <a:solidFill>
                  <a:schemeClr val="tx1">
                    <a:lumMod val="65000"/>
                    <a:lumOff val="35000"/>
                  </a:schemeClr>
                </a:solidFill>
              </a:rPr>
              <a:t>lã</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chemeClr val="dk1"/>
                </a:solidFill>
              </a:rPr>
              <a:t>4 </a:t>
            </a:r>
            <a:r xmlns:a="http://schemas.openxmlformats.org/drawingml/2006/main">
              <a:rPr lang="ee" altLang="ko-KR" sz="2800">
                <a:solidFill>
                  <a:schemeClr val="dk1"/>
                </a:solidFill>
              </a:rPr>
              <a:t>nuɖuɖu dzĩ si wotsɔ lãgbalẽ wɔe</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917"/>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rgbClr val="ff0000"/>
                </a:solidFill>
              </a:rPr>
              <a:t>4 </a:t>
            </a:r>
            <a:r xmlns:a="http://schemas.openxmlformats.org/drawingml/2006/main">
              <a:rPr lang="ee" altLang="ko-KR" sz="2800">
                <a:solidFill>
                  <a:srgbClr val="ff0000"/>
                </a:solidFill>
              </a:rPr>
              <a:t>nuɖuɖu dzĩ si wotsɔ lãgbalẽ wɔe</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e" altLang="ko-KR" sz="4000">
                <a:solidFill>
                  <a:srgbClr val="ff0000"/>
                </a:solidFill>
              </a:rPr>
              <a:t>Egbe tɔ...</a:t>
            </a:r>
            <a:r xmlns:a="http://schemas.openxmlformats.org/drawingml/2006/main">
              <a:rPr lang="ee" altLang="en-US" sz="4000">
                <a:solidFill>
                  <a:srgbClr val="ff0000"/>
                </a:solidFill>
              </a:rPr>
              <a:t> </a:t>
            </a:r>
            <a:r xmlns:a="http://schemas.openxmlformats.org/drawingml/2006/main">
              <a:rPr lang="ee" altLang="ko-KR" sz="4000">
                <a:solidFill>
                  <a:srgbClr val="ff0000"/>
                </a:solidFill>
              </a:rPr>
              <a:t>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ee" altLang="ko-KR" sz="3600">
                <a:solidFill>
                  <a:schemeClr val="bg1">
                    <a:lumMod val="50000"/>
                  </a:schemeClr>
                </a:solidFill>
              </a:rPr>
              <a:t>Emegbe Yakob tsɔ abolo kple abolomegba aɖe na Esau.</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ee" altLang="ko-KR" sz="3600">
                <a:solidFill>
                  <a:schemeClr val="bg1">
                    <a:lumMod val="50000"/>
                  </a:schemeClr>
                </a:solidFill>
              </a:rPr>
              <a:t>Eɖu nu no nu, eye emegbe wòfɔ hedzo.</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ee" altLang="ko-KR" sz="3600">
                <a:solidFill>
                  <a:schemeClr val="bg1">
                    <a:lumMod val="50000"/>
                  </a:schemeClr>
                </a:solidFill>
              </a:rPr>
              <a:t>Eya ta, Esau do vlo eƒe ŋgɔgbevinyenye.</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e" altLang="ko-KR" sz="2800">
                <a:solidFill>
                  <a:schemeClr val="tx1">
                    <a:lumMod val="65000"/>
                    <a:lumOff val="35000"/>
                  </a:schemeClr>
                </a:solidFill>
              </a:rPr>
              <a:t>Mose I,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ee" altLang="ko-KR" b="1">
                <a:solidFill>
                  <a:schemeClr val="tx1">
                    <a:lumMod val="50000"/>
                    <a:lumOff val="50000"/>
                  </a:schemeClr>
                </a:solidFill>
              </a:rPr>
              <a:t>11 Mawu ƒe Nya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757788"/>
          </a:xfrm>
          <a:prstGeom prst="rect">
            <a:avLst/>
          </a:prstGeom>
          <a:noFill/>
        </p:spPr>
        <p:txBody>
          <a:bodyPr wrap="square">
            <a:spAutoFit/>
          </a:bodyPr>
          <a:lstStyle/>
          <a:p>
            <a:pPr xmlns:a="http://schemas.openxmlformats.org/drawingml/2006/main" algn="ctr">
              <a:defRPr/>
            </a:pPr>
            <a:r xmlns:a="http://schemas.openxmlformats.org/drawingml/2006/main">
              <a:rPr lang="ee" altLang="ko-KR" sz="4400"/>
              <a:t>Yakob ƒe Drɔ̃e</a:t>
            </a:r>
            <a:endParaRPr xmlns:a="http://schemas.openxmlformats.org/drawingml/2006/main" lang="ko-KR" altLang="en-US" sz="4400"/>
          </a:p>
        </p:txBody>
      </p:sp>
      <p:sp>
        <p:nvSpPr>
          <p:cNvPr id="2" name="직사각형 1"/>
          <p:cNvSpPr/>
          <p:nvPr/>
        </p:nvSpPr>
        <p:spPr>
          <a:xfrm>
            <a:off x="0" y="23842"/>
            <a:ext cx="9236896" cy="107519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427984" y="1412776"/>
            <a:ext cx="4716016" cy="46883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1" y="1412776"/>
            <a:ext cx="387153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b="1">
                <a:solidFill>
                  <a:schemeClr val="tx1">
                    <a:lumMod val="50000"/>
                    <a:lumOff val="50000"/>
                  </a:schemeClr>
                </a:solidFill>
              </a:rPr>
              <a:t>Biblia Ðeviwo No.2 Mawu ƒe Nya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632" y="1917001"/>
            <a:ext cx="3931114" cy="132343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000"/>
              <a:t>Woɖu atikutsetse si ŋu wode se ɖo</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2096615"/>
            <a:ext cx="5090405" cy="370864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e" altLang="ko-KR" sz="4000">
                <a:solidFill>
                  <a:srgbClr val="ff0000"/>
                </a:solidFill>
              </a:rPr>
              <a:t>Egbe ƒe 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ee" altLang="ko-KR" sz="3600"/>
              <a:t>Eku drɔ̃e aɖe si me wòkpɔ atrakpui aɖe si le anyigba dzi, eye eƒe ta keke yi dziƒo, eye Mawu ƒe dɔlawo nɔ edzi yim henɔ ɖiɖim ɖe edzi</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e" altLang="ko-KR" sz="2800">
                <a:solidFill>
                  <a:schemeClr val="tx1">
                    <a:lumMod val="65000"/>
                    <a:lumOff val="35000"/>
                  </a:schemeClr>
                </a:solidFill>
              </a:rPr>
              <a:t>Mose ƒe Agbalẽ Gbãtɔ</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28:</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12. 12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ee" altLang="ko-KR" sz="2800">
                <a:solidFill>
                  <a:schemeClr val="tx1">
                    <a:lumMod val="65000"/>
                    <a:lumOff val="35000"/>
                  </a:schemeClr>
                </a:solidFill>
              </a:rPr>
              <a:t>Yakob tsɔ alakpa ble nɔvia. Enɔ vɔvɔ̃m be woawu ye. Eya ta, esi le aƒe me yi foa gbɔ le Haran.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24404" y="12941"/>
            <a:ext cx="8295192" cy="546006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01208"/>
            <a:ext cx="8963222" cy="1374338"/>
          </a:xfrm>
          <a:prstGeom prst="rect">
            <a:avLst/>
          </a:prstGeom>
          <a:noFill/>
        </p:spPr>
        <p:txBody>
          <a:bodyPr wrap="square">
            <a:spAutoFit/>
          </a:bodyPr>
          <a:lstStyle/>
          <a:p>
            <a:pPr xmlns:a="http://schemas.openxmlformats.org/drawingml/2006/main" lvl="0">
              <a:defRPr/>
            </a:pPr>
            <a:r xmlns:a="http://schemas.openxmlformats.org/drawingml/2006/main">
              <a:rPr lang="ee" altLang="ko-KR" sz="2800">
                <a:solidFill>
                  <a:schemeClr val="tx1">
                    <a:lumMod val="65000"/>
                    <a:lumOff val="35000"/>
                  </a:schemeClr>
                </a:solidFill>
              </a:rPr>
              <a:t>Le zã me la, esi wòtsɔ kpe aɖe yi afima la, emlɔa edzi tsɔnɛ dea ta te abe akɔtaɖonu ene. Eya ɖeka koe nɔ afima ƒome aɖeke manɔmee. Eya ta vɔvɔ̃ ɖoe eye wòse le eɖokui me be yetsi akogo.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81010" y="260649"/>
            <a:ext cx="8279422" cy="492060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ee" altLang="ko-KR" sz="2800">
                <a:solidFill>
                  <a:schemeClr val="tx1">
                    <a:lumMod val="65000"/>
                    <a:lumOff val="35000"/>
                  </a:schemeClr>
                </a:solidFill>
              </a:rPr>
              <a:t>Yakob kpɔ Mawu ƒe dɔlawo wonɔ atrakpui aɖe liam henɔ ɖiɖim le anyigba dzi yina dziƒo.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7383"/>
            <a:ext cx="834993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ee" altLang="ko-KR" sz="2800">
                <a:solidFill>
                  <a:schemeClr val="tx1">
                    <a:lumMod val="65000"/>
                    <a:lumOff val="35000"/>
                  </a:schemeClr>
                </a:solidFill>
              </a:rPr>
              <a:t>Ese Mawu ƒe gbe be, ”Mele kpli wò, eye makpɔ dziwò le afisiafi si nàyi.”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73565"/>
          </a:xfrm>
          <a:prstGeom prst="rect">
            <a:avLst/>
          </a:prstGeom>
          <a:noFill/>
        </p:spPr>
        <p:txBody>
          <a:bodyPr wrap="square">
            <a:spAutoFit/>
          </a:bodyPr>
          <a:lstStyle/>
          <a:p>
            <a:pPr xmlns:a="http://schemas.openxmlformats.org/drawingml/2006/main" lvl="0">
              <a:defRPr/>
            </a:pPr>
            <a:r xmlns:a="http://schemas.openxmlformats.org/drawingml/2006/main">
              <a:rPr lang="ee" altLang="ko-KR" sz="2800">
                <a:solidFill>
                  <a:schemeClr val="tx1">
                    <a:lumMod val="65000"/>
                    <a:lumOff val="35000"/>
                  </a:schemeClr>
                </a:solidFill>
              </a:rPr>
              <a:t>Esi wòfɔ le ŋdi me la, ede ta agu na Mawu si do ŋugbe be yeanɔ ye gbɔ, eye wòtsɔ ŋutikɔkɔe na Mawu.</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3"/>
          <a:stretch>
            <a:fillRect/>
          </a:stretch>
        </p:blipFill>
        <p:spPr>
          <a:xfrm>
            <a:off x="395884" y="-27383"/>
            <a:ext cx="8352231"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e" altLang="ko-KR" sz="4000">
                <a:solidFill>
                  <a:srgbClr val="ff0000"/>
                </a:solidFill>
              </a:rPr>
              <a:t>Egbe ƒe Nusɔsrɔ̃</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ee" altLang="ko-KR" sz="3600">
                <a:solidFill>
                  <a:schemeClr val="tx1">
                    <a:lumMod val="65000"/>
                    <a:lumOff val="35000"/>
                  </a:schemeClr>
                </a:solidFill>
              </a:rPr>
              <a:t>Abe ale si Mawu nɔ kple Yakob si nɔ vɔvɔ̃m be ye ɖeka yeanɔ anyi ene la, .</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ee" altLang="ko-KR" sz="3600">
                <a:solidFill>
                  <a:schemeClr val="tx1">
                    <a:lumMod val="65000"/>
                    <a:lumOff val="35000"/>
                  </a:schemeClr>
                </a:solidFill>
              </a:rPr>
              <a:t>Mía Fofo Mawu hã léa be na mí ne míawo ɖeɖe míele.</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ee" altLang="ko-KR" sz="3600">
                <a:solidFill>
                  <a:schemeClr val="tx1">
                    <a:lumMod val="65000"/>
                    <a:lumOff val="35000"/>
                  </a:schemeClr>
                </a:solidFill>
              </a:rPr>
              <a:t>Abe Yakob ene la, ele be míade bubu Mawu si anɔ mía gbɔ ɣesiaɣi la ŋu ahatsɔ ŋutikɔkɔe anae.</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ee" altLang="ko-KR" sz="3200"/>
              <a:t>Mawue nye ema?</a:t>
            </a:r>
            <a:r xmlns:a="http://schemas.openxmlformats.org/drawingml/2006/main">
              <a:rPr lang="e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ee" altLang="ko-KR" sz="3600">
                <a:solidFill>
                  <a:srgbClr val="c00000"/>
                </a:solidFill>
              </a:rPr>
              <a:t>Mawu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a:spAutoFit/>
          </a:bodyPr>
          <a:lstStyle/>
          <a:p>
            <a:pPr xmlns:a="http://schemas.openxmlformats.org/drawingml/2006/main" lvl="0">
              <a:defRPr/>
            </a:pPr>
            <a:r xmlns:a="http://schemas.openxmlformats.org/drawingml/2006/main">
              <a:rPr lang="ee" altLang="ko-KR" sz="3600">
                <a:solidFill>
                  <a:schemeClr val="tx1">
                    <a:lumMod val="65000"/>
                    <a:lumOff val="35000"/>
                  </a:schemeClr>
                </a:solidFill>
              </a:rPr>
              <a:t>Mawu li kpli mí le afisiafi kple ɣeyiɣi ɖesiaɖe.</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ee" altLang="ko-KR" sz="3600">
                <a:solidFill>
                  <a:schemeClr val="tx1">
                    <a:lumMod val="65000"/>
                    <a:lumOff val="35000"/>
                  </a:schemeClr>
                </a:solidFill>
              </a:rPr>
              <a:t>Mawu le mía dzi kpɔm ɣesiaɣi.</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ee" altLang="ko-KR" sz="4000">
                <a:solidFill>
                  <a:srgbClr val="ff0000"/>
                </a:solidFill>
              </a:rPr>
              <a:t>Egbe tɔ...</a:t>
            </a:r>
            <a:r xmlns:a="http://schemas.openxmlformats.org/drawingml/2006/main">
              <a:rPr lang="ee" altLang="en-US" sz="4000">
                <a:solidFill>
                  <a:srgbClr val="ff0000"/>
                </a:solidFill>
              </a:rPr>
              <a:t> </a:t>
            </a:r>
            <a:r xmlns:a="http://schemas.openxmlformats.org/drawingml/2006/main">
              <a:rPr lang="ee" altLang="ko-KR" sz="4000">
                <a:solidFill>
                  <a:srgbClr val="ff0000"/>
                </a:solidFill>
              </a:rPr>
              <a:t>Dodokpɔ</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ee" altLang="ko-KR" sz="3600">
                <a:solidFill>
                  <a:schemeClr val="tx1">
                    <a:lumMod val="65000"/>
                    <a:lumOff val="35000"/>
                  </a:schemeClr>
                </a:solidFill>
              </a:rPr>
              <a:t>Esi Yakob dɔ alɔ̃ la, nukae wòtsɔ abe akɔtaɖonu ene?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chemeClr val="tx1">
                    <a:lumMod val="65000"/>
                    <a:lumOff val="35000"/>
                  </a:schemeClr>
                </a:solidFill>
              </a:rPr>
              <a:t>1 </a:t>
            </a:r>
            <a:r xmlns:a="http://schemas.openxmlformats.org/drawingml/2006/main">
              <a:rPr lang="ee" altLang="ko-KR" sz="2800">
                <a:solidFill>
                  <a:schemeClr val="tx1">
                    <a:lumMod val="65000"/>
                    <a:lumOff val="35000"/>
                  </a:schemeClr>
                </a:solidFill>
              </a:rPr>
              <a:t>ati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chemeClr val="dk1"/>
                </a:solidFill>
              </a:rPr>
              <a:t>2 </a:t>
            </a:r>
            <a:r xmlns:a="http://schemas.openxmlformats.org/drawingml/2006/main">
              <a:rPr lang="ee" altLang="ko-KR" sz="2800">
                <a:solidFill>
                  <a:schemeClr val="dk1"/>
                </a:solidFill>
              </a:rPr>
              <a:t>kpe</a:t>
            </a:r>
            <a:endParaRPr xmlns:a="http://schemas.openxmlformats.org/drawingml/2006/main" lang="en-US" altLang="ko-KR" sz="2800">
              <a:solidFill>
                <a:schemeClr val="dk1"/>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chemeClr val="tx1">
                    <a:lumMod val="65000"/>
                    <a:lumOff val="35000"/>
                  </a:schemeClr>
                </a:solidFill>
              </a:rPr>
              <a:t>3 </a:t>
            </a:r>
            <a:r xmlns:a="http://schemas.openxmlformats.org/drawingml/2006/main">
              <a:rPr lang="ee" altLang="ko-KR" sz="2800">
                <a:solidFill>
                  <a:schemeClr val="tx1">
                    <a:lumMod val="65000"/>
                    <a:lumOff val="35000"/>
                  </a:schemeClr>
                </a:solidFill>
              </a:rPr>
              <a:t>kotoku me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chemeClr val="tx1">
                    <a:lumMod val="65000"/>
                    <a:lumOff val="35000"/>
                  </a:schemeClr>
                </a:solidFill>
              </a:rPr>
              <a:t>4 </a:t>
            </a:r>
            <a:r xmlns:a="http://schemas.openxmlformats.org/drawingml/2006/main">
              <a:rPr lang="ee" altLang="ko-KR" sz="2800">
                <a:solidFill>
                  <a:schemeClr val="tx1">
                    <a:lumMod val="65000"/>
                    <a:lumOff val="35000"/>
                  </a:schemeClr>
                </a:solidFill>
              </a:rPr>
              <a:t>lã ƒe ŋutigbalẽ</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73016"/>
            <a:ext cx="8712968" cy="519688"/>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rgbClr val="ff0000"/>
                </a:solidFill>
              </a:rPr>
              <a:t>2 </a:t>
            </a:r>
            <a:r xmlns:a="http://schemas.openxmlformats.org/drawingml/2006/main">
              <a:rPr lang="ee" altLang="ko-KR" sz="2800">
                <a:solidFill>
                  <a:srgbClr val="ff0000"/>
                </a:solidFill>
              </a:rPr>
              <a:t>kpe</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ee" altLang="ko-KR" sz="4000">
                <a:solidFill>
                  <a:srgbClr val="ff0000"/>
                </a:solidFill>
              </a:rPr>
              <a:t>Egbe ƒe 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62322"/>
          </a:xfrm>
          <a:prstGeom prst="rect">
            <a:avLst/>
          </a:prstGeom>
          <a:noFill/>
        </p:spPr>
        <p:txBody>
          <a:bodyPr wrap="square">
            <a:spAutoFit/>
          </a:bodyPr>
          <a:lstStyle/>
          <a:p>
            <a:pPr xmlns:a="http://schemas.openxmlformats.org/drawingml/2006/main" lvl="0">
              <a:defRPr/>
            </a:pPr>
            <a:r xmlns:a="http://schemas.openxmlformats.org/drawingml/2006/main">
              <a:rPr lang="ee" altLang="ko-KR" sz="3600"/>
              <a:t>Eku drɔ̃e aɖe si me wòkpɔ atrakpui aɖe si le anyigba dzi, eye eƒe ta keke yi dziƒo, eye Mawu ƒe dɔlawo nɔ edzi yim henɔ ɖiɖim ɖe edzi</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e" altLang="ko-KR" sz="2800">
                <a:solidFill>
                  <a:schemeClr val="tx1">
                    <a:lumMod val="65000"/>
                    <a:lumOff val="35000"/>
                  </a:schemeClr>
                </a:solidFill>
              </a:rPr>
              <a:t>Mose ƒe Agbalẽ Gbãtɔ</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28:</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12. 12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000">
                <a:solidFill>
                  <a:srgbClr val="FF0000"/>
                </a:solidFill>
              </a:rPr>
              <a:t>Egbe ƒe 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chemeClr val="tx1">
                    <a:lumMod val="65000"/>
                    <a:lumOff val="35000"/>
                  </a:schemeClr>
                </a:solidFill>
              </a:rPr>
              <a:t>Mawu wɔ ame ɖe eya ŋutɔ ƒe nɔnɔme nu, ɖe Mawu ƒe nɔnɔme nu wòwɔe;</a:t>
            </a:r>
          </a:p>
          <a:p>
            <a:r xmlns:a="http://schemas.openxmlformats.org/drawingml/2006/main">
              <a:rPr lang="ee" altLang="ko-KR" sz="3600">
                <a:solidFill>
                  <a:schemeClr val="tx1">
                    <a:lumMod val="65000"/>
                    <a:lumOff val="35000"/>
                  </a:schemeClr>
                </a:solidFill>
              </a:rPr>
              <a:t>ŋutsu kple nyɔnue wòwɔ wo.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e" altLang="ko-KR" sz="2800">
                <a:solidFill>
                  <a:schemeClr val="tx1">
                    <a:lumMod val="65000"/>
                    <a:lumOff val="35000"/>
                  </a:schemeClr>
                </a:solidFill>
              </a:rPr>
              <a:t>Mose ƒe Agbalẽ Gbãtɔ</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1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ee" altLang="ko-KR" b="1">
                <a:solidFill>
                  <a:schemeClr val="tx1">
                    <a:lumMod val="50000"/>
                    <a:lumOff val="50000"/>
                  </a:schemeClr>
                </a:solidFill>
              </a:rPr>
              <a:t>No.12</a:t>
            </a:r>
            <a:r xmlns:a="http://schemas.openxmlformats.org/drawingml/2006/main">
              <a:rPr lang="ee" altLang="en-US" b="1">
                <a:solidFill>
                  <a:schemeClr val="tx1">
                    <a:lumMod val="50000"/>
                    <a:lumOff val="50000"/>
                  </a:schemeClr>
                </a:solidFill>
              </a:rPr>
              <a:t> </a:t>
            </a:r>
            <a:r xmlns:a="http://schemas.openxmlformats.org/drawingml/2006/main">
              <a:rPr lang="ee" altLang="ko-KR" b="1">
                <a:solidFill>
                  <a:schemeClr val="tx1">
                    <a:lumMod val="50000"/>
                    <a:lumOff val="50000"/>
                  </a:schemeClr>
                </a:solidFill>
              </a:rPr>
              <a:t>The</a:t>
            </a:r>
            <a:r xmlns:a="http://schemas.openxmlformats.org/drawingml/2006/main">
              <a:rPr lang="ee" altLang="en-US" b="1">
                <a:solidFill>
                  <a:schemeClr val="tx1">
                    <a:lumMod val="50000"/>
                    <a:lumOff val="50000"/>
                  </a:schemeClr>
                </a:solidFill>
              </a:rPr>
              <a:t> </a:t>
            </a:r>
            <a:r xmlns:a="http://schemas.openxmlformats.org/drawingml/2006/main">
              <a:rPr lang="ee" altLang="ko-KR" b="1">
                <a:solidFill>
                  <a:schemeClr val="tx1">
                    <a:lumMod val="50000"/>
                    <a:lumOff val="50000"/>
                  </a:schemeClr>
                </a:solidFill>
              </a:rPr>
              <a:t>Nya</a:t>
            </a:r>
            <a:r xmlns:a="http://schemas.openxmlformats.org/drawingml/2006/main">
              <a:rPr lang="ee" altLang="en-US" b="1">
                <a:solidFill>
                  <a:schemeClr val="tx1">
                    <a:lumMod val="50000"/>
                    <a:lumOff val="50000"/>
                  </a:schemeClr>
                </a:solidFill>
              </a:rPr>
              <a:t> </a:t>
            </a:r>
            <a:r xmlns:a="http://schemas.openxmlformats.org/drawingml/2006/main">
              <a:rPr lang="ee" altLang="ko-KR" b="1">
                <a:solidFill>
                  <a:schemeClr val="tx1">
                    <a:lumMod val="50000"/>
                    <a:lumOff val="50000"/>
                  </a:schemeClr>
                </a:solidFill>
              </a:rPr>
              <a:t>ƒe</a:t>
            </a:r>
            <a:r xmlns:a="http://schemas.openxmlformats.org/drawingml/2006/main">
              <a:rPr lang="ee" altLang="en-US" b="1">
                <a:solidFill>
                  <a:schemeClr val="tx1">
                    <a:lumMod val="50000"/>
                    <a:lumOff val="50000"/>
                  </a:schemeClr>
                </a:solidFill>
              </a:rPr>
              <a:t> </a:t>
            </a:r>
            <a:r xmlns:a="http://schemas.openxmlformats.org/drawingml/2006/main">
              <a:rPr lang="ee" altLang="ko-KR" b="1">
                <a:solidFill>
                  <a:schemeClr val="tx1">
                    <a:lumMod val="50000"/>
                    <a:lumOff val="50000"/>
                  </a:schemeClr>
                </a:solidFill>
              </a:rPr>
              <a:t>Mawu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35496" y="1772816"/>
            <a:ext cx="3931114" cy="2092429"/>
          </a:xfrm>
          <a:prstGeom prst="rect">
            <a:avLst/>
          </a:prstGeom>
          <a:noFill/>
        </p:spPr>
        <p:txBody>
          <a:bodyPr wrap="square">
            <a:spAutoFit/>
          </a:bodyPr>
          <a:lstStyle/>
          <a:p>
            <a:pPr xmlns:a="http://schemas.openxmlformats.org/drawingml/2006/main" algn="ctr">
              <a:defRPr/>
            </a:pPr>
            <a:r xmlns:a="http://schemas.openxmlformats.org/drawingml/2006/main">
              <a:rPr lang="ee" altLang="ko-KR" sz="4400"/>
              <a:t>Yosef si Nɔviawo Dzra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700809"/>
            <a:ext cx="5364088" cy="405409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e" altLang="ko-KR" sz="4000">
                <a:solidFill>
                  <a:srgbClr val="ff0000"/>
                </a:solidFill>
              </a:rPr>
              <a:t>Egbe ƒe 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39015" y="74302"/>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95736" y="115577"/>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ee" altLang="ko-KR" sz="3600">
                <a:solidFill>
                  <a:schemeClr val="bg1">
                    <a:lumMod val="50000"/>
                  </a:schemeClr>
                </a:solidFill>
              </a:rPr>
              <a:t>"Va azɔ, na míawui atsɔe aƒu gbe ɖe tsido siawo dometɔ ɖeka me."</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ee" altLang="ko-KR" sz="3600">
                <a:solidFill>
                  <a:schemeClr val="bg1">
                    <a:lumMod val="50000"/>
                  </a:schemeClr>
                </a:solidFill>
              </a:rPr>
              <a:t>eye woagblɔ be lã vɔ̃ɖi aɖe ɖui.</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ee" altLang="ko-KR" sz="3600">
                <a:solidFill>
                  <a:schemeClr val="bg1">
                    <a:lumMod val="50000"/>
                  </a:schemeClr>
                </a:solidFill>
              </a:rPr>
              <a:t>Emegbe míakpɔ nusi ado tso eƒe drɔ̃ewo me ɖa."</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e" altLang="ko-KR" sz="2800">
                <a:solidFill>
                  <a:schemeClr val="tx1">
                    <a:lumMod val="65000"/>
                    <a:lumOff val="35000"/>
                  </a:schemeClr>
                </a:solidFill>
              </a:rPr>
              <a:t>(Mose I, 37: 20) .</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73216"/>
            <a:ext cx="8963222" cy="1368578"/>
          </a:xfrm>
          <a:prstGeom prst="rect">
            <a:avLst/>
          </a:prstGeom>
          <a:noFill/>
        </p:spPr>
        <p:txBody>
          <a:bodyPr wrap="square">
            <a:spAutoFit/>
          </a:bodyPr>
          <a:lstStyle/>
          <a:p>
            <a:pPr xmlns:a="http://schemas.openxmlformats.org/drawingml/2006/main" lvl="0">
              <a:defRPr/>
            </a:pPr>
            <a:r xmlns:a="http://schemas.openxmlformats.org/drawingml/2006/main">
              <a:rPr lang="ee" altLang="ko-KR" sz="2800">
                <a:solidFill>
                  <a:schemeClr val="tx1">
                    <a:lumMod val="65000"/>
                    <a:lumOff val="35000"/>
                  </a:schemeClr>
                </a:solidFill>
              </a:rPr>
              <a:t>Viŋutsu wuieve nɔ Yakob si. Elɔ̃ Yosef wu viaŋutsu bubu ɖesiaɖe. Eyata, ewɔ avɔ si nya kpɔ ŋutɔ na Yosef</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536" y="99789"/>
            <a:ext cx="7947386" cy="515719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7315"/>
            <a:ext cx="8963222" cy="1369255"/>
          </a:xfrm>
          <a:prstGeom prst="rect">
            <a:avLst/>
          </a:prstGeom>
          <a:noFill/>
        </p:spPr>
        <p:txBody>
          <a:bodyPr wrap="square">
            <a:spAutoFit/>
          </a:bodyPr>
          <a:lstStyle/>
          <a:p>
            <a:pPr xmlns:a="http://schemas.openxmlformats.org/drawingml/2006/main" lvl="0">
              <a:defRPr/>
            </a:pPr>
            <a:r xmlns:a="http://schemas.openxmlformats.org/drawingml/2006/main">
              <a:rPr lang="ee" altLang="ko-KR" sz="2800">
                <a:solidFill>
                  <a:schemeClr val="tx1">
                    <a:lumMod val="65000"/>
                    <a:lumOff val="35000"/>
                  </a:schemeClr>
                </a:solidFill>
              </a:rPr>
              <a:t>Nɔviaŋutsuwo lé fui vevie elabena wo fofo lɔ̃e etɔxɛe. “Mina míadzra Yosef. Mina míagblɔe na fofo be eku.</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631679" y="2"/>
            <a:ext cx="7906070" cy="547731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ee" altLang="ko-KR" sz="2800">
                <a:solidFill>
                  <a:schemeClr val="tx1">
                    <a:lumMod val="65000"/>
                    <a:lumOff val="35000"/>
                  </a:schemeClr>
                </a:solidFill>
              </a:rPr>
              <a:t>Wodzra Yosef wòzu kluvi na asitsala siwo va to afima.</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ee" altLang="ko-KR" sz="2800">
                <a:solidFill>
                  <a:schemeClr val="tx1">
                    <a:lumMod val="65000"/>
                    <a:lumOff val="35000"/>
                  </a:schemeClr>
                </a:solidFill>
              </a:rPr>
              <a:t>Esi Yakob se nya sia la, elé blanui vevie.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90802"/>
            <a:ext cx="9054634" cy="1374818"/>
          </a:xfrm>
          <a:prstGeom prst="rect">
            <a:avLst/>
          </a:prstGeom>
          <a:noFill/>
        </p:spPr>
        <p:txBody>
          <a:bodyPr wrap="square">
            <a:spAutoFit/>
          </a:bodyPr>
          <a:lstStyle/>
          <a:p>
            <a:pPr xmlns:a="http://schemas.openxmlformats.org/drawingml/2006/main" lvl="0">
              <a:defRPr/>
            </a:pPr>
            <a:r xmlns:a="http://schemas.openxmlformats.org/drawingml/2006/main">
              <a:rPr lang="ee" altLang="ko-KR" sz="2800">
                <a:solidFill>
                  <a:schemeClr val="tx1">
                    <a:lumMod val="65000"/>
                    <a:lumOff val="35000"/>
                  </a:schemeClr>
                </a:solidFill>
              </a:rPr>
              <a:t>Yosef nɔ agbe sesẽ aɖe abe kluvi ene. Ke hã, exɔ Mawu dzi se heɖo ŋu ɖe eŋu nuvɔ̃ aɖeke mawɔmawɔe.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397034" y="-26570"/>
            <a:ext cx="8349931" cy="554380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2" y="5657671"/>
            <a:ext cx="9054634" cy="1179374"/>
          </a:xfrm>
          <a:prstGeom prst="rect">
            <a:avLst/>
          </a:prstGeom>
          <a:noFill/>
        </p:spPr>
        <p:txBody>
          <a:bodyPr wrap="square">
            <a:spAutoFit/>
          </a:bodyPr>
          <a:lstStyle/>
          <a:p>
            <a:pPr xmlns:a="http://schemas.openxmlformats.org/drawingml/2006/main" lvl="0">
              <a:defRPr/>
            </a:pPr>
            <a:r xmlns:a="http://schemas.openxmlformats.org/drawingml/2006/main">
              <a:rPr lang="ee" altLang="ko-KR" sz="2400">
                <a:solidFill>
                  <a:schemeClr val="tx1">
                    <a:lumMod val="65000"/>
                    <a:lumOff val="35000"/>
                  </a:schemeClr>
                </a:solidFill>
              </a:rPr>
              <a:t>Wode Yosef gaxɔ me le alakpanya aɖe ta.</a:t>
            </a:r>
            <a:r xmlns:a="http://schemas.openxmlformats.org/drawingml/2006/main">
              <a:rPr lang="ee" altLang="en-US" sz="2400">
                <a:solidFill>
                  <a:schemeClr val="tx1">
                    <a:lumMod val="65000"/>
                    <a:lumOff val="35000"/>
                  </a:schemeClr>
                </a:solidFill>
              </a:rPr>
              <a:t> </a:t>
            </a:r>
            <a:r xmlns:a="http://schemas.openxmlformats.org/drawingml/2006/main">
              <a:rPr lang="ee" altLang="ko-KR" sz="2400">
                <a:solidFill>
                  <a:schemeClr val="tx1">
                    <a:lumMod val="65000"/>
                    <a:lumOff val="35000"/>
                  </a:schemeClr>
                </a:solidFill>
              </a:rPr>
              <a:t>Ke hã, edze agbagba be yeanye ame dzɔdzɔe le Mawu ŋkume le gaxɔa me gɔ̃ hã. Mawu meŋlɔ Yosef be o eye Mawu wɔ ɖoɖo wɔnuku aɖe nɛ.</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54461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e" altLang="ko-KR" sz="4000">
                <a:solidFill>
                  <a:srgbClr val="ff0000"/>
                </a:solidFill>
              </a:rPr>
              <a:t>Egbe ƒe Nusɔsrɔ̃</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308213" y="142246"/>
            <a:ext cx="66370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0184" y="112603"/>
            <a:ext cx="767671"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ee" altLang="ko-KR" sz="3200">
                <a:solidFill>
                  <a:schemeClr val="tx1">
                    <a:lumMod val="65000"/>
                    <a:lumOff val="35000"/>
                  </a:schemeClr>
                </a:solidFill>
              </a:rPr>
              <a:t>Yosef lé fui eye eya ŋutɔ nɔviwo dzrae wòzu kluvi. Wotsɔe de gaxɔ me hã le alakpanya aɖe ta.</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ee" altLang="ko-KR" sz="3200">
                <a:solidFill>
                  <a:schemeClr val="tx1">
                    <a:lumMod val="65000"/>
                    <a:lumOff val="35000"/>
                  </a:schemeClr>
                </a:solidFill>
              </a:rPr>
              <a:t>Ke hã, eɖo ŋu ɖe Mawu ŋu eye wòdze agbagba be yemawɔ nuvɔ̃ aɖeke ɖe edzi o.</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ee" altLang="ko-KR" sz="3200">
                <a:solidFill>
                  <a:schemeClr val="tx1">
                    <a:lumMod val="65000"/>
                    <a:lumOff val="35000"/>
                  </a:schemeClr>
                </a:solidFill>
              </a:rPr>
              <a:t>Míate ŋu ado go kuxi aɖewo.</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ee" altLang="ko-KR" sz="3200">
                <a:solidFill>
                  <a:schemeClr val="tx1">
                    <a:lumMod val="65000"/>
                    <a:lumOff val="35000"/>
                  </a:schemeClr>
                </a:solidFill>
              </a:rPr>
              <a:t>Migana míawɔ nuvɔ̃ aɖeke o eye míabia kpekpeɖeŋu tso mía fofo Mawu si le lɔlɔ̃nu faa toɖoɖo míaƒe gbedodoɖa la gbɔ.</a:t>
            </a:r>
            <a:endParaRPr xmlns:a="http://schemas.openxmlformats.org/drawingml/2006/main"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ee" altLang="ko-KR" sz="3200"/>
              <a:t>Mawue nye ema?</a:t>
            </a:r>
            <a:r xmlns:a="http://schemas.openxmlformats.org/drawingml/2006/main">
              <a:rPr lang="e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ee" altLang="ko-KR" sz="3600">
                <a:solidFill>
                  <a:srgbClr val="c00000"/>
                </a:solidFill>
              </a:rPr>
              <a:t>Mía Fofo Mawu..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ee" altLang="ko-KR" sz="3600">
                <a:solidFill>
                  <a:schemeClr val="tx1">
                    <a:lumMod val="65000"/>
                    <a:lumOff val="35000"/>
                  </a:schemeClr>
                </a:solidFill>
              </a:rPr>
              <a:t>Mía Fofo Mawu wɔ ɖoɖo wɔnuku aɖe na mí le ɣeyiɣi sesẽwo gɔ̃ hã me.</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ee" altLang="ko-KR" sz="4000">
                <a:solidFill>
                  <a:srgbClr val="ff0000"/>
                </a:solidFill>
              </a:rPr>
              <a:t>Egbe ƒe Nyabiase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84168" y="82696"/>
            <a:ext cx="77119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8" y="112603"/>
            <a:ext cx="839679"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ee" altLang="ko-KR" sz="3600">
                <a:solidFill>
                  <a:schemeClr val="tx1">
                    <a:lumMod val="65000"/>
                    <a:lumOff val="35000"/>
                  </a:schemeClr>
                </a:solidFill>
              </a:rPr>
              <a:t>Nukae Yakob tsɔ na Yosef le via wuieveawo dome?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chemeClr val="tx1">
                    <a:lumMod val="65000"/>
                    <a:lumOff val="35000"/>
                  </a:schemeClr>
                </a:solidFill>
              </a:rPr>
              <a:t>1 </a:t>
            </a:r>
            <a:r xmlns:a="http://schemas.openxmlformats.org/drawingml/2006/main">
              <a:rPr lang="ee" altLang="ko-KR" sz="2800">
                <a:solidFill>
                  <a:schemeClr val="tx1">
                    <a:lumMod val="65000"/>
                    <a:lumOff val="35000"/>
                  </a:schemeClr>
                </a:solidFill>
              </a:rPr>
              <a:t>fefenuwo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chemeClr val="tx1">
                    <a:lumMod val="65000"/>
                    <a:lumOff val="35000"/>
                  </a:schemeClr>
                </a:solidFill>
              </a:rPr>
              <a:t>2 </a:t>
            </a:r>
            <a:r xmlns:a="http://schemas.openxmlformats.org/drawingml/2006/main">
              <a:rPr lang="ee" altLang="ko-KR" sz="2800">
                <a:solidFill>
                  <a:schemeClr val="tx1">
                    <a:lumMod val="65000"/>
                    <a:lumOff val="35000"/>
                  </a:schemeClr>
                </a:solidFill>
              </a:rPr>
              <a:t>Biblia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chemeClr val="tx1">
                    <a:lumMod val="65000"/>
                    <a:lumOff val="35000"/>
                  </a:schemeClr>
                </a:solidFill>
              </a:rPr>
              <a:t>3 </a:t>
            </a:r>
            <a:r xmlns:a="http://schemas.openxmlformats.org/drawingml/2006/main">
              <a:rPr lang="ee" altLang="ko-KR" sz="2800">
                <a:solidFill>
                  <a:schemeClr val="tx1">
                    <a:lumMod val="65000"/>
                    <a:lumOff val="35000"/>
                  </a:schemeClr>
                </a:solidFill>
              </a:rPr>
              <a:t>avɔ dzeani si me kesinɔnuwo le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chemeClr val="tx1">
                    <a:lumMod val="65000"/>
                    <a:lumOff val="35000"/>
                  </a:schemeClr>
                </a:solidFill>
              </a:rPr>
              <a:t>4 </a:t>
            </a:r>
            <a:r xmlns:a="http://schemas.openxmlformats.org/drawingml/2006/main">
              <a:rPr lang="ee" altLang="ko-KR" sz="2800">
                <a:solidFill>
                  <a:schemeClr val="tx1">
                    <a:lumMod val="65000"/>
                    <a:lumOff val="35000"/>
                  </a:schemeClr>
                </a:solidFill>
              </a:rPr>
              <a:t>ga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9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rgbClr val="ff0000"/>
                </a:solidFill>
              </a:rPr>
              <a:t>3 </a:t>
            </a:r>
            <a:r xmlns:a="http://schemas.openxmlformats.org/drawingml/2006/main">
              <a:rPr lang="ee" altLang="ko-KR" sz="2800">
                <a:solidFill>
                  <a:srgbClr val="ff0000"/>
                </a:solidFill>
              </a:rPr>
              <a:t>avɔ dzeani si me kesinɔnuwo le</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400">
                <a:solidFill>
                  <a:schemeClr val="tx1">
                    <a:lumMod val="65000"/>
                    <a:lumOff val="35000"/>
                  </a:schemeClr>
                </a:solidFill>
              </a:rPr>
              <a:t>Adam kple Xawa nye nuwɔwɔ nyuitɔwo kekeake le Mawu ƒe nuwɔwɔwo dome.</a:t>
            </a:r>
          </a:p>
          <a:p>
            <a:r xmlns:a="http://schemas.openxmlformats.org/drawingml/2006/main">
              <a:rPr lang="ee" altLang="ko-KR" sz="2400">
                <a:solidFill>
                  <a:schemeClr val="tx1">
                    <a:lumMod val="65000"/>
                    <a:lumOff val="35000"/>
                  </a:schemeClr>
                </a:solidFill>
              </a:rPr>
              <a:t>Elabena wowɔ wo ɖe Mawu ƒe nɔnɔme nu.</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35848" cy="5589240"/>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13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e" altLang="ko-KR" sz="4000">
                <a:solidFill>
                  <a:srgbClr val="ff0000"/>
                </a:solidFill>
              </a:rPr>
              <a:t>Egbe ƒe 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19231"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3728"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ee" altLang="ko-KR" sz="3600">
                <a:solidFill>
                  <a:schemeClr val="bg1">
                    <a:lumMod val="50000"/>
                  </a:schemeClr>
                </a:solidFill>
              </a:rPr>
              <a:t>"Va azɔ, na míawui atsɔe aƒu gbe ɖe tsido siawo dometɔ ɖeka me."</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ee" altLang="ko-KR" sz="3600">
                <a:solidFill>
                  <a:schemeClr val="bg1">
                    <a:lumMod val="50000"/>
                  </a:schemeClr>
                </a:solidFill>
              </a:rPr>
              <a:t>eye woagblɔ be lã vɔ̃ɖi aɖe ɖui.</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ee" altLang="ko-KR" sz="3600">
                <a:solidFill>
                  <a:schemeClr val="bg1">
                    <a:lumMod val="50000"/>
                  </a:schemeClr>
                </a:solidFill>
              </a:rPr>
              <a:t>Emegbe míakpɔ nusi ado tso eƒe drɔ̃ewo me ɖa."</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e" altLang="ko-KR" sz="2800">
                <a:solidFill>
                  <a:schemeClr val="tx1">
                    <a:lumMod val="65000"/>
                    <a:lumOff val="35000"/>
                  </a:schemeClr>
                </a:solidFill>
              </a:rPr>
              <a:t>(Mose I, 37: 20) .</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ee" altLang="ko-KR" b="1">
                <a:solidFill>
                  <a:schemeClr val="tx1">
                    <a:lumMod val="50000"/>
                    <a:lumOff val="50000"/>
                  </a:schemeClr>
                </a:solidFill>
              </a:rPr>
              <a:t>13 Mawu ƒe Nya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60440" cy="2777088"/>
          </a:xfrm>
          <a:prstGeom prst="rect">
            <a:avLst/>
          </a:prstGeom>
          <a:noFill/>
        </p:spPr>
        <p:txBody>
          <a:bodyPr wrap="square">
            <a:spAutoFit/>
          </a:bodyPr>
          <a:lstStyle/>
          <a:p>
            <a:pPr xmlns:a="http://schemas.openxmlformats.org/drawingml/2006/main" algn="ctr">
              <a:defRPr/>
            </a:pPr>
            <a:r xmlns:a="http://schemas.openxmlformats.org/drawingml/2006/main">
              <a:rPr lang="ee" altLang="ko-KR" sz="4400"/>
              <a:t>Yosef va zu Dukplɔlagã le Egipte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067944" y="1984486"/>
            <a:ext cx="5364088"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e" altLang="ko-KR" sz="4000">
                <a:solidFill>
                  <a:srgbClr val="ff0000"/>
                </a:solidFill>
              </a:rPr>
              <a:t>Egbe ƒe 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20763" y="9177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89806" y="130084"/>
            <a:ext cx="983695" cy="648072"/>
          </a:xfrm>
          <a:prstGeom prst="rect">
            <a:avLst/>
          </a:prstGeom>
          <a:noFill/>
        </p:spPr>
      </p:pic>
      <p:sp>
        <p:nvSpPr>
          <p:cNvPr id="23" name="TextBox 22"/>
          <p:cNvSpPr txBox="1"/>
          <p:nvPr/>
        </p:nvSpPr>
        <p:spPr>
          <a:xfrm>
            <a:off x="539552" y="1844824"/>
            <a:ext cx="8208912" cy="1734670"/>
          </a:xfrm>
          <a:prstGeom prst="rect">
            <a:avLst/>
          </a:prstGeom>
          <a:noFill/>
        </p:spPr>
        <p:txBody>
          <a:bodyPr wrap="square">
            <a:spAutoFit/>
          </a:bodyPr>
          <a:lstStyle/>
          <a:p>
            <a:pPr xmlns:a="http://schemas.openxmlformats.org/drawingml/2006/main" lvl="0">
              <a:defRPr/>
            </a:pPr>
            <a:r xmlns:a="http://schemas.openxmlformats.org/drawingml/2006/main">
              <a:rPr lang="ee" altLang="ko-KR" sz="3600"/>
              <a:t>Eya ta Farao gblɔ na Yosef be: “Metsɔ wò ɖo Egipte-nyigba blibo la dzi kpɔ.”</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e" altLang="ko-KR" sz="2800">
                <a:solidFill>
                  <a:schemeClr val="tx1">
                    <a:lumMod val="65000"/>
                    <a:lumOff val="35000"/>
                  </a:schemeClr>
                </a:solidFill>
              </a:rPr>
              <a:t>Mose ƒe Agbalẽ Gbãtɔ</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41: 1 .</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41. Ƒe 1999 me</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212357"/>
            <a:ext cx="8963222" cy="1384995"/>
          </a:xfrm>
          <a:prstGeom prst="rect">
            <a:avLst/>
          </a:prstGeom>
          <a:noFill/>
        </p:spPr>
        <p:txBody>
          <a:bodyPr wrap="square">
            <a:spAutoFit/>
          </a:bodyPr>
          <a:lstStyle/>
          <a:p>
            <a:pPr xmlns:a="http://schemas.openxmlformats.org/drawingml/2006/main" lvl="0">
              <a:defRPr/>
            </a:pPr>
            <a:r xmlns:a="http://schemas.openxmlformats.org/drawingml/2006/main">
              <a:rPr lang="ee" altLang="ko-KR" sz="2800">
                <a:solidFill>
                  <a:schemeClr val="tx1">
                    <a:lumMod val="65000"/>
                    <a:lumOff val="35000"/>
                  </a:schemeClr>
                </a:solidFill>
              </a:rPr>
              <a:t>Egipte-fia Farao ku drɔ̃e. Nyi dami 7 eye le ema megbe la, nyi nyɔŋu 7 do. Nyi nyɔŋu 7 ɖu nyi dami 7. Enye drɔ̃e si wɔ nuku ŋutɔ.</a:t>
            </a:r>
            <a:endParaRPr xmlns:a="http://schemas.openxmlformats.org/drawingml/2006/main" lang="ko-KR" altLang="en-US" sz="2800">
              <a:solidFill>
                <a:schemeClr val="tx1">
                  <a:lumMod val="65000"/>
                  <a:lumOff val="35000"/>
                </a:schemeClr>
              </a:solidFill>
            </a:endParaRPr>
          </a:p>
        </p:txBody>
      </p:sp>
      <p:pic>
        <p:nvPicPr>
          <p:cNvPr id="1026" name="Picture 2" descr="http://www.lambsongs.co.nz/One%20Page%20Bible%20Stories%20Old%20Testament/Joseph's%20&amp;%20Pharaoh's%20Dream.jpg"/>
          <p:cNvPicPr>
            <a:picLocks noChangeAspect="1" noChangeArrowheads="1"/>
          </p:cNvPicPr>
          <p:nvPr/>
        </p:nvPicPr>
        <p:blipFill rotWithShape="1">
          <a:blip r:embed="rId2"/>
          <a:srcRect/>
          <a:stretch>
            <a:fillRect/>
          </a:stretch>
        </p:blipFill>
        <p:spPr>
          <a:xfrm>
            <a:off x="395536" y="260648"/>
            <a:ext cx="8092796" cy="489654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45224"/>
            <a:ext cx="8963222" cy="1182270"/>
          </a:xfrm>
          <a:prstGeom prst="rect">
            <a:avLst/>
          </a:prstGeom>
          <a:noFill/>
        </p:spPr>
        <p:txBody>
          <a:bodyPr wrap="square">
            <a:spAutoFit/>
          </a:bodyPr>
          <a:lstStyle/>
          <a:p>
            <a:pPr xmlns:a="http://schemas.openxmlformats.org/drawingml/2006/main" lvl="0">
              <a:defRPr/>
            </a:pPr>
            <a:r xmlns:a="http://schemas.openxmlformats.org/drawingml/2006/main">
              <a:rPr lang="ee" altLang="ko-KR" sz="2400">
                <a:solidFill>
                  <a:schemeClr val="tx1">
                    <a:lumMod val="65000"/>
                    <a:lumOff val="35000"/>
                  </a:schemeClr>
                </a:solidFill>
              </a:rPr>
              <a:t>Ame aɖeke mete ŋu ɖe eƒe drɔ̃ea gɔme le fiasãa me o. Ahakplɔla gãtɔ si Yosef kpe ɖe eŋu la ɖee fia fia la.</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27966" y="1"/>
            <a:ext cx="8313496" cy="544522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ee" altLang="ko-KR" sz="2800">
                <a:solidFill>
                  <a:schemeClr val="tx1">
                    <a:lumMod val="65000"/>
                    <a:lumOff val="35000"/>
                  </a:schemeClr>
                </a:solidFill>
              </a:rPr>
              <a:t>Mawu na nunya Yosef. Eyata, ate ŋu aɖe gɔmesese si le drɔ̃ea ŋu gɔme eye wòagblɔe na fia la.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45224"/>
            <a:ext cx="9054634" cy="1372770"/>
          </a:xfrm>
          <a:prstGeom prst="rect">
            <a:avLst/>
          </a:prstGeom>
          <a:noFill/>
        </p:spPr>
        <p:txBody>
          <a:bodyPr wrap="square">
            <a:spAutoFit/>
          </a:bodyPr>
          <a:lstStyle/>
          <a:p>
            <a:pPr xmlns:a="http://schemas.openxmlformats.org/drawingml/2006/main" lvl="0">
              <a:defRPr/>
            </a:pPr>
            <a:r xmlns:a="http://schemas.openxmlformats.org/drawingml/2006/main">
              <a:rPr lang="ee" altLang="ko-KR" sz="2800">
                <a:solidFill>
                  <a:schemeClr val="tx1">
                    <a:lumMod val="65000"/>
                    <a:lumOff val="35000"/>
                  </a:schemeClr>
                </a:solidFill>
              </a:rPr>
              <a:t>Ewɔ dɔ ɖe Farao dzi ale gbegbe be wòɖo Yosef si nye gamenɔla la ɖe ɖoƒe kɔkɔtɔ evelia le anyigba la dzi.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47179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ee" altLang="ko-KR" sz="2800">
                <a:solidFill>
                  <a:schemeClr val="tx1">
                    <a:lumMod val="65000"/>
                    <a:lumOff val="35000"/>
                  </a:schemeClr>
                </a:solidFill>
              </a:rPr>
              <a:t>Yosef va zu Egipte ƒe dukplɔlagã eye wòɖu anyigba la dzi nyuie kple nunya si Mawu nae.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e" altLang="ko-KR" sz="4000"/>
              <a:t>Egbe ƒe Nusɔsrɔ̃</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48214"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5358" y="103694"/>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ee" altLang="ko-KR" sz="3600">
                <a:solidFill>
                  <a:schemeClr val="tx1">
                    <a:lumMod val="65000"/>
                    <a:lumOff val="35000"/>
                  </a:schemeClr>
                </a:solidFill>
              </a:rPr>
              <a:t>Mawu wɔ ɖoɖo wɔnukuawo na Yosef.</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ee" altLang="ko-KR" sz="3600">
                <a:solidFill>
                  <a:schemeClr val="tx1">
                    <a:lumMod val="65000"/>
                    <a:lumOff val="35000"/>
                  </a:schemeClr>
                </a:solidFill>
              </a:rPr>
              <a:t>Ne míedo go kuxi aɖewo la, mele be dzi naɖe le mía ƒo hã o, .</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ee" altLang="ko-KR" sz="3600">
                <a:solidFill>
                  <a:schemeClr val="tx1">
                    <a:lumMod val="65000"/>
                    <a:lumOff val="35000"/>
                  </a:schemeClr>
                </a:solidFill>
              </a:rPr>
              <a:t>gake ele be woakpɔ mɔ na Mawu ƒe ɖoɖo wɔnukuwo na mí eye míaxɔ Mawu dzi ase..</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ee" altLang="ko-KR" sz="3200"/>
              <a:t>Mawue nye ema?</a:t>
            </a:r>
            <a:r xmlns:a="http://schemas.openxmlformats.org/drawingml/2006/main">
              <a:rPr lang="e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ee" altLang="ko-KR" sz="3600">
                <a:solidFill>
                  <a:srgbClr val="c00000"/>
                </a:solidFill>
              </a:rPr>
              <a:t>Mawu wɔa esia le Eƒe lɔlɔ̃nu nu.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ee" altLang="ko-KR" sz="3600">
                <a:solidFill>
                  <a:schemeClr val="tx1">
                    <a:lumMod val="65000"/>
                    <a:lumOff val="35000"/>
                  </a:schemeClr>
                </a:solidFill>
              </a:rPr>
              <a:t>Woado ame tsɛwo ɖe dzi eye woabɔbɔ ame siwo wodo ɖe dzi.</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95"/>
            <a:ext cx="9143999" cy="5798268"/>
          </a:xfrm>
          <a:prstGeom prst="rect">
            <a:avLst/>
          </a:prstGeom>
        </p:spPr>
      </p:pic>
      <p:sp>
        <p:nvSpPr>
          <p:cNvPr id="5" name="TextBox 4"/>
          <p:cNvSpPr txBox="1"/>
          <p:nvPr/>
        </p:nvSpPr>
        <p:spPr>
          <a:xfrm>
            <a:off x="73274" y="5787261"/>
            <a:ext cx="8963222" cy="101566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000">
                <a:solidFill>
                  <a:schemeClr val="tx1">
                    <a:lumMod val="65000"/>
                    <a:lumOff val="35000"/>
                  </a:schemeClr>
                </a:solidFill>
              </a:rPr>
              <a:t>Mawu gblɔ na ŋutsua bena: .</a:t>
            </a:r>
            <a:r xmlns:a="http://schemas.openxmlformats.org/drawingml/2006/main">
              <a:rPr lang="ee" altLang="en-US" sz="2000">
                <a:solidFill>
                  <a:schemeClr val="tx1">
                    <a:lumMod val="65000"/>
                    <a:lumOff val="35000"/>
                  </a:schemeClr>
                </a:solidFill>
              </a:rPr>
              <a:t> </a:t>
            </a:r>
            <a:r xmlns:a="http://schemas.openxmlformats.org/drawingml/2006/main">
              <a:rPr lang="ee" altLang="ko-KR" sz="2000">
                <a:solidFill>
                  <a:schemeClr val="tx1">
                    <a:lumMod val="65000"/>
                    <a:lumOff val="35000"/>
                  </a:schemeClr>
                </a:solidFill>
              </a:rPr>
              <a:t>“"Miate ŋu aɖu ati ɖesiaɖe si le abɔ me la ƒe tsetse faa; gake </a:t>
            </a:r>
            <a:r xmlns:a="http://schemas.openxmlformats.org/drawingml/2006/main">
              <a:rPr lang="ee" altLang="ko-KR" sz="2000" u="sng">
                <a:solidFill>
                  <a:schemeClr val="tx1">
                    <a:lumMod val="65000"/>
                    <a:lumOff val="35000"/>
                  </a:schemeClr>
                </a:solidFill>
              </a:rPr>
              <a:t>migaɖu nyui kple vɔ̃ ŋuti sidzedze ati ƒe tsetse o, elabena ne mieɖu eƒe ɖe la, miaku godoo </a:t>
            </a:r>
            <a:r xmlns:a="http://schemas.openxmlformats.org/drawingml/2006/main">
              <a:rPr lang="ee" altLang="ko-KR" sz="2000">
                <a:solidFill>
                  <a:schemeClr val="tx1">
                    <a:lumMod val="65000"/>
                    <a:lumOff val="35000"/>
                  </a:schemeClr>
                </a:solidFill>
              </a:rPr>
              <a:t>."</a:t>
            </a:r>
          </a:p>
        </p:txBody>
      </p:sp>
    </p:spTree>
    <p:extLst>
      <p:ext uri="{BB962C8B-B14F-4D97-AF65-F5344CB8AC3E}">
        <p14:creationId xmlns:p14="http://schemas.microsoft.com/office/powerpoint/2010/main" val="3030085485"/>
      </p:ext>
    </p:extLst>
  </p:cSld>
  <p:clrMapOvr>
    <a:masterClrMapping/>
  </p:clrMapOvr>
  <p:transition/>
  <p:timing/>
</p:sld>
</file>

<file path=ppt/slides/slide14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ee" altLang="ko-KR" sz="4000">
                <a:solidFill>
                  <a:srgbClr val="ff0000"/>
                </a:solidFill>
              </a:rPr>
              <a:t>Egbe ƒe Nyabiase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ee" altLang="ko-KR" sz="3600">
                <a:solidFill>
                  <a:schemeClr val="tx1">
                    <a:lumMod val="65000"/>
                    <a:lumOff val="35000"/>
                  </a:schemeClr>
                </a:solidFill>
              </a:rPr>
              <a:t>Lã kawoe dze le Farao ƒe drɔ̃e me?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chemeClr val="tx1">
                    <a:lumMod val="65000"/>
                    <a:lumOff val="35000"/>
                  </a:schemeClr>
                </a:solidFill>
              </a:rPr>
              <a:t>1 </a:t>
            </a:r>
            <a:r xmlns:a="http://schemas.openxmlformats.org/drawingml/2006/main">
              <a:rPr lang="ee" altLang="ko-KR" sz="2800">
                <a:solidFill>
                  <a:schemeClr val="tx1">
                    <a:lumMod val="65000"/>
                    <a:lumOff val="35000"/>
                  </a:schemeClr>
                </a:solidFill>
              </a:rPr>
              <a:t>xevi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chemeClr val="tx1">
                    <a:lumMod val="65000"/>
                    <a:lumOff val="35000"/>
                  </a:schemeClr>
                </a:solidFill>
              </a:rPr>
              <a:t>2 </a:t>
            </a:r>
            <a:r xmlns:a="http://schemas.openxmlformats.org/drawingml/2006/main">
              <a:rPr lang="ee" altLang="ko-KR" sz="2800">
                <a:solidFill>
                  <a:schemeClr val="tx1">
                    <a:lumMod val="65000"/>
                    <a:lumOff val="35000"/>
                  </a:schemeClr>
                </a:solidFill>
              </a:rPr>
              <a:t>avu</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chemeClr val="tx1">
                    <a:lumMod val="65000"/>
                    <a:lumOff val="35000"/>
                  </a:schemeClr>
                </a:solidFill>
              </a:rPr>
              <a:t>3 </a:t>
            </a:r>
            <a:r xmlns:a="http://schemas.openxmlformats.org/drawingml/2006/main">
              <a:rPr lang="ee" altLang="ko-KR" sz="2800">
                <a:solidFill>
                  <a:schemeClr val="tx1">
                    <a:lumMod val="65000"/>
                    <a:lumOff val="35000"/>
                  </a:schemeClr>
                </a:solidFill>
              </a:rPr>
              <a:t>sɔ</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chemeClr val="tx1">
                    <a:lumMod val="65000"/>
                    <a:lumOff val="35000"/>
                  </a:schemeClr>
                </a:solidFill>
              </a:rPr>
              <a:t>4 </a:t>
            </a:r>
            <a:r xmlns:a="http://schemas.openxmlformats.org/drawingml/2006/main">
              <a:rPr lang="ee" altLang="ko-KR" sz="2800">
                <a:solidFill>
                  <a:schemeClr val="tx1">
                    <a:lumMod val="65000"/>
                    <a:lumOff val="35000"/>
                  </a:schemeClr>
                </a:solidFill>
              </a:rPr>
              <a:t>nyitsu</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rgbClr val="ff0000"/>
                </a:solidFill>
              </a:rPr>
              <a:t>4 </a:t>
            </a:r>
            <a:r xmlns:a="http://schemas.openxmlformats.org/drawingml/2006/main">
              <a:rPr lang="ee" altLang="ko-KR" sz="2800">
                <a:solidFill>
                  <a:srgbClr val="ff0000"/>
                </a:solidFill>
              </a:rPr>
              <a:t>nyitsu</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e" altLang="ko-KR" sz="4000">
                <a:solidFill>
                  <a:srgbClr val="ff0000"/>
                </a:solidFill>
              </a:rPr>
              <a:t>Egbe ƒe 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419" y="155837"/>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07888" y="184568"/>
            <a:ext cx="983695" cy="648072"/>
          </a:xfrm>
          <a:prstGeom prst="rect">
            <a:avLst/>
          </a:prstGeom>
          <a:noFill/>
        </p:spPr>
      </p:pic>
      <p:sp>
        <p:nvSpPr>
          <p:cNvPr id="23" name="TextBox 22"/>
          <p:cNvSpPr txBox="1"/>
          <p:nvPr/>
        </p:nvSpPr>
        <p:spPr>
          <a:xfrm>
            <a:off x="539552" y="1844824"/>
            <a:ext cx="8208912" cy="2287121"/>
          </a:xfrm>
          <a:prstGeom prst="rect">
            <a:avLst/>
          </a:prstGeom>
          <a:noFill/>
        </p:spPr>
        <p:txBody>
          <a:bodyPr wrap="square">
            <a:spAutoFit/>
          </a:bodyPr>
          <a:lstStyle/>
          <a:p>
            <a:pPr xmlns:a="http://schemas.openxmlformats.org/drawingml/2006/main" lvl="0">
              <a:defRPr/>
            </a:pPr>
            <a:r xmlns:a="http://schemas.openxmlformats.org/drawingml/2006/main">
              <a:rPr lang="ee" altLang="ko-KR" sz="3600"/>
              <a:t>Ale Farao gblɔ na Yosef bena:</a:t>
            </a:r>
            <a:endParaRPr xmlns:a="http://schemas.openxmlformats.org/drawingml/2006/main" lang="en-US" altLang="ko-KR" sz="3600"/>
          </a:p>
          <a:p>
            <a:pPr xmlns:a="http://schemas.openxmlformats.org/drawingml/2006/main" lvl="0">
              <a:defRPr/>
            </a:pPr>
            <a:r xmlns:a="http://schemas.openxmlformats.org/drawingml/2006/main">
              <a:rPr lang="ee" altLang="ko-KR" sz="3600"/>
              <a:t>“Metsɔ wò ɖo Egipte-nyigba bliboa dzi kpɔƒe.”</a:t>
            </a:r>
            <a:endParaRPr xmlns:a="http://schemas.openxmlformats.org/drawingml/2006/main" lang="en-US" altLang="ko-KR" sz="3600"/>
          </a:p>
          <a:p>
            <a:pPr xmlns:a="http://schemas.openxmlformats.org/drawingml/2006/main" lvl="0">
              <a:defRPr/>
            </a:pPr>
            <a:r xmlns:a="http://schemas.openxmlformats.org/drawingml/2006/main">
              <a:rPr lang="ee" altLang="ko-KR" sz="3600"/>
              <a:t>                                                                </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e" altLang="ko-KR" sz="2800">
                <a:solidFill>
                  <a:schemeClr val="tx1">
                    <a:lumMod val="65000"/>
                    <a:lumOff val="35000"/>
                  </a:schemeClr>
                </a:solidFill>
              </a:rPr>
              <a:t>Mose ƒe Agbalẽ Gbãtɔ</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41: 1 .</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41. Ƒe 1999 me</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a:spAutoFit/>
          </a:bodyPr>
          <a:lstStyle/>
          <a:p>
            <a:pPr xmlns:a="http://schemas.openxmlformats.org/drawingml/2006/main" lvl="0">
              <a:defRPr/>
            </a:pPr>
            <a:r xmlns:a="http://schemas.openxmlformats.org/drawingml/2006/main">
              <a:rPr lang="ee" altLang="ko-KR" b="1">
                <a:solidFill>
                  <a:schemeClr val="tx1">
                    <a:lumMod val="50000"/>
                    <a:lumOff val="50000"/>
                  </a:schemeClr>
                </a:solidFill>
              </a:rPr>
              <a:t>Ao.</a:t>
            </a:r>
            <a:r xmlns:a="http://schemas.openxmlformats.org/drawingml/2006/main">
              <a:rPr lang="ee" altLang="en-US" b="1">
                <a:solidFill>
                  <a:schemeClr val="tx1">
                    <a:lumMod val="50000"/>
                    <a:lumOff val="50000"/>
                  </a:schemeClr>
                </a:solidFill>
              </a:rPr>
              <a:t> </a:t>
            </a:r>
            <a:r xmlns:a="http://schemas.openxmlformats.org/drawingml/2006/main">
              <a:rPr lang="ee" altLang="ko-KR" b="1">
                <a:solidFill>
                  <a:schemeClr val="tx1">
                    <a:lumMod val="50000"/>
                    <a:lumOff val="50000"/>
                  </a:schemeClr>
                </a:solidFill>
              </a:rPr>
              <a:t>14. 14.</a:t>
            </a:r>
            <a:r xmlns:a="http://schemas.openxmlformats.org/drawingml/2006/main">
              <a:rPr lang="ee" altLang="en-US" b="1">
                <a:solidFill>
                  <a:schemeClr val="tx1">
                    <a:lumMod val="50000"/>
                    <a:lumOff val="50000"/>
                  </a:schemeClr>
                </a:solidFill>
              </a:rPr>
              <a:t> </a:t>
            </a:r>
            <a:r xmlns:a="http://schemas.openxmlformats.org/drawingml/2006/main">
              <a:rPr lang="ee" altLang="ko-KR" b="1">
                <a:solidFill>
                  <a:schemeClr val="tx1">
                    <a:lumMod val="50000"/>
                    <a:lumOff val="50000"/>
                  </a:schemeClr>
                </a:solidFill>
              </a:rPr>
              <a:t>Mawu ƒe Nya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07504" y="1737390"/>
            <a:ext cx="3931114" cy="2099280"/>
          </a:xfrm>
          <a:prstGeom prst="rect">
            <a:avLst/>
          </a:prstGeom>
          <a:noFill/>
        </p:spPr>
        <p:txBody>
          <a:bodyPr wrap="square">
            <a:spAutoFit/>
          </a:bodyPr>
          <a:lstStyle/>
          <a:p>
            <a:pPr xmlns:a="http://schemas.openxmlformats.org/drawingml/2006/main" algn="ctr">
              <a:defRPr/>
            </a:pPr>
            <a:r xmlns:a="http://schemas.openxmlformats.org/drawingml/2006/main">
              <a:rPr lang="ee" altLang="ko-KR" sz="4400"/>
              <a:t>Yosef Gado Go Nɔviawo Ake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962735"/>
            <a:ext cx="5364087"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e" altLang="ko-KR" sz="4000">
                <a:solidFill>
                  <a:srgbClr val="ff0000"/>
                </a:solidFill>
              </a:rPr>
              <a:t>Egbe ƒe 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ee" altLang="ko-KR" sz="3600">
                <a:solidFill>
                  <a:schemeClr val="bg1">
                    <a:lumMod val="50000"/>
                  </a:schemeClr>
                </a:solidFill>
              </a:rPr>
              <a:t>Togbɔ be Yosef de dzesi nɔviaŋutsuwo hã la, womede dzesii o.</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e" altLang="ko-KR" sz="2800">
                <a:solidFill>
                  <a:schemeClr val="tx1">
                    <a:lumMod val="65000"/>
                    <a:lumOff val="35000"/>
                  </a:schemeClr>
                </a:solidFill>
              </a:rPr>
              <a:t>Mose ƒe Agbalẽ Gbãtɔ</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42: 1 .</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8. 8.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811"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ee" altLang="ko-KR" sz="2800">
                <a:solidFill>
                  <a:schemeClr val="tx1">
                    <a:lumMod val="65000"/>
                    <a:lumOff val="35000"/>
                  </a:schemeClr>
                </a:solidFill>
              </a:rPr>
              <a:t>Farao ɖo Yosef be wòanye Egipte ƒe dukplɔlagã. Yosef ɖu dɔwuame sesẽ si xɔ ƒe 7 la dzi nunyatɔe.</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323529" y="116632"/>
            <a:ext cx="8720504" cy="504056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5053" y="5517232"/>
            <a:ext cx="9070726" cy="1281713"/>
          </a:xfrm>
          <a:prstGeom prst="rect">
            <a:avLst/>
          </a:prstGeom>
          <a:noFill/>
        </p:spPr>
        <p:txBody>
          <a:bodyPr wrap="square">
            <a:spAutoFit/>
          </a:bodyPr>
          <a:lstStyle/>
          <a:p>
            <a:pPr xmlns:a="http://schemas.openxmlformats.org/drawingml/2006/main" lvl="0">
              <a:defRPr/>
            </a:pPr>
            <a:r xmlns:a="http://schemas.openxmlformats.org/drawingml/2006/main">
              <a:rPr lang="ee" altLang="ko-KR" sz="2600">
                <a:solidFill>
                  <a:schemeClr val="tx1">
                    <a:lumMod val="65000"/>
                    <a:lumOff val="35000"/>
                  </a:schemeClr>
                </a:solidFill>
              </a:rPr>
              <a:t>Ke hã, nuku aɖeke menɔ Kanaan o le dɔwuame ta. Ele be woayi Egipte aɖadi nuku aɖe aɖu. Yosef nɔviwo yi Egipte be yewoaƒle nuɖuɖu hã.</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15252" y="332655"/>
            <a:ext cx="8313496" cy="518457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667" y="5394368"/>
            <a:ext cx="9054634" cy="954107"/>
          </a:xfrm>
          <a:prstGeom prst="rect">
            <a:avLst/>
          </a:prstGeom>
          <a:noFill/>
        </p:spPr>
        <p:txBody>
          <a:bodyPr wrap="square">
            <a:spAutoFit/>
          </a:bodyPr>
          <a:lstStyle/>
          <a:p>
            <a:pPr xmlns:a="http://schemas.openxmlformats.org/drawingml/2006/main" lvl="0">
              <a:defRPr/>
            </a:pPr>
            <a:r xmlns:a="http://schemas.openxmlformats.org/drawingml/2006/main">
              <a:rPr lang="ee" altLang="ko-KR" sz="2800">
                <a:solidFill>
                  <a:schemeClr val="tx1">
                    <a:lumMod val="65000"/>
                    <a:lumOff val="35000"/>
                  </a:schemeClr>
                </a:solidFill>
              </a:rPr>
              <a:t>Togbɔ be Yosef de dzesi nɔviaŋutsuwo hã la, womede dzesii 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ee" altLang="ko-KR" sz="2800">
                <a:solidFill>
                  <a:schemeClr val="tx1">
                    <a:lumMod val="65000"/>
                    <a:lumOff val="35000"/>
                  </a:schemeClr>
                </a:solidFill>
              </a:rPr>
              <a:t>Yosef gblɔ amesi wònye na wo. Woƒe mo wɔ yaa esi wole ekpɔm eye wose le wo ɖokui me be yewole vɔvɔ̃m nɛ</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1"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273329"/>
          </a:xfrm>
          <a:prstGeom prst="rect">
            <a:avLst/>
          </a:prstGeom>
          <a:noFill/>
        </p:spPr>
        <p:txBody>
          <a:bodyPr wrap="square">
            <a:spAutoFit/>
          </a:bodyPr>
          <a:lstStyle/>
          <a:p>
            <a:pPr xmlns:a="http://schemas.openxmlformats.org/drawingml/2006/main" lvl="0">
              <a:defRPr/>
            </a:pPr>
            <a:r xmlns:a="http://schemas.openxmlformats.org/drawingml/2006/main">
              <a:rPr lang="ee" altLang="ko-KR" sz="2600">
                <a:solidFill>
                  <a:schemeClr val="tx1">
                    <a:lumMod val="65000"/>
                    <a:lumOff val="35000"/>
                  </a:schemeClr>
                </a:solidFill>
              </a:rPr>
              <a:t>Yosef de dzesi nu si tae Mawu dɔe ɖe Egipte ɖo. Etsɔe ke nɔviaŋutsuwo eye wòkplɔ eƒe ƒometɔwo katã yi Egipte eye wòkpɔ wo dzi dedie.</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e" altLang="ko-KR" sz="4000">
                <a:solidFill>
                  <a:srgbClr val="ff0000"/>
                </a:solidFill>
              </a:rPr>
              <a:t>Egbe ƒe Nusɔsrɔ̃</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228184"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874093" y="70511"/>
            <a:ext cx="983695" cy="648072"/>
          </a:xfrm>
          <a:prstGeom prst="rect">
            <a:avLst/>
          </a:prstGeom>
          <a:noFill/>
        </p:spPr>
      </p:pic>
      <p:sp>
        <p:nvSpPr>
          <p:cNvPr id="17" name="TextBox 16"/>
          <p:cNvSpPr txBox="1"/>
          <p:nvPr/>
        </p:nvSpPr>
        <p:spPr>
          <a:xfrm>
            <a:off x="467544" y="1124744"/>
            <a:ext cx="8208912" cy="3378676"/>
          </a:xfrm>
          <a:prstGeom prst="rect">
            <a:avLst/>
          </a:prstGeom>
          <a:noFill/>
        </p:spPr>
        <p:txBody>
          <a:bodyPr wrap="square">
            <a:spAutoFit/>
          </a:bodyPr>
          <a:lstStyle/>
          <a:p>
            <a:pPr xmlns:a="http://schemas.openxmlformats.org/drawingml/2006/main" algn="ctr">
              <a:defRPr/>
            </a:pPr>
            <a:r xmlns:a="http://schemas.openxmlformats.org/drawingml/2006/main">
              <a:rPr lang="ee" altLang="ko-KR" sz="3600">
                <a:solidFill>
                  <a:schemeClr val="tx1">
                    <a:lumMod val="65000"/>
                    <a:lumOff val="35000"/>
                  </a:schemeClr>
                </a:solidFill>
              </a:rPr>
              <a:t>Yosef tsɔ nɔvia siwo wɔ nu ɖe eŋu vɔ̃ɖitɔe helɔ̃ wo le Mawu ƒe lɔlɔ̃nu nu la ke.</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ee" altLang="ko-KR" sz="3600">
                <a:solidFill>
                  <a:schemeClr val="tx1">
                    <a:lumMod val="65000"/>
                    <a:lumOff val="35000"/>
                  </a:schemeClr>
                </a:solidFill>
              </a:rPr>
              <a:t>Ele be míatsɔe ake míaƒe ƒometɔwo kple xɔlɔ̃wo ahalɔ̃ wo.</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800">
                <a:solidFill>
                  <a:schemeClr val="tx1">
                    <a:lumMod val="65000"/>
                    <a:lumOff val="35000"/>
                  </a:schemeClr>
                </a:solidFill>
              </a:rPr>
              <a:t>Gake, Satana si trɔ eɖokui abe da ene la te Xawa kpɔ.</a:t>
            </a:r>
          </a:p>
          <a:p>
            <a:r xmlns:a="http://schemas.openxmlformats.org/drawingml/2006/main">
              <a:rPr lang="ee" altLang="ko-KR" sz="2800">
                <a:solidFill>
                  <a:schemeClr val="tx1">
                    <a:lumMod val="65000"/>
                    <a:lumOff val="35000"/>
                  </a:schemeClr>
                </a:solidFill>
              </a:rPr>
              <a:t>Mlɔeba la, Xawa ɖu atikutsetsea.</a:t>
            </a: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99"/>
            <a:ext cx="9144000"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1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ee" altLang="ko-KR" sz="3200"/>
              <a:t>Mawue nye ema?</a:t>
            </a:r>
            <a:r xmlns:a="http://schemas.openxmlformats.org/drawingml/2006/main">
              <a:rPr lang="e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ee" altLang="ko-KR" sz="3600">
                <a:solidFill>
                  <a:srgbClr val="c00000"/>
                </a:solidFill>
              </a:rPr>
              <a:t>Mawu..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a:spAutoFit/>
          </a:bodyPr>
          <a:lstStyle/>
          <a:p>
            <a:pPr xmlns:a="http://schemas.openxmlformats.org/drawingml/2006/main" lvl="0">
              <a:defRPr/>
            </a:pPr>
            <a:r xmlns:a="http://schemas.openxmlformats.org/drawingml/2006/main">
              <a:rPr lang="ee" altLang="ko-KR" sz="3600">
                <a:solidFill>
                  <a:schemeClr val="tx1">
                    <a:lumMod val="65000"/>
                    <a:lumOff val="35000"/>
                  </a:schemeClr>
                </a:solidFill>
              </a:rPr>
              <a:t>Etsɔa ke mí eye wòlɔ̃a mí.</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09200" y="207095"/>
            <a:ext cx="4053592" cy="695875"/>
          </a:xfrm>
          <a:prstGeom prst="rect">
            <a:avLst/>
          </a:prstGeom>
          <a:noFill/>
        </p:spPr>
        <p:txBody>
          <a:bodyPr wrap="square">
            <a:spAutoFit/>
          </a:bodyPr>
          <a:lstStyle/>
          <a:p>
            <a:pPr xmlns:a="http://schemas.openxmlformats.org/drawingml/2006/main" algn="ctr">
              <a:defRPr/>
            </a:pPr>
            <a:r xmlns:a="http://schemas.openxmlformats.org/drawingml/2006/main">
              <a:rPr lang="ee" altLang="ko-KR" sz="4000">
                <a:solidFill>
                  <a:srgbClr val="ff0000"/>
                </a:solidFill>
              </a:rPr>
              <a:t>Egbe ƒe Nyabiase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6326" y="1152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3928" y="67042"/>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ee" altLang="ko-KR" sz="3600">
                <a:solidFill>
                  <a:schemeClr val="tx1">
                    <a:lumMod val="65000"/>
                    <a:lumOff val="35000"/>
                  </a:schemeClr>
                </a:solidFill>
              </a:rPr>
              <a:t>Dukɔ ka mee Yosef va zu dukplɔlagã?</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chemeClr val="tx1">
                    <a:lumMod val="65000"/>
                    <a:lumOff val="35000"/>
                  </a:schemeClr>
                </a:solidFill>
              </a:rPr>
              <a:t>1 </a:t>
            </a:r>
            <a:r xmlns:a="http://schemas.openxmlformats.org/drawingml/2006/main">
              <a:rPr lang="ee" altLang="ko-KR" sz="2800">
                <a:solidFill>
                  <a:schemeClr val="tx1">
                    <a:lumMod val="65000"/>
                    <a:lumOff val="35000"/>
                  </a:schemeClr>
                </a:solidFill>
              </a:rPr>
              <a:t>Egipte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chemeClr val="tx1">
                    <a:lumMod val="65000"/>
                    <a:lumOff val="35000"/>
                  </a:schemeClr>
                </a:solidFill>
              </a:rPr>
              <a:t>2 </a:t>
            </a:r>
            <a:r xmlns:a="http://schemas.openxmlformats.org/drawingml/2006/main">
              <a:rPr lang="ee" altLang="ko-KR" sz="2800">
                <a:solidFill>
                  <a:schemeClr val="tx1">
                    <a:lumMod val="65000"/>
                    <a:lumOff val="35000"/>
                  </a:schemeClr>
                </a:solidFill>
              </a:rPr>
              <a:t>Israel</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chemeClr val="tx1">
                    <a:lumMod val="65000"/>
                    <a:lumOff val="35000"/>
                  </a:schemeClr>
                </a:solidFill>
              </a:rPr>
              <a:t>3 </a:t>
            </a:r>
            <a:r xmlns:a="http://schemas.openxmlformats.org/drawingml/2006/main">
              <a:rPr lang="ee" altLang="ko-KR" sz="2800">
                <a:solidFill>
                  <a:schemeClr val="tx1">
                    <a:lumMod val="65000"/>
                    <a:lumOff val="35000"/>
                  </a:schemeClr>
                </a:solidFill>
              </a:rPr>
              <a:t>Persia ƒe dukɔ</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chemeClr val="tx1">
                    <a:lumMod val="65000"/>
                    <a:lumOff val="35000"/>
                  </a:schemeClr>
                </a:solidFill>
              </a:rPr>
              <a:t>4 </a:t>
            </a:r>
            <a:r xmlns:a="http://schemas.openxmlformats.org/drawingml/2006/main">
              <a:rPr lang="ee" altLang="ko-KR" sz="2800">
                <a:solidFill>
                  <a:schemeClr val="tx1">
                    <a:lumMod val="65000"/>
                    <a:lumOff val="35000"/>
                  </a:schemeClr>
                </a:solidFill>
              </a:rPr>
              <a:t>Babilon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90801"/>
            <a:ext cx="8712968" cy="512469"/>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rgbClr val="ff0000"/>
                </a:solidFill>
              </a:rPr>
              <a:t>1 </a:t>
            </a:r>
            <a:r xmlns:a="http://schemas.openxmlformats.org/drawingml/2006/main">
              <a:rPr lang="ee" altLang="ko-KR" sz="2800">
                <a:solidFill>
                  <a:srgbClr val="ff0000"/>
                </a:solidFill>
              </a:rPr>
              <a:t>Egipte</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e" altLang="ko-KR" sz="4000">
                <a:solidFill>
                  <a:srgbClr val="ff0000"/>
                </a:solidFill>
              </a:rPr>
              <a:t>Egbe ƒe 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ee" altLang="ko-KR" sz="3600">
                <a:solidFill>
                  <a:schemeClr val="bg1">
                    <a:lumMod val="50000"/>
                  </a:schemeClr>
                </a:solidFill>
              </a:rPr>
              <a:t>Togbɔ be Yosef de dzesi nɔviaŋutsuwo hã la, womede dzesii o.</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e" altLang="ko-KR" sz="2800">
                <a:solidFill>
                  <a:schemeClr val="tx1">
                    <a:lumMod val="65000"/>
                    <a:lumOff val="35000"/>
                  </a:schemeClr>
                </a:solidFill>
              </a:rPr>
              <a:t>Mose ƒe Agbalẽ Gbãtɔ</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42: 1 .</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8. 8.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a:spAutoFit/>
          </a:bodyPr>
          <a:lstStyle/>
          <a:p>
            <a:pPr xmlns:a="http://schemas.openxmlformats.org/drawingml/2006/main" lvl="0">
              <a:defRPr/>
            </a:pPr>
            <a:r xmlns:a="http://schemas.openxmlformats.org/drawingml/2006/main">
              <a:rPr lang="ee" altLang="ko-KR" b="1">
                <a:solidFill>
                  <a:schemeClr val="tx1">
                    <a:lumMod val="50000"/>
                    <a:lumOff val="50000"/>
                  </a:schemeClr>
                </a:solidFill>
              </a:rPr>
              <a:t>No.15 Mawu ƒe Nya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4221087"/>
            <a:ext cx="2592288" cy="2036385"/>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2777088"/>
          </a:xfrm>
          <a:prstGeom prst="rect">
            <a:avLst/>
          </a:prstGeom>
          <a:noFill/>
        </p:spPr>
        <p:txBody>
          <a:bodyPr wrap="square">
            <a:spAutoFit/>
          </a:bodyPr>
          <a:lstStyle/>
          <a:p>
            <a:pPr xmlns:a="http://schemas.openxmlformats.org/drawingml/2006/main" algn="ctr">
              <a:defRPr/>
            </a:pPr>
            <a:r xmlns:a="http://schemas.openxmlformats.org/drawingml/2006/main">
              <a:rPr lang="ee" altLang="ko-KR" sz="4400"/>
              <a:t>Ðevi Si woɖe tso Tsi la me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3" name="그림 2"/>
          <p:cNvPicPr>
            <a:picLocks noChangeAspect="1"/>
          </p:cNvPicPr>
          <p:nvPr/>
        </p:nvPicPr>
        <p:blipFill rotWithShape="1">
          <a:blip r:embed="rId8"/>
          <a:stretch>
            <a:fillRect/>
          </a:stretch>
        </p:blipFill>
        <p:spPr>
          <a:xfrm>
            <a:off x="4075130" y="1423351"/>
            <a:ext cx="5033374" cy="488596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e" altLang="ko-KR" sz="4000">
                <a:solidFill>
                  <a:srgbClr val="ff0000"/>
                </a:solidFill>
              </a:rPr>
              <a:t>Egbe ƒe 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ee" altLang="ko-KR" sz="3600">
                <a:solidFill>
                  <a:schemeClr val="tx1">
                    <a:lumMod val="65000"/>
                    <a:lumOff val="35000"/>
                  </a:schemeClr>
                </a:solidFill>
              </a:rPr>
              <a:t>Esi ɖevia tsi la, ekplɔe yi Farao vinyɔnu gbɔ eye wòzu via. Etsɔ ŋkɔ nɛ be Mose, eye wògblɔ be: “Mehee do goe le tsia me.”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e" altLang="ko-KR" sz="2800">
                <a:solidFill>
                  <a:schemeClr val="tx1">
                    <a:lumMod val="65000"/>
                    <a:lumOff val="35000"/>
                  </a:schemeClr>
                </a:solidFill>
              </a:rPr>
              <a:t>Mose II, Ƒe 2019</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ee" altLang="ko-KR" sz="2800">
                <a:solidFill>
                  <a:schemeClr val="tx1">
                    <a:lumMod val="65000"/>
                    <a:lumOff val="35000"/>
                  </a:schemeClr>
                </a:solidFill>
              </a:rPr>
              <a:t>Egipte-fia, Farao, de se be woatsɔ Israel-vi siwo katã wodzi yeyee aƒu gbe ɖe Nil-tɔsisia me eye wòana woawu wo.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4000" cy="543228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ee" altLang="ko-KR" sz="2800">
                <a:solidFill>
                  <a:schemeClr val="tx1">
                    <a:lumMod val="65000"/>
                    <a:lumOff val="35000"/>
                  </a:schemeClr>
                </a:solidFill>
              </a:rPr>
              <a:t>Naneke meganɔ Yoxebed, si nye Mose dada, si wu be wòana woakɔ via ayi Nil-tɔsisia dzi 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2714"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229200"/>
            <a:ext cx="9054634" cy="1369720"/>
          </a:xfrm>
          <a:prstGeom prst="rect">
            <a:avLst/>
          </a:prstGeom>
          <a:noFill/>
        </p:spPr>
        <p:txBody>
          <a:bodyPr wrap="square">
            <a:spAutoFit/>
          </a:bodyPr>
          <a:lstStyle/>
          <a:p>
            <a:pPr xmlns:a="http://schemas.openxmlformats.org/drawingml/2006/main" lvl="0">
              <a:defRPr/>
            </a:pPr>
            <a:r xmlns:a="http://schemas.openxmlformats.org/drawingml/2006/main">
              <a:rPr lang="ee" altLang="ko-KR" sz="2800">
                <a:solidFill>
                  <a:schemeClr val="tx1">
                    <a:lumMod val="65000"/>
                    <a:lumOff val="35000"/>
                  </a:schemeClr>
                </a:solidFill>
              </a:rPr>
              <a:t>Ɣemaɣi la, edzɔ be Egipte-fiavinyɔnua kpɔ vidzĩa esime wònɔ tsi ƒum le tɔsisia me. Enɔ susu me nɛ be yeatsi ŋutsuvia.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01208"/>
            <a:ext cx="9054634" cy="1373912"/>
          </a:xfrm>
          <a:prstGeom prst="rect">
            <a:avLst/>
          </a:prstGeom>
          <a:noFill/>
        </p:spPr>
        <p:txBody>
          <a:bodyPr wrap="square">
            <a:spAutoFit/>
          </a:bodyPr>
          <a:lstStyle/>
          <a:p>
            <a:pPr xmlns:a="http://schemas.openxmlformats.org/drawingml/2006/main" lvl="0">
              <a:defRPr/>
            </a:pPr>
            <a:r xmlns:a="http://schemas.openxmlformats.org/drawingml/2006/main">
              <a:rPr lang="ee" altLang="ko-KR" sz="2800">
                <a:solidFill>
                  <a:schemeClr val="tx1">
                    <a:lumMod val="65000"/>
                    <a:lumOff val="35000"/>
                  </a:schemeClr>
                </a:solidFill>
              </a:rPr>
              <a:t>Nɔvianyɔnu kpɔ fiavinyɔnu wòɖe ŋutsuvi vidzĩa do goe le kusia me. Eɖe dadaa ŋutɔŋutɔ, Yoxebed, fia be wòana no ŋutsuvi la nɛ.</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27383"/>
            <a:ext cx="9144000" cy="518457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102" y="5042118"/>
            <a:ext cx="9054634" cy="1794927"/>
          </a:xfrm>
          <a:prstGeom prst="rect">
            <a:avLst/>
          </a:prstGeom>
          <a:noFill/>
        </p:spPr>
        <p:txBody>
          <a:bodyPr wrap="square">
            <a:spAutoFit/>
          </a:bodyPr>
          <a:lstStyle/>
          <a:p>
            <a:pPr xmlns:a="http://schemas.openxmlformats.org/drawingml/2006/main" lvl="0">
              <a:defRPr/>
            </a:pPr>
            <a:r xmlns:a="http://schemas.openxmlformats.org/drawingml/2006/main">
              <a:rPr lang="ee" altLang="ko-KR" sz="2800">
                <a:solidFill>
                  <a:schemeClr val="tx1">
                    <a:lumMod val="65000"/>
                    <a:lumOff val="35000"/>
                  </a:schemeClr>
                </a:solidFill>
              </a:rPr>
              <a:t>Esi ɖevia tsi la, wogakplɔe yi fiavinyɔnu gbɔ be wòazu viaŋutsu. Etsɔ ŋkɔ nɛ be Mose, eye wògblɔ be, “Mehee do goe le tsia me. Mose tsi le Egipte</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Fiasã me.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04055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800">
                <a:solidFill>
                  <a:schemeClr val="tx1">
                    <a:lumMod val="65000"/>
                    <a:lumOff val="35000"/>
                  </a:schemeClr>
                </a:solidFill>
              </a:rPr>
              <a:t>Eye Xawa tsɔ bubu na Adam.</a:t>
            </a:r>
          </a:p>
          <a:p>
            <a:r xmlns:a="http://schemas.openxmlformats.org/drawingml/2006/main">
              <a:rPr lang="ee" altLang="ko-KR" sz="2800">
                <a:solidFill>
                  <a:schemeClr val="tx1">
                    <a:lumMod val="65000"/>
                    <a:lumOff val="35000"/>
                  </a:schemeClr>
                </a:solidFill>
              </a:rPr>
              <a:t>Adam hã ɖui.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4" y="0"/>
            <a:ext cx="8392556"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1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3"/>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6"/>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e" altLang="ko-KR" sz="4000">
                <a:solidFill>
                  <a:srgbClr val="ff0000"/>
                </a:solidFill>
              </a:rPr>
              <a:t>Egbe ƒe Nusɔsrɔ̃</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7"/>
          <a:srcRect b="31910"/>
          <a:stretch>
            <a:fillRect/>
          </a:stretch>
        </p:blipFill>
        <p:spPr>
          <a:xfrm>
            <a:off x="6223080" y="49915"/>
            <a:ext cx="951738" cy="648072"/>
          </a:xfrm>
          <a:prstGeom prst="rect">
            <a:avLst/>
          </a:prstGeom>
          <a:noFill/>
        </p:spPr>
      </p:pic>
      <p:pic>
        <p:nvPicPr>
          <p:cNvPr id="22" name="Picture 5" descr="D:\bk\bklogo2_1-1.png"/>
          <p:cNvPicPr>
            <a:picLocks noChangeAspect="1" noChangeArrowheads="1"/>
          </p:cNvPicPr>
          <p:nvPr/>
        </p:nvPicPr>
        <p:blipFill rotWithShape="1">
          <a:blip r:embed="rId8"/>
          <a:srcRect b="31910"/>
          <a:stretch>
            <a:fillRect/>
          </a:stretch>
        </p:blipFill>
        <p:spPr>
          <a:xfrm flipH="1">
            <a:off x="2012172" y="82696"/>
            <a:ext cx="983695" cy="648072"/>
          </a:xfrm>
          <a:prstGeom prst="rect">
            <a:avLst/>
          </a:prstGeom>
          <a:noFill/>
        </p:spPr>
      </p:pic>
      <p:sp>
        <p:nvSpPr>
          <p:cNvPr id="17" name="TextBox 16"/>
          <p:cNvSpPr txBox="1"/>
          <p:nvPr/>
        </p:nvSpPr>
        <p:spPr>
          <a:xfrm>
            <a:off x="467544" y="1484784"/>
            <a:ext cx="8208912" cy="4475961"/>
          </a:xfrm>
          <a:prstGeom prst="rect">
            <a:avLst/>
          </a:prstGeom>
          <a:noFill/>
        </p:spPr>
        <p:txBody>
          <a:bodyPr wrap="square">
            <a:spAutoFit/>
          </a:bodyPr>
          <a:lstStyle/>
          <a:p>
            <a:pPr xmlns:a="http://schemas.openxmlformats.org/drawingml/2006/main" algn="ctr">
              <a:defRPr/>
            </a:pPr>
            <a:r xmlns:a="http://schemas.openxmlformats.org/drawingml/2006/main">
              <a:rPr lang="ee" altLang="ko-KR" sz="3600">
                <a:solidFill>
                  <a:schemeClr val="tx1">
                    <a:lumMod val="65000"/>
                    <a:lumOff val="35000"/>
                  </a:schemeClr>
                </a:solidFill>
              </a:rPr>
              <a:t>Mawu ɖe Mose.</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ee" altLang="ko-KR" sz="3600">
                <a:solidFill>
                  <a:schemeClr val="tx1">
                    <a:lumMod val="65000"/>
                    <a:lumOff val="35000"/>
                  </a:schemeClr>
                </a:solidFill>
              </a:rPr>
              <a:t>Mawu tsɔ eƒe nunya kple ŋusẽ wɔnuku (providence) xɔ na mí.</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ee" altLang="ko-KR" sz="3600">
                <a:solidFill>
                  <a:schemeClr val="tx1">
                    <a:lumMod val="65000"/>
                    <a:lumOff val="35000"/>
                  </a:schemeClr>
                </a:solidFill>
              </a:rPr>
              <a:t>Mina míaxɔe ase be Mawu ƒe ɖoɖowo lolo eye wode blibo wu tɔnye ɣesiaɣi.</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ee" altLang="ko-KR" sz="3200"/>
              <a:t>Amekae Mawu nye?</a:t>
            </a:r>
            <a:r xmlns:a="http://schemas.openxmlformats.org/drawingml/2006/main">
              <a:rPr lang="e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ee" altLang="ko-KR" sz="3600">
                <a:solidFill>
                  <a:srgbClr val="c00000"/>
                </a:solidFill>
              </a:rPr>
              <a:t>Mawu..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37926"/>
          </a:xfrm>
          <a:prstGeom prst="rect">
            <a:avLst/>
          </a:prstGeom>
          <a:noFill/>
        </p:spPr>
        <p:txBody>
          <a:bodyPr wrap="square">
            <a:spAutoFit/>
          </a:bodyPr>
          <a:lstStyle/>
          <a:p>
            <a:pPr xmlns:a="http://schemas.openxmlformats.org/drawingml/2006/main" algn="ctr">
              <a:defRPr/>
            </a:pPr>
            <a:r xmlns:a="http://schemas.openxmlformats.org/drawingml/2006/main">
              <a:rPr lang="ee" altLang="ko-KR" sz="3600">
                <a:solidFill>
                  <a:schemeClr val="tx1">
                    <a:lumMod val="65000"/>
                    <a:lumOff val="35000"/>
                  </a:schemeClr>
                </a:solidFill>
              </a:rPr>
              <a:t>Eyae nye Mawu ŋusẽkatãtɔ si wɔa eƒe lɔlɔ̃nu togbɔ be mɔxenu ɖesiaɖe li hã.</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ee" altLang="ko-KR" sz="4000">
                <a:solidFill>
                  <a:srgbClr val="ff0000"/>
                </a:solidFill>
              </a:rPr>
              <a:t>Egbe ƒe Nyabiase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942" y="7881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102748"/>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ee" altLang="ko-KR" sz="3600">
                <a:solidFill>
                  <a:schemeClr val="tx1">
                    <a:lumMod val="65000"/>
                    <a:lumOff val="35000"/>
                  </a:schemeClr>
                </a:solidFill>
              </a:rPr>
              <a:t>Nukae dzɔ ɖe ɖevi si wokplɔ yi tsia me la dzi?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chemeClr val="tx1">
                    <a:lumMod val="65000"/>
                    <a:lumOff val="35000"/>
                  </a:schemeClr>
                </a:solidFill>
              </a:rPr>
              <a:t>1 </a:t>
            </a:r>
            <a:r xmlns:a="http://schemas.openxmlformats.org/drawingml/2006/main">
              <a:rPr lang="ee" altLang="ko-KR" sz="2800">
                <a:solidFill>
                  <a:schemeClr val="tx1">
                    <a:lumMod val="65000"/>
                    <a:lumOff val="35000"/>
                  </a:schemeClr>
                </a:solidFill>
              </a:rPr>
              <a:t>Enyrɔe eye tɔmelãwo ɖui.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chemeClr val="tx1">
                    <a:lumMod val="65000"/>
                    <a:lumOff val="35000"/>
                  </a:schemeClr>
                </a:solidFill>
              </a:rPr>
              <a:t>2 </a:t>
            </a:r>
            <a:r xmlns:a="http://schemas.openxmlformats.org/drawingml/2006/main">
              <a:rPr lang="ee" altLang="ko-KR" sz="2800">
                <a:solidFill>
                  <a:schemeClr val="tx1">
                    <a:lumMod val="65000"/>
                    <a:lumOff val="35000"/>
                  </a:schemeClr>
                </a:solidFill>
              </a:rPr>
              <a:t>Xewo ɖe ɖevia.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chemeClr val="tx1">
                    <a:lumMod val="65000"/>
                    <a:lumOff val="35000"/>
                  </a:schemeClr>
                </a:solidFill>
              </a:rPr>
              <a:t>3 </a:t>
            </a:r>
            <a:r xmlns:a="http://schemas.openxmlformats.org/drawingml/2006/main">
              <a:rPr lang="ee" altLang="ko-KR" sz="2800">
                <a:solidFill>
                  <a:schemeClr val="tx1">
                    <a:lumMod val="65000"/>
                    <a:lumOff val="35000"/>
                  </a:schemeClr>
                </a:solidFill>
              </a:rPr>
              <a:t>Mawu ɖe ɖevia tso dziƒo.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6047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chemeClr val="tx1">
                    <a:lumMod val="65000"/>
                    <a:lumOff val="35000"/>
                  </a:schemeClr>
                </a:solidFill>
              </a:rPr>
              <a:t>4 </a:t>
            </a:r>
            <a:r xmlns:a="http://schemas.openxmlformats.org/drawingml/2006/main">
              <a:rPr lang="ee" altLang="ko-KR" sz="2800">
                <a:solidFill>
                  <a:schemeClr val="tx1">
                    <a:lumMod val="65000"/>
                    <a:lumOff val="35000"/>
                  </a:schemeClr>
                </a:solidFill>
              </a:rPr>
              <a:t>Egipte Fiavinyɔnu kpɔe eye wòɖee.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rgbClr val="ff0000"/>
                </a:solidFill>
              </a:rPr>
              <a:t>4 </a:t>
            </a:r>
            <a:r xmlns:a="http://schemas.openxmlformats.org/drawingml/2006/main">
              <a:rPr lang="ee" altLang="ko-KR" sz="2800">
                <a:solidFill>
                  <a:srgbClr val="ff0000"/>
                </a:solidFill>
              </a:rPr>
              <a:t>Egipte Fiavinyɔnu kpɔe eye wòɖee.</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e" altLang="ko-KR" sz="4000">
                <a:solidFill>
                  <a:srgbClr val="ff0000"/>
                </a:solidFill>
              </a:rPr>
              <a:t>Egbe ƒe 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ee" altLang="ko-KR" sz="3600">
                <a:solidFill>
                  <a:schemeClr val="tx1">
                    <a:lumMod val="65000"/>
                    <a:lumOff val="35000"/>
                  </a:schemeClr>
                </a:solidFill>
              </a:rPr>
              <a:t>Esi ɖevia tsi la, ekplɔe yi Farao vinyɔnu gbɔ eye wòzu via. Etsɔ ŋkɔ nɛ be Mose, eye wògblɔ be: “Mehee do goe le tsia me.”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e" altLang="ko-KR" sz="2800">
                <a:solidFill>
                  <a:schemeClr val="tx1">
                    <a:lumMod val="65000"/>
                    <a:lumOff val="35000"/>
                  </a:schemeClr>
                </a:solidFill>
              </a:rPr>
              <a:t>Mose II, Ƒe 2019</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910371"/>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400">
                <a:solidFill>
                  <a:schemeClr val="tx1">
                    <a:lumMod val="65000"/>
                    <a:lumOff val="35000"/>
                  </a:schemeClr>
                </a:solidFill>
              </a:rPr>
              <a:t>Mawu nya wo le Eden elabena womeɖo to Mawu o.</a:t>
            </a:r>
          </a:p>
          <a:p>
            <a:r xmlns:a="http://schemas.openxmlformats.org/drawingml/2006/main">
              <a:rPr lang="ee" altLang="ko-KR" sz="2400">
                <a:solidFill>
                  <a:schemeClr val="tx1">
                    <a:lumMod val="65000"/>
                    <a:lumOff val="35000"/>
                  </a:schemeClr>
                </a:solidFill>
              </a:rPr>
              <a:t>Tso ɣemaɣi la, Nuvɔ̃ va xexeame.</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 y="0"/>
            <a:ext cx="8288030" cy="5859269"/>
          </a:xfrm>
          <a:prstGeom prst="rect">
            <a:avLst/>
          </a:prstGeom>
        </p:spPr>
      </p:pic>
    </p:spTree>
    <p:extLst>
      <p:ext uri="{BB962C8B-B14F-4D97-AF65-F5344CB8AC3E}">
        <p14:creationId xmlns:p14="http://schemas.microsoft.com/office/powerpoint/2010/main" val="2577293911"/>
      </p:ext>
    </p:ext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000"/>
              <a:t>Egbe ƒe </a:t>
            </a:r>
            <a:r xmlns:a="http://schemas.openxmlformats.org/drawingml/2006/main">
              <a:rPr lang="ee" altLang="ko-KR" sz="2800" b="1"/>
              <a:t>Nusɔsrɔ̃</a:t>
            </a:r>
            <a:endParaRPr xmlns:a="http://schemas.openxmlformats.org/drawingml/2006/main" lang="en-US" altLang="ko-KR" sz="4000" b="1"/>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3200">
                <a:solidFill>
                  <a:schemeClr val="tx1">
                    <a:lumMod val="65000"/>
                    <a:lumOff val="35000"/>
                  </a:schemeClr>
                </a:solidFill>
              </a:rPr>
              <a:t>Nuvɔ̃ va xexeame elabena Adam kple Xawa mewɔ ɖe Mawu ƒe sedede dzi o.</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ee" altLang="ko-KR" sz="3200">
                <a:solidFill>
                  <a:schemeClr val="tx1">
                    <a:lumMod val="65000"/>
                    <a:lumOff val="35000"/>
                  </a:schemeClr>
                </a:solidFill>
              </a:rPr>
              <a:t>Ðe mewɔna ɖe Mawu ƒe nya dzia?</a:t>
            </a:r>
          </a:p>
          <a:p>
            <a:pPr xmlns:a="http://schemas.openxmlformats.org/drawingml/2006/main" algn="ctr"/>
            <a:r xmlns:a="http://schemas.openxmlformats.org/drawingml/2006/main">
              <a:rPr lang="ee" altLang="ko-KR" sz="3200">
                <a:solidFill>
                  <a:schemeClr val="tx1">
                    <a:lumMod val="65000"/>
                    <a:lumOff val="35000"/>
                  </a:schemeClr>
                </a:solidFill>
              </a:rPr>
              <a:t>Ne mexɔ Mawu dzi se la, ele be mawɔ ɖe Mawu ƒe nya dzi.</a:t>
            </a:r>
          </a:p>
        </p:txBody>
      </p:sp>
    </p:spTree>
    <p:extLst>
      <p:ext uri="{BB962C8B-B14F-4D97-AF65-F5344CB8AC3E}">
        <p14:creationId xmlns:p14="http://schemas.microsoft.com/office/powerpoint/2010/main" val="3485308479"/>
      </p:ext>
    </p:ext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3200"/>
              <a:t>Mawue nye ema?</a:t>
            </a:r>
            <a:r xmlns:a="http://schemas.openxmlformats.org/drawingml/2006/main">
              <a:rPr lang="e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rgbClr val="C00000"/>
                </a:solidFill>
              </a:rPr>
              <a:t>Mawu..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chemeClr val="tx1">
                    <a:lumMod val="65000"/>
                    <a:lumOff val="35000"/>
                  </a:schemeClr>
                </a:solidFill>
              </a:rPr>
              <a:t>Melɔ̃a tomaɖomaɖo o.</a:t>
            </a:r>
          </a:p>
          <a:p>
            <a:r xmlns:a="http://schemas.openxmlformats.org/drawingml/2006/main">
              <a:rPr lang="ee" altLang="ko-KR" sz="3600">
                <a:solidFill>
                  <a:schemeClr val="tx1">
                    <a:lumMod val="65000"/>
                    <a:lumOff val="35000"/>
                  </a:schemeClr>
                </a:solidFill>
              </a:rPr>
              <a:t>Ayra ame si wɔa eƒe nya dzi.</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ee" altLang="ko-KR" sz="4000"/>
              <a:t>Egbe tɔ...</a:t>
            </a:r>
            <a:r xmlns:a="http://schemas.openxmlformats.org/drawingml/2006/main">
              <a:rPr lang="ee" altLang="en-US" sz="4000"/>
              <a:t> </a:t>
            </a:r>
            <a:r xmlns:a="http://schemas.openxmlformats.org/drawingml/2006/main">
              <a:rPr lang="ee" altLang="ko-KR" sz="4000"/>
              <a:t>Nya</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73782" y="2492896"/>
            <a:ext cx="8208912" cy="1200329"/>
          </a:xfrm>
          <a:prstGeom prst="rect">
            <a:avLst/>
          </a:prstGeom>
          <a:noFill/>
        </p:spPr>
        <p:txBody>
          <a:bodyPr wrap="square" rtlCol="0">
            <a:spAutoFit/>
          </a:bodyPr>
          <a:lstStyle/>
          <a:p>
            <a:r xmlns:a="http://schemas.openxmlformats.org/drawingml/2006/main">
              <a:rPr lang="ee" altLang="ko-KR" sz="3600">
                <a:solidFill>
                  <a:schemeClr val="tx1">
                    <a:lumMod val="65000"/>
                    <a:lumOff val="35000"/>
                  </a:schemeClr>
                </a:solidFill>
              </a:rPr>
              <a:t>Le gɔmedzedzea me la, Mawu wɔ nu</a:t>
            </a:r>
          </a:p>
          <a:p>
            <a:r xmlns:a="http://schemas.openxmlformats.org/drawingml/2006/main">
              <a:rPr lang="ee" altLang="ko-KR" sz="3600">
                <a:solidFill>
                  <a:schemeClr val="tx1">
                    <a:lumMod val="65000"/>
                    <a:lumOff val="35000"/>
                  </a:schemeClr>
                </a:solidFill>
              </a:rPr>
              <a:t>dziƒo kple anyigba.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54277" y="4932133"/>
            <a:ext cx="3850654" cy="523220"/>
          </a:xfrm>
          <a:prstGeom prst="rect">
            <a:avLst/>
          </a:prstGeom>
          <a:noFill/>
        </p:spPr>
        <p:txBody>
          <a:bodyPr wrap="square" rtlCol="0">
            <a:spAutoFit/>
          </a:bodyPr>
          <a:lstStyle/>
          <a:p>
            <a:pPr xmlns:a="http://schemas.openxmlformats.org/drawingml/2006/main" algn="ctr"/>
            <a:r xmlns:a="http://schemas.openxmlformats.org/drawingml/2006/main">
              <a:rPr lang="ee" altLang="ko-KR" sz="2800">
                <a:solidFill>
                  <a:schemeClr val="tx1">
                    <a:lumMod val="65000"/>
                    <a:lumOff val="35000"/>
                  </a:schemeClr>
                </a:solidFill>
              </a:rPr>
              <a:t>Mose I, 1:1</a:t>
            </a:r>
          </a:p>
        </p:txBody>
      </p:sp>
    </p:spTree>
    <p:extLst>
      <p:ext uri="{BB962C8B-B14F-4D97-AF65-F5344CB8AC3E}">
        <p14:creationId xmlns:p14="http://schemas.microsoft.com/office/powerpoint/2010/main" val="223038097"/>
      </p:ext>
    </p:extLst>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ee" altLang="ko-KR" sz="4000">
                <a:solidFill>
                  <a:srgbClr val="FF0000"/>
                </a:solidFill>
              </a:rPr>
              <a:t>Egbe ƒe Nyabiase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e" altLang="ko-KR" sz="3200">
                <a:solidFill>
                  <a:schemeClr val="tx1">
                    <a:lumMod val="65000"/>
                    <a:lumOff val="35000"/>
                  </a:schemeClr>
                </a:solidFill>
              </a:rPr>
              <a:t>Nukae Mawu gblɔ be woagaɖu na ameƒomea o?</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e" altLang="en-US" sz="2800">
                <a:solidFill>
                  <a:schemeClr val="tx1">
                    <a:lumMod val="65000"/>
                    <a:lumOff val="35000"/>
                  </a:schemeClr>
                </a:solidFill>
              </a:rPr>
              <a:t>1 </a:t>
            </a:r>
            <a:r xmlns:a="http://schemas.openxmlformats.org/drawingml/2006/main">
              <a:rPr lang="ee" altLang="ko-KR" sz="2800">
                <a:solidFill>
                  <a:schemeClr val="tx1">
                    <a:lumMod val="65000"/>
                    <a:lumOff val="35000"/>
                  </a:schemeClr>
                </a:solidFill>
              </a:rPr>
              <a:t>atikutsetse</a:t>
            </a:r>
            <a:r xmlns:a="http://schemas.openxmlformats.org/drawingml/2006/main">
              <a:rPr lang="ee"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e" altLang="en-US" sz="2800">
                <a:solidFill>
                  <a:schemeClr val="tx1">
                    <a:lumMod val="65000"/>
                    <a:lumOff val="35000"/>
                  </a:schemeClr>
                </a:solidFill>
              </a:rPr>
              <a:t>2 </a:t>
            </a:r>
            <a:r xmlns:a="http://schemas.openxmlformats.org/drawingml/2006/main">
              <a:rPr lang="ee" altLang="ko-KR" sz="2800">
                <a:solidFill>
                  <a:schemeClr val="tx1">
                    <a:lumMod val="65000"/>
                    <a:lumOff val="35000"/>
                  </a:schemeClr>
                </a:solidFill>
              </a:rPr>
              <a:t>lã</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e" altLang="en-US" sz="2800">
                <a:solidFill>
                  <a:schemeClr val="tx1">
                    <a:lumMod val="65000"/>
                    <a:lumOff val="35000"/>
                  </a:schemeClr>
                </a:solidFill>
              </a:rPr>
              <a:t>3 </a:t>
            </a:r>
            <a:r xmlns:a="http://schemas.openxmlformats.org/drawingml/2006/main">
              <a:rPr lang="ee" altLang="ko-KR" sz="2800">
                <a:solidFill>
                  <a:schemeClr val="tx1">
                    <a:lumMod val="65000"/>
                    <a:lumOff val="35000"/>
                  </a:schemeClr>
                </a:solidFill>
              </a:rPr>
              <a:t>amagbe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e" altLang="en-US" sz="2800">
                <a:solidFill>
                  <a:schemeClr val="dk1"/>
                </a:solidFill>
              </a:rPr>
              <a:t>4 </a:t>
            </a:r>
            <a:r xmlns:a="http://schemas.openxmlformats.org/drawingml/2006/main">
              <a:rPr lang="ee" altLang="ko-KR" sz="2800">
                <a:solidFill>
                  <a:schemeClr val="dk1"/>
                </a:solidFill>
              </a:rPr>
              <a:t>nyui kple vɔ̃ ŋuti sidzedze ƒe kutsetse</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2003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e" altLang="en-US" sz="2800">
                <a:solidFill>
                  <a:srgbClr val="FF0000"/>
                </a:solidFill>
              </a:rPr>
              <a:t>4 </a:t>
            </a:r>
            <a:r xmlns:a="http://schemas.openxmlformats.org/drawingml/2006/main">
              <a:rPr lang="ee" altLang="ko-KR" sz="2800">
                <a:solidFill>
                  <a:srgbClr val="FF0000"/>
                </a:solidFill>
              </a:rPr>
              <a:t>nyui kple vɔ̃ ŋuti sidzedze ƒe kutsetse</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000">
                <a:solidFill>
                  <a:srgbClr val="FF0000"/>
                </a:solidFill>
              </a:rPr>
              <a:t>Egbe ƒe 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chemeClr val="tx1">
                    <a:lumMod val="65000"/>
                    <a:lumOff val="35000"/>
                  </a:schemeClr>
                </a:solidFill>
              </a:rPr>
              <a:t>Mawu wɔ ame ɖe eya ŋutɔ ƒe nɔnɔme nu, ɖe Mawu ƒe nɔnɔme nu wòwɔe;</a:t>
            </a:r>
          </a:p>
          <a:p>
            <a:r xmlns:a="http://schemas.openxmlformats.org/drawingml/2006/main">
              <a:rPr lang="ee" altLang="ko-KR" sz="3600">
                <a:solidFill>
                  <a:schemeClr val="tx1">
                    <a:lumMod val="65000"/>
                    <a:lumOff val="35000"/>
                  </a:schemeClr>
                </a:solidFill>
              </a:rPr>
              <a:t>ŋutsu kple nyɔnue wòwɔ wo.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e" altLang="ko-KR" sz="2800">
                <a:solidFill>
                  <a:schemeClr val="tx1">
                    <a:lumMod val="65000"/>
                    <a:lumOff val="35000"/>
                  </a:schemeClr>
                </a:solidFill>
              </a:rPr>
              <a:t>Mose ƒe Agbalẽ Gbãtɔ</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79072615"/>
      </p:ext>
    </p:extLst>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80831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b="1">
                <a:solidFill>
                  <a:schemeClr val="tx1">
                    <a:lumMod val="50000"/>
                    <a:lumOff val="50000"/>
                  </a:schemeClr>
                </a:solidFill>
              </a:rPr>
              <a:t>No.3 Mawu ƒe Nya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000"/>
              <a:t>Noa wɔ Tɔdziʋu Gã (Aɖaka) le To Kɔkɔ la dzi</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16833"/>
            <a:ext cx="5090405" cy="3738336"/>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000"/>
              <a:t>Egbe tɔ...</a:t>
            </a:r>
            <a:r xmlns:a="http://schemas.openxmlformats.org/drawingml/2006/main">
              <a:rPr lang="ee" altLang="en-US" sz="4000"/>
              <a:t> </a:t>
            </a:r>
            <a:r xmlns:a="http://schemas.openxmlformats.org/drawingml/2006/main">
              <a:rPr lang="ee" altLang="ko-KR" sz="4000"/>
              <a:t>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chemeClr val="tx1">
                    <a:lumMod val="65000"/>
                    <a:lumOff val="35000"/>
                  </a:schemeClr>
                </a:solidFill>
              </a:rPr>
              <a:t>Azɔ Yehowa gblɔ na Noa be: “Wò kple wò ƒome blibo la yi aɖakaʋu la me, elabena mekpɔ wò ame dzɔdzɔe le dzidzime sia me.”</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e" altLang="ko-KR" sz="2800">
                <a:solidFill>
                  <a:schemeClr val="tx1">
                    <a:lumMod val="65000"/>
                    <a:lumOff val="35000"/>
                  </a:schemeClr>
                </a:solidFill>
              </a:rPr>
              <a:t>(Mose I, 7:1)</a:t>
            </a:r>
            <a:endParaRPr xmlns:a="http://schemas.openxmlformats.org/drawingml/2006/main" lang="en-US" altLang="ko-KR"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301208"/>
            <a:ext cx="8963222"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e" altLang="ko-KR" sz="2800">
                <a:solidFill>
                  <a:schemeClr val="tx1">
                    <a:lumMod val="65000"/>
                    <a:lumOff val="35000"/>
                  </a:schemeClr>
                </a:solidFill>
              </a:rPr>
              <a:t>Mawu kpɔe be ame siwo katã le anyigba dzi la gblẽ woƒe mɔwo. Mawu gblɔ na Noa be, “Matsrɔ̃ amewo kple anyigba siaa . Wɔ meli gã aɖe le toa dzi!“</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580769" y="-1"/>
            <a:ext cx="7982461" cy="5229201"/>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9"/>
          </a:xfrm>
          <a:prstGeom prst="rect">
            <a:avLst/>
          </a:prstGeom>
        </p:spPr>
      </p:pic>
      <p:sp>
        <p:nvSpPr>
          <p:cNvPr id="5" name="TextBox 4"/>
          <p:cNvSpPr txBox="1"/>
          <p:nvPr/>
        </p:nvSpPr>
        <p:spPr>
          <a:xfrm>
            <a:off x="73274" y="5787261"/>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800">
                <a:solidFill>
                  <a:schemeClr val="tx1">
                    <a:lumMod val="65000"/>
                    <a:lumOff val="35000"/>
                  </a:schemeClr>
                </a:solidFill>
              </a:rPr>
              <a:t>Noa dze tɔdziʋu wɔwɔ gɔme le toa dzi abe ale si tututu Mawu de se nɛ ene. Amewo susui be eƒe tagbɔ gblẽ.</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800">
                <a:solidFill>
                  <a:schemeClr val="tx1">
                    <a:lumMod val="65000"/>
                    <a:lumOff val="35000"/>
                  </a:schemeClr>
                </a:solidFill>
              </a:rPr>
              <a:t>Noa na nuwɔwɔ ƒomevi ɖesiaɖe va melia me kple Noa ƒe ƒometɔ 8 la abe alesi Mawu de se ene.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992" y="-11699"/>
            <a:ext cx="8335008"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800">
                <a:solidFill>
                  <a:schemeClr val="tx1">
                    <a:lumMod val="65000"/>
                    <a:lumOff val="35000"/>
                  </a:schemeClr>
                </a:solidFill>
              </a:rPr>
              <a:t>Tsi la nɔ dzadzam le anyigba dzi ŋkeke 40 sɔŋ abe alesi Mawu gblɔe ene.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3" y="-28712"/>
            <a:ext cx="7641114" cy="5401928"/>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229200"/>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e" altLang="ko-KR" sz="2800">
                <a:solidFill>
                  <a:schemeClr val="tx1">
                    <a:lumMod val="65000"/>
                    <a:lumOff val="35000"/>
                  </a:schemeClr>
                </a:solidFill>
              </a:rPr>
              <a:t>Mlɔeba la, tsi tsyɔ anyigba la dzi. Nu gbagbe ɖesiaɖe si nɔ ʋuʋum le anyigba dzi la ku. Noa kple amesiwo kpe ɖe eŋu le aɖakaʋua me koe susɔ.</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349830" y="0"/>
            <a:ext cx="8444340" cy="5277356"/>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3200">
                <a:solidFill>
                  <a:srgbClr val="FF0000"/>
                </a:solidFill>
              </a:rPr>
              <a:t>Egbe ƒe Nusɔsrɔ̃</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3200">
                <a:solidFill>
                  <a:schemeClr val="tx1">
                    <a:lumMod val="65000"/>
                    <a:lumOff val="35000"/>
                  </a:schemeClr>
                </a:solidFill>
              </a:rPr>
              <a:t>Amewo meɖo to Noa si na mɔnukpɔkpɔ wo be woaɖe wo tso tsiɖɔɖɔ gã aɖe me o.</a:t>
            </a:r>
          </a:p>
          <a:p>
            <a:pPr xmlns:a="http://schemas.openxmlformats.org/drawingml/2006/main" algn="ctr"/>
            <a:r xmlns:a="http://schemas.openxmlformats.org/drawingml/2006/main">
              <a:rPr lang="ee" altLang="ko-KR" sz="3200">
                <a:solidFill>
                  <a:schemeClr val="tx1">
                    <a:lumMod val="65000"/>
                    <a:lumOff val="35000"/>
                  </a:schemeClr>
                </a:solidFill>
              </a:rPr>
              <a:t>Ðeko wogblɔ be Noa ƒe tagbɔ gblẽ</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ee" altLang="ko-KR" sz="3200">
                <a:solidFill>
                  <a:schemeClr val="tx1">
                    <a:lumMod val="65000"/>
                    <a:lumOff val="35000"/>
                  </a:schemeClr>
                </a:solidFill>
              </a:rPr>
              <a:t>Ne ègblɔ nyanyuia na xɔ̃wòwo la, ɖewohĩ womaɖo to wò nyuie o.</a:t>
            </a:r>
          </a:p>
          <a:p>
            <a:pPr xmlns:a="http://schemas.openxmlformats.org/drawingml/2006/main" algn="ctr"/>
            <a:r xmlns:a="http://schemas.openxmlformats.org/drawingml/2006/main">
              <a:rPr lang="ee" altLang="ko-KR" sz="3200">
                <a:solidFill>
                  <a:schemeClr val="tx1">
                    <a:lumMod val="65000"/>
                    <a:lumOff val="35000"/>
                  </a:schemeClr>
                </a:solidFill>
              </a:rPr>
              <a:t>Gake, le nuwuwu la, wole yiyim be yewoanya be Mawu ƒe nya nye nyateƒe.</a:t>
            </a:r>
          </a:p>
        </p:txBody>
      </p:sp>
    </p:spTree>
    <p:extLst>
      <p:ext uri="{BB962C8B-B14F-4D97-AF65-F5344CB8AC3E}">
        <p14:creationId xmlns:p14="http://schemas.microsoft.com/office/powerpoint/2010/main" val="3485308479"/>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p>
            <a:r xmlns:a="http://schemas.openxmlformats.org/drawingml/2006/main">
              <a:rPr lang="ee" altLang="ko-KR" sz="2800">
                <a:solidFill>
                  <a:schemeClr val="tx1">
                    <a:lumMod val="65000"/>
                    <a:lumOff val="35000"/>
                  </a:schemeClr>
                </a:solidFill>
              </a:rPr>
              <a:t>Le gɔmedzedzea me la, viviti do ɖe anyigba.</a:t>
            </a:r>
          </a:p>
          <a:p>
            <a:r xmlns:a="http://schemas.openxmlformats.org/drawingml/2006/main">
              <a:rPr lang="ee" altLang="ko-KR" sz="2800">
                <a:solidFill>
                  <a:schemeClr val="tx1">
                    <a:lumMod val="65000"/>
                    <a:lumOff val="35000"/>
                  </a:schemeClr>
                </a:solidFill>
              </a:rPr>
              <a:t>Amegbetɔ aɖeke menɔ anyi o, kekeli aɖeke hã menɔ anyi o. Naneke menɔ anyi 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847531"/>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3200"/>
              <a:t>Mawu ?</a:t>
            </a:r>
            <a:r xmlns:a="http://schemas.openxmlformats.org/drawingml/2006/main">
              <a:rPr lang="e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rgbClr val="C00000"/>
                </a:solidFill>
              </a:rPr>
              <a:t>Mawu..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chemeClr val="tx1">
                    <a:lumMod val="65000"/>
                    <a:lumOff val="35000"/>
                  </a:schemeClr>
                </a:solidFill>
              </a:rPr>
              <a:t>Mawu lé fu nuvɔ̃ la eye wòdrɔ̃a ʋɔnu nuvɔ̃ la.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ee" altLang="ko-KR" sz="4000"/>
              <a:t>Egbe ƒe Nyabiase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5718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e" altLang="ko-KR" sz="3200">
                <a:solidFill>
                  <a:schemeClr val="tx1">
                    <a:lumMod val="65000"/>
                    <a:lumOff val="35000"/>
                  </a:schemeClr>
                </a:solidFill>
              </a:rPr>
              <a:t>Nukae Mawu gblɔ na Noa be wòawɔ?</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e" altLang="en-US" sz="2800">
                <a:solidFill>
                  <a:schemeClr val="dk1"/>
                </a:solidFill>
              </a:rPr>
              <a:t>1 </a:t>
            </a:r>
            <a:r xmlns:a="http://schemas.openxmlformats.org/drawingml/2006/main">
              <a:rPr lang="ee" altLang="ko-KR" sz="2800">
                <a:solidFill>
                  <a:schemeClr val="dk1"/>
                </a:solidFill>
              </a:rPr>
              <a:t>Tɔdziʋu (Aɖaka) .</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e" altLang="en-US" sz="2800">
                <a:solidFill>
                  <a:schemeClr val="tx1">
                    <a:lumMod val="65000"/>
                    <a:lumOff val="35000"/>
                  </a:schemeClr>
                </a:solidFill>
              </a:rPr>
              <a:t>2 </a:t>
            </a:r>
            <a:r xmlns:a="http://schemas.openxmlformats.org/drawingml/2006/main">
              <a:rPr lang="ee" altLang="ko-KR" sz="2800">
                <a:solidFill>
                  <a:schemeClr val="tx1">
                    <a:lumMod val="65000"/>
                    <a:lumOff val="35000"/>
                  </a:schemeClr>
                </a:solidFill>
              </a:rPr>
              <a:t>Ʋu aɖe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431032"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e" altLang="en-US" sz="2800">
                <a:solidFill>
                  <a:schemeClr val="tx1">
                    <a:lumMod val="65000"/>
                    <a:lumOff val="35000"/>
                  </a:schemeClr>
                </a:solidFill>
              </a:rPr>
              <a:t>3 </a:t>
            </a:r>
            <a:r xmlns:a="http://schemas.openxmlformats.org/drawingml/2006/main">
              <a:rPr lang="ee" altLang="ko-KR" sz="2800">
                <a:solidFill>
                  <a:schemeClr val="tx1">
                    <a:lumMod val="65000"/>
                    <a:lumOff val="35000"/>
                  </a:schemeClr>
                </a:solidFill>
              </a:rPr>
              <a:t>Aƒe aɖe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e" altLang="en-US" sz="2800">
                <a:solidFill>
                  <a:schemeClr val="tx1">
                    <a:lumMod val="65000"/>
                    <a:lumOff val="35000"/>
                  </a:schemeClr>
                </a:solidFill>
              </a:rPr>
              <a:t>4 </a:t>
            </a:r>
            <a:r xmlns:a="http://schemas.openxmlformats.org/drawingml/2006/main">
              <a:rPr lang="ee" altLang="ko-KR" sz="2800">
                <a:solidFill>
                  <a:schemeClr val="tx1">
                    <a:lumMod val="65000"/>
                    <a:lumOff val="35000"/>
                  </a:schemeClr>
                </a:solidFill>
              </a:rPr>
              <a:t>Keke aɖe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e" altLang="en-US" sz="2800">
                <a:solidFill>
                  <a:srgbClr val="FF0000"/>
                </a:solidFill>
              </a:rPr>
              <a:t>1 </a:t>
            </a:r>
            <a:r xmlns:a="http://schemas.openxmlformats.org/drawingml/2006/main">
              <a:rPr lang="ee" altLang="ko-KR" sz="2800">
                <a:solidFill>
                  <a:srgbClr val="FF0000"/>
                </a:solidFill>
              </a:rPr>
              <a:t>Tɔdziʋu (Aɖaka) .</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000"/>
              <a:t>Egbe ƒe 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chemeClr val="tx1">
                    <a:lumMod val="65000"/>
                    <a:lumOff val="35000"/>
                  </a:schemeClr>
                </a:solidFill>
              </a:rPr>
              <a:t>Azɔ Yehowa gblɔ na Noa be: “Wò kple wò ƒome blibo la yi aɖakaʋu la me, elabena mekpɔ wò ame dzɔdzɔe le dzidzime sia me.”</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e" altLang="ko-KR" sz="2800">
                <a:solidFill>
                  <a:schemeClr val="tx1">
                    <a:lumMod val="65000"/>
                    <a:lumOff val="35000"/>
                  </a:schemeClr>
                </a:solidFill>
              </a:rPr>
              <a:t>Mose I, 7:1</a:t>
            </a:r>
          </a:p>
        </p:txBody>
      </p:sp>
    </p:spTree>
    <p:extLst>
      <p:ext uri="{BB962C8B-B14F-4D97-AF65-F5344CB8AC3E}">
        <p14:creationId xmlns:p14="http://schemas.microsoft.com/office/powerpoint/2010/main" val="1237184341"/>
      </p:ext>
    </p:extLst>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213918" y="1480138"/>
            <a:ext cx="3095395"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b="1">
                <a:solidFill>
                  <a:schemeClr val="tx1">
                    <a:lumMod val="50000"/>
                    <a:lumOff val="50000"/>
                  </a:schemeClr>
                </a:solidFill>
              </a:rPr>
              <a:t>No.4 Mawu ƒe Nya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000"/>
              <a:t>Dziŋgɔli lae nye Mawu ƒe Nubabla</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656"/>
            <a:ext cx="5090405" cy="3818608"/>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3600">
                <a:solidFill>
                  <a:srgbClr val="FF0000"/>
                </a:solidFill>
              </a:rPr>
              <a:t>Egbe tɔ...</a:t>
            </a:r>
            <a:r xmlns:a="http://schemas.openxmlformats.org/drawingml/2006/main">
              <a:rPr lang="ee" altLang="ko-KR" sz="4000">
                <a:solidFill>
                  <a:srgbClr val="FF0000"/>
                </a:solidFill>
              </a:rPr>
              <a:t> </a:t>
            </a:r>
            <a:r xmlns:a="http://schemas.openxmlformats.org/drawingml/2006/main">
              <a:rPr lang="ee" altLang="ko-KR" sz="3600">
                <a:solidFill>
                  <a:srgbClr val="FF0000"/>
                </a:solidFill>
              </a:rPr>
              <a:t>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chemeClr val="tx1">
                    <a:lumMod val="65000"/>
                    <a:lumOff val="35000"/>
                  </a:schemeClr>
                </a:solidFill>
              </a:rPr>
              <a:t>Ɣesiaɣi si dziŋgɔli adze le alilikpowo me la, makpɔe eye maɖo ŋku nubabla mavɔ si le Mawu kple nu gbagbe ƒomevi ɖesiaɖe dome le anyigba dzi la dzi."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e" altLang="ko-KR" sz="2800">
                <a:solidFill>
                  <a:schemeClr val="tx1">
                    <a:lumMod val="65000"/>
                    <a:lumOff val="35000"/>
                  </a:schemeClr>
                </a:solidFill>
              </a:rPr>
              <a:t>Mose ƒe Agbalẽ Gbãtɔ</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9:16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800">
                <a:solidFill>
                  <a:schemeClr val="tx1">
                    <a:lumMod val="65000"/>
                    <a:lumOff val="35000"/>
                  </a:schemeClr>
                </a:solidFill>
              </a:rPr>
              <a:t>Wotsrɔ̃ nu gbagbe ɖesiaɖe ɖa, Noa kple amesiwo le aɖakaʋua me kplii koe susɔ.</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2" y="0"/>
            <a:ext cx="9135178" cy="5805264"/>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8"/>
          </a:xfrm>
          <a:prstGeom prst="rect">
            <a:avLst/>
          </a:prstGeom>
        </p:spPr>
      </p:pic>
      <p:sp>
        <p:nvSpPr>
          <p:cNvPr id="5" name="TextBox 4"/>
          <p:cNvSpPr txBox="1"/>
          <p:nvPr/>
        </p:nvSpPr>
        <p:spPr>
          <a:xfrm>
            <a:off x="73274" y="5787261"/>
            <a:ext cx="8963222"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800">
                <a:solidFill>
                  <a:schemeClr val="tx1">
                    <a:lumMod val="65000"/>
                    <a:lumOff val="35000"/>
                  </a:schemeClr>
                </a:solidFill>
              </a:rPr>
              <a:t>Tsia yi edzi nɔ dzadzam le anyigba dzi ŋkeke 40 sɔŋ.</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85184"/>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e" altLang="ko-KR" sz="2800">
                <a:solidFill>
                  <a:schemeClr val="tx1">
                    <a:lumMod val="65000"/>
                    <a:lumOff val="35000"/>
                  </a:schemeClr>
                </a:solidFill>
              </a:rPr>
              <a:t>Esi tsidzadzaa nu tso la, Noa dɔ akpakpa aɖe do goe.</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ee" altLang="ko-KR" sz="2800">
                <a:solidFill>
                  <a:schemeClr val="tx1">
                    <a:lumMod val="65000"/>
                    <a:lumOff val="35000"/>
                  </a:schemeClr>
                </a:solidFill>
              </a:rPr>
              <a:t>Akpakpa trɔ gbɔ va egbɔ kple amititsetse ƒe aŋgba yeye le eƒe nuyi me. Noa nyae be, “Tsi la ɖiɖi le anyigba dzi!”</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808992" y="-11699"/>
            <a:ext cx="6931360" cy="4900163"/>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800">
                <a:solidFill>
                  <a:schemeClr val="tx1">
                    <a:lumMod val="65000"/>
                    <a:lumOff val="35000"/>
                  </a:schemeClr>
                </a:solidFill>
              </a:rPr>
              <a:t>Noa do go kple eƒe ƒomea, eye wosubɔ Mawu. “Akpe na Mawu be nèna xexe yeye mí.”</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712"/>
            <a:ext cx="9144000"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445224"/>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e" altLang="ko-KR" sz="2800">
                <a:solidFill>
                  <a:schemeClr val="tx1">
                    <a:lumMod val="65000"/>
                    <a:lumOff val="35000"/>
                  </a:schemeClr>
                </a:solidFill>
              </a:rPr>
              <a:t>Mawu tsɔ dziŋgɔli aɖe fiae wònye nubabla kple yayra ƒe dzesi. “Minɔ agbe le dzidzɔ me le xexe yeyea me!”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9699" y="0"/>
            <a:ext cx="8758163" cy="5615959"/>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1384995"/>
          </a:xfrm>
          <a:prstGeom prst="rect">
            <a:avLst/>
          </a:prstGeom>
          <a:noFill/>
        </p:spPr>
        <p:txBody>
          <a:bodyPr wrap="square" rtlCol="0">
            <a:spAutoFit/>
          </a:bodyPr>
          <a:lstStyle/>
          <a:p>
            <a:r xmlns:a="http://schemas.openxmlformats.org/drawingml/2006/main">
              <a:rPr lang="ee" altLang="ko-KR" sz="2800">
                <a:solidFill>
                  <a:schemeClr val="tx1">
                    <a:lumMod val="65000"/>
                    <a:lumOff val="35000"/>
                  </a:schemeClr>
                </a:solidFill>
              </a:rPr>
              <a:t>Mawu gblɔ be, “Kekeli nanɔ anyi,” .</a:t>
            </a:r>
          </a:p>
          <a:p>
            <a:r xmlns:a="http://schemas.openxmlformats.org/drawingml/2006/main">
              <a:rPr lang="ee" altLang="ko-KR" sz="2800">
                <a:solidFill>
                  <a:schemeClr val="tx1">
                    <a:lumMod val="65000"/>
                    <a:lumOff val="35000"/>
                  </a:schemeClr>
                </a:solidFill>
              </a:rPr>
              <a:t>eye kekeli nɔ anyi.</a:t>
            </a:r>
          </a:p>
          <a:p>
            <a:endParaRPr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030085485"/>
      </p:ext>
    </p:extLst>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3200">
                <a:solidFill>
                  <a:srgbClr val="FF0000"/>
                </a:solidFill>
              </a:rPr>
              <a:t>Egbe ƒe Nusɔsrɔ̃</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3200">
                <a:solidFill>
                  <a:schemeClr val="tx1">
                    <a:lumMod val="65000"/>
                    <a:lumOff val="35000"/>
                  </a:schemeClr>
                </a:solidFill>
              </a:rPr>
              <a:t>Mawu ɖe Noa kple eƒe ƒomea.</a:t>
            </a:r>
          </a:p>
          <a:p>
            <a:pPr xmlns:a="http://schemas.openxmlformats.org/drawingml/2006/main" algn="ctr"/>
            <a:r xmlns:a="http://schemas.openxmlformats.org/drawingml/2006/main">
              <a:rPr lang="ee" altLang="ko-KR" sz="3200">
                <a:solidFill>
                  <a:schemeClr val="tx1">
                    <a:lumMod val="65000"/>
                    <a:lumOff val="35000"/>
                  </a:schemeClr>
                </a:solidFill>
              </a:rPr>
              <a:t>Mawu do ŋugbe be yeayra wo eye yeato wo dzi awɔ xexe yeye.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ee" altLang="ko-KR" sz="3200">
                <a:solidFill>
                  <a:schemeClr val="tx1">
                    <a:lumMod val="65000"/>
                    <a:lumOff val="35000"/>
                  </a:schemeClr>
                </a:solidFill>
              </a:rPr>
              <a:t>Mawu ɖe mí hã to Yesu dzi.</a:t>
            </a:r>
          </a:p>
          <a:p>
            <a:pPr xmlns:a="http://schemas.openxmlformats.org/drawingml/2006/main" algn="ctr"/>
            <a:r xmlns:a="http://schemas.openxmlformats.org/drawingml/2006/main">
              <a:rPr lang="ee" altLang="ko-KR" sz="3200">
                <a:solidFill>
                  <a:schemeClr val="tx1">
                    <a:lumMod val="65000"/>
                    <a:lumOff val="35000"/>
                  </a:schemeClr>
                </a:solidFill>
              </a:rPr>
              <a:t>Ele be míaxɔe ase be Mawu awɔ Eƒe xexe yeyea to mía dzi.</a:t>
            </a:r>
          </a:p>
        </p:txBody>
      </p:sp>
    </p:spTree>
    <p:extLst>
      <p:ext uri="{BB962C8B-B14F-4D97-AF65-F5344CB8AC3E}">
        <p14:creationId xmlns:p14="http://schemas.microsoft.com/office/powerpoint/2010/main" val="3485308479"/>
      </p:ext>
    </p:extLst>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3200"/>
              <a:t>Yahweh Mawu?</a:t>
            </a:r>
            <a:r xmlns:a="http://schemas.openxmlformats.org/drawingml/2006/main">
              <a:rPr lang="e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rgbClr val="C00000"/>
                </a:solidFill>
              </a:rPr>
              <a:t>Yahweh Mawu..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chemeClr val="tx1">
                    <a:lumMod val="65000"/>
                    <a:lumOff val="35000"/>
                  </a:schemeClr>
                </a:solidFill>
              </a:rPr>
              <a:t>Yahweh Mawu nye mía Fofo si xɔa vi lɔlɔ̃awo heyra wo geɖe ne míexɔ edzi se.</a:t>
            </a:r>
          </a:p>
        </p:txBody>
      </p:sp>
    </p:spTree>
    <p:extLst>
      <p:ext uri="{BB962C8B-B14F-4D97-AF65-F5344CB8AC3E}">
        <p14:creationId xmlns:p14="http://schemas.microsoft.com/office/powerpoint/2010/main" val="3237399110"/>
      </p:ext>
    </p:extLst>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ee" altLang="ko-KR" sz="4000"/>
              <a:t>Egbe ƒe Nyabiase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e" altLang="ko-KR" sz="3200">
                <a:solidFill>
                  <a:schemeClr val="tx1">
                    <a:lumMod val="65000"/>
                    <a:lumOff val="35000"/>
                  </a:schemeClr>
                </a:solidFill>
              </a:rPr>
              <a:t>Nukae Noa dɔ ɖa be wòakpɔ be anyigba la ƒu kplakplakpla?</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e" altLang="en-US" sz="2800">
                <a:solidFill>
                  <a:schemeClr val="tx1">
                    <a:lumMod val="65000"/>
                    <a:lumOff val="35000"/>
                  </a:schemeClr>
                </a:solidFill>
              </a:rPr>
              <a:t>1 </a:t>
            </a:r>
            <a:r xmlns:a="http://schemas.openxmlformats.org/drawingml/2006/main">
              <a:rPr lang="ee" altLang="ko-KR" sz="2800">
                <a:solidFill>
                  <a:schemeClr val="tx1">
                    <a:lumMod val="65000"/>
                    <a:lumOff val="35000"/>
                  </a:schemeClr>
                </a:solidFill>
              </a:rPr>
              <a:t>Hɔ̃</a:t>
            </a:r>
            <a:r xmlns:a="http://schemas.openxmlformats.org/drawingml/2006/main">
              <a:rPr lang="ee"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e" altLang="en-US" sz="2800">
                <a:solidFill>
                  <a:schemeClr val="tx1">
                    <a:lumMod val="65000"/>
                    <a:lumOff val="35000"/>
                  </a:schemeClr>
                </a:solidFill>
              </a:rPr>
              <a:t>2 </a:t>
            </a:r>
            <a:r xmlns:a="http://schemas.openxmlformats.org/drawingml/2006/main">
              <a:rPr lang="ee" altLang="ko-KR" sz="2800">
                <a:solidFill>
                  <a:schemeClr val="tx1">
                    <a:lumMod val="65000"/>
                    <a:lumOff val="35000"/>
                  </a:schemeClr>
                </a:solidFill>
              </a:rPr>
              <a:t>Akpɔkplɔ</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e" altLang="en-US" sz="2800">
                <a:solidFill>
                  <a:schemeClr val="dk1"/>
                </a:solidFill>
              </a:rPr>
              <a:t>3 </a:t>
            </a:r>
            <a:r xmlns:a="http://schemas.openxmlformats.org/drawingml/2006/main">
              <a:rPr lang="ee" altLang="ko-KR" sz="2800">
                <a:solidFill>
                  <a:schemeClr val="dk1"/>
                </a:solidFill>
              </a:rPr>
              <a:t>Akpakpa</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e" altLang="en-US" sz="2800">
                <a:solidFill>
                  <a:schemeClr val="tx1">
                    <a:lumMod val="65000"/>
                    <a:lumOff val="35000"/>
                  </a:schemeClr>
                </a:solidFill>
              </a:rPr>
              <a:t>4 </a:t>
            </a:r>
            <a:r xmlns:a="http://schemas.openxmlformats.org/drawingml/2006/main">
              <a:rPr lang="ee" altLang="ko-KR" sz="2800">
                <a:solidFill>
                  <a:schemeClr val="tx1">
                    <a:lumMod val="65000"/>
                    <a:lumOff val="35000"/>
                  </a:schemeClr>
                </a:solidFill>
              </a:rPr>
              <a:t>Dada ƒe ƒuƒoƒo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e" altLang="en-US" sz="2800">
                <a:solidFill>
                  <a:srgbClr val="FF0000"/>
                </a:solidFill>
              </a:rPr>
              <a:t>3 </a:t>
            </a:r>
            <a:r xmlns:a="http://schemas.openxmlformats.org/drawingml/2006/main">
              <a:rPr lang="ee" altLang="ko-KR" sz="2800">
                <a:solidFill>
                  <a:srgbClr val="FF0000"/>
                </a:solidFill>
              </a:rPr>
              <a:t>Akpakpa</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3600"/>
              <a:t>Egbe ƒe 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chemeClr val="tx1">
                    <a:lumMod val="65000"/>
                    <a:lumOff val="35000"/>
                  </a:schemeClr>
                </a:solidFill>
              </a:rPr>
              <a:t>Ɣesiaɣi si dziŋgɔli adze le alilikpowo me la, makpɔe eye maɖo ŋku nubabla mavɔ si le Mawu kple nu gbagbe ƒomevi ɖesiaɖe dome le anyigba dzi la dzi."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e" altLang="ko-KR" sz="2800">
                <a:solidFill>
                  <a:schemeClr val="tx1">
                    <a:lumMod val="65000"/>
                    <a:lumOff val="35000"/>
                  </a:schemeClr>
                </a:solidFill>
              </a:rPr>
              <a:t>Mose ƒe Agbalẽ Gbãtɔ</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9:16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688359053"/>
      </p:ext>
    </p:extLst>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90182" y="1400842"/>
            <a:ext cx="286964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b="1">
                <a:solidFill>
                  <a:schemeClr val="tx1">
                    <a:lumMod val="50000"/>
                    <a:lumOff val="50000"/>
                  </a:schemeClr>
                </a:solidFill>
              </a:rPr>
              <a:t>No.5</a:t>
            </a:r>
            <a:r xmlns:a="http://schemas.openxmlformats.org/drawingml/2006/main">
              <a:rPr lang="ee" altLang="en-US" b="1">
                <a:solidFill>
                  <a:schemeClr val="tx1">
                    <a:lumMod val="50000"/>
                    <a:lumOff val="50000"/>
                  </a:schemeClr>
                </a:solidFill>
              </a:rPr>
              <a:t> </a:t>
            </a:r>
            <a:r xmlns:a="http://schemas.openxmlformats.org/drawingml/2006/main">
              <a:rPr lang="ee" altLang="ko-KR" b="1">
                <a:solidFill>
                  <a:schemeClr val="tx1">
                    <a:lumMod val="50000"/>
                    <a:lumOff val="50000"/>
                  </a:schemeClr>
                </a:solidFill>
              </a:rPr>
              <a:t>The</a:t>
            </a:r>
            <a:r xmlns:a="http://schemas.openxmlformats.org/drawingml/2006/main">
              <a:rPr lang="ee" altLang="en-US" b="1">
                <a:solidFill>
                  <a:schemeClr val="tx1">
                    <a:lumMod val="50000"/>
                    <a:lumOff val="50000"/>
                  </a:schemeClr>
                </a:solidFill>
              </a:rPr>
              <a:t> </a:t>
            </a:r>
            <a:r xmlns:a="http://schemas.openxmlformats.org/drawingml/2006/main">
              <a:rPr lang="ee" altLang="ko-KR" b="1">
                <a:solidFill>
                  <a:schemeClr val="tx1">
                    <a:lumMod val="50000"/>
                    <a:lumOff val="50000"/>
                  </a:schemeClr>
                </a:solidFill>
              </a:rPr>
              <a:t>Nya</a:t>
            </a:r>
            <a:r xmlns:a="http://schemas.openxmlformats.org/drawingml/2006/main">
              <a:rPr lang="ee" altLang="en-US" b="1">
                <a:solidFill>
                  <a:schemeClr val="tx1">
                    <a:lumMod val="50000"/>
                    <a:lumOff val="50000"/>
                  </a:schemeClr>
                </a:solidFill>
              </a:rPr>
              <a:t> </a:t>
            </a:r>
            <a:r xmlns:a="http://schemas.openxmlformats.org/drawingml/2006/main">
              <a:rPr lang="ee" altLang="ko-KR" b="1">
                <a:solidFill>
                  <a:schemeClr val="tx1">
                    <a:lumMod val="50000"/>
                    <a:lumOff val="50000"/>
                  </a:schemeClr>
                </a:solidFill>
              </a:rPr>
              <a:t>ƒe</a:t>
            </a:r>
            <a:r xmlns:a="http://schemas.openxmlformats.org/drawingml/2006/main">
              <a:rPr lang="ee" altLang="en-US" b="1">
                <a:solidFill>
                  <a:schemeClr val="tx1">
                    <a:lumMod val="50000"/>
                    <a:lumOff val="50000"/>
                  </a:schemeClr>
                </a:solidFill>
              </a:rPr>
              <a:t> </a:t>
            </a:r>
            <a:r xmlns:a="http://schemas.openxmlformats.org/drawingml/2006/main">
              <a:rPr lang="ee" altLang="ko-KR" b="1">
                <a:solidFill>
                  <a:schemeClr val="tx1">
                    <a:lumMod val="50000"/>
                    <a:lumOff val="50000"/>
                  </a:schemeClr>
                </a:solidFill>
              </a:rPr>
              <a:t>Mawu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3600"/>
              <a:t>Ame siwo tu</a:t>
            </a:r>
          </a:p>
          <a:p>
            <a:pPr xmlns:a="http://schemas.openxmlformats.org/drawingml/2006/main" algn="ctr"/>
            <a:r xmlns:a="http://schemas.openxmlformats.org/drawingml/2006/main">
              <a:rPr lang="ee" altLang="ko-KR" sz="3600"/>
              <a:t>Babel ƒe Mɔ̃ kɔkɔ la</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descr="http://blogcdn.sharefaith.com/wp-content/uploads/2014/10/Lesson-5-TowerofBabel-4.jp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119252" y="1412776"/>
            <a:ext cx="5023466"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4000">
                <a:solidFill>
                  <a:srgbClr val="FF0000"/>
                </a:solidFill>
              </a:rPr>
              <a:t>Egbe ƒe 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352928"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chemeClr val="tx1">
                    <a:lumMod val="65000"/>
                    <a:lumOff val="35000"/>
                  </a:schemeClr>
                </a:solidFill>
              </a:rPr>
              <a:t>Esia tae woyɔe be Babel --elabena afimae Yehowa tɔtɔ</a:t>
            </a:r>
          </a:p>
          <a:p>
            <a:r xmlns:a="http://schemas.openxmlformats.org/drawingml/2006/main">
              <a:rPr lang="ee" altLang="ko-KR" sz="3600">
                <a:solidFill>
                  <a:schemeClr val="tx1">
                    <a:lumMod val="65000"/>
                    <a:lumOff val="35000"/>
                  </a:schemeClr>
                </a:solidFill>
              </a:rPr>
              <a:t>xexeame katã ƒe gbegbɔgblɔ. Yehowa kaka wo tso afi ma</a:t>
            </a:r>
          </a:p>
          <a:p>
            <a:r xmlns:a="http://schemas.openxmlformats.org/drawingml/2006/main">
              <a:rPr lang="ee" altLang="ko-KR" sz="3600">
                <a:solidFill>
                  <a:schemeClr val="tx1">
                    <a:lumMod val="65000"/>
                    <a:lumOff val="35000"/>
                  </a:schemeClr>
                </a:solidFill>
              </a:rPr>
              <a:t>le anyigba blibo la katã dzi.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e" altLang="ko-KR" sz="2800">
                <a:solidFill>
                  <a:schemeClr val="tx1">
                    <a:lumMod val="65000"/>
                    <a:lumOff val="35000"/>
                  </a:schemeClr>
                </a:solidFill>
              </a:rPr>
              <a:t>Mose ƒe Agbalẽ Gbãtɔ</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800">
                <a:solidFill>
                  <a:schemeClr val="tx1">
                    <a:lumMod val="65000"/>
                    <a:lumOff val="35000"/>
                  </a:schemeClr>
                </a:solidFill>
              </a:rPr>
              <a:t>Amewo di be yewoanye gãtɔwo ahaxɔ ŋkɔ wu Mawu. Eyata, Wodze xɔ kɔkɔ aɖe tutu gɔme.</a:t>
            </a:r>
          </a:p>
        </p:txBody>
      </p:sp>
      <p:pic>
        <p:nvPicPr>
          <p:cNvPr id="1026" name="Picture 2" descr="http://blogcdn.sharefaith.com/wp-content/uploads/2014/10/Lesson-5-TowerofBabel-4.jp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694872"/>
      </p:ext>
    </p:extLst>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800">
                <a:solidFill>
                  <a:schemeClr val="tx1">
                    <a:lumMod val="65000"/>
                    <a:lumOff val="35000"/>
                  </a:schemeClr>
                </a:solidFill>
              </a:rPr>
              <a:t>Eyata wonɔ xɔ kɔkɔa tum keŋkeŋ.</a:t>
            </a:r>
          </a:p>
          <a:p>
            <a:r xmlns:a="http://schemas.openxmlformats.org/drawingml/2006/main">
              <a:rPr lang="ee" altLang="ko-KR" sz="2800">
                <a:solidFill>
                  <a:schemeClr val="tx1">
                    <a:lumMod val="65000"/>
                    <a:lumOff val="35000"/>
                  </a:schemeClr>
                </a:solidFill>
              </a:rPr>
              <a:t>“Mina míaɖe mía ɖokui afia xexeame. Míelolo ale gbegbe!”</a:t>
            </a:r>
            <a:endParaRPr xmlns:a="http://schemas.openxmlformats.org/drawingml/2006/main" lang="ko-KR" altLang="en-US" sz="2800">
              <a:solidFill>
                <a:schemeClr val="tx1">
                  <a:lumMod val="65000"/>
                  <a:lumOff val="35000"/>
                </a:schemeClr>
              </a:solidFill>
            </a:endParaRPr>
          </a:p>
        </p:txBody>
      </p:sp>
      <p:pic>
        <p:nvPicPr>
          <p:cNvPr id="2050" name="Picture 2" descr="http://www.freebibleimages.org/storydata/illustrations/FB_Tower_Babel/overview_images/002-tower-babel.jpg?133898658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085485"/>
      </p:ext>
    </p:extLst>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2800">
                <a:solidFill>
                  <a:schemeClr val="tx1">
                    <a:lumMod val="65000"/>
                    <a:lumOff val="35000"/>
                  </a:schemeClr>
                </a:solidFill>
              </a:rPr>
              <a:t>Ke hã, esi Mawu kpɔ woƒe dada la, etɔtɔ woƒe gbe ale be womase wo nɔewo gɔme o.</a:t>
            </a:r>
            <a:endParaRPr xmlns:a="http://schemas.openxmlformats.org/drawingml/2006/main" lang="ko-KR" altLang="en-US" sz="2800">
              <a:solidFill>
                <a:schemeClr val="tx1">
                  <a:lumMod val="65000"/>
                  <a:lumOff val="35000"/>
                </a:schemeClr>
              </a:solidFill>
            </a:endParaRPr>
          </a:p>
        </p:txBody>
      </p:sp>
      <p:pic>
        <p:nvPicPr>
          <p:cNvPr id="3074" name="Picture 2"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l="49579" t="28896" r="-1793" b="1484"/>
          <a:stretch>
            <a:fillRect/>
          </a:stretch>
        </p:blipFill>
        <p:spPr bwMode="auto">
          <a:xfrm>
            <a:off x="179512" y="476672"/>
            <a:ext cx="5688632" cy="53285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t="9205" r="51670" b="14080"/>
          <a:stretch>
            <a:fillRect/>
          </a:stretch>
        </p:blipFill>
        <p:spPr bwMode="auto">
          <a:xfrm>
            <a:off x="6012160" y="404664"/>
            <a:ext cx="2661415" cy="36724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rot="771631">
            <a:off x="4710636" y="2167154"/>
            <a:ext cx="557690" cy="9233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5400" b="1">
                <a:solidFill>
                  <a:srgbClr val="C00000"/>
                </a:solidFill>
              </a:rPr>
              <a:t>?</a:t>
            </a:r>
            <a:endParaRPr xmlns:a="http://schemas.openxmlformats.org/drawingml/2006/main" lang="ko-KR" altLang="en-US" sz="2800" b="1">
              <a:solidFill>
                <a:srgbClr val="C00000"/>
              </a:solidFill>
            </a:endParaRPr>
          </a:p>
        </p:txBody>
      </p:sp>
      <p:sp>
        <p:nvSpPr>
          <p:cNvPr id="7" name="TextBox 6"/>
          <p:cNvSpPr txBox="1"/>
          <p:nvPr/>
        </p:nvSpPr>
        <p:spPr>
          <a:xfrm rot="2988010">
            <a:off x="4934229" y="2489605"/>
            <a:ext cx="557690"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4000" b="1">
                <a:solidFill>
                  <a:srgbClr val="C00000"/>
                </a:solidFill>
              </a:rPr>
              <a:t>?</a:t>
            </a:r>
            <a:endParaRPr xmlns:a="http://schemas.openxmlformats.org/drawingml/2006/main" lang="ko-KR" altLang="en-US" b="1">
              <a:solidFill>
                <a:srgbClr val="C00000"/>
              </a:solidFill>
            </a:endParaRPr>
          </a:p>
        </p:txBody>
      </p:sp>
      <p:pic>
        <p:nvPicPr>
          <p:cNvPr id="3078" name="Picture 6" descr="http://www.timelinecoverbanner.com/cliparts/wp-content/digital-scrapbooking/angry-emoticon.jp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74219" y="2515471"/>
            <a:ext cx="422974" cy="356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147376"/>
      </p:ext>
    </p:extLst>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13176"/>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e" altLang="ko-KR" sz="2800">
                <a:solidFill>
                  <a:schemeClr val="tx1">
                    <a:lumMod val="65000"/>
                    <a:lumOff val="35000"/>
                  </a:schemeClr>
                </a:solidFill>
              </a:rPr>
              <a:t>Esi womete ŋu sea wo nɔewo gɔme o ta la, womete ŋu wɔa dɔ ɖekae o. Mlɔeba la, wokaka ɖe anyigba dzi. Vaseɖe fifia la, xexeame ƒe gbegbɔgblɔwo to vovo tso wo nɔewo gbɔ.</a:t>
            </a:r>
            <a:endParaRPr xmlns:a="http://schemas.openxmlformats.org/drawingml/2006/main" lang="en-US" altLang="ko-KR" sz="2800">
              <a:solidFill>
                <a:schemeClr val="tx1">
                  <a:lumMod val="65000"/>
                  <a:lumOff val="35000"/>
                </a:schemeClr>
              </a:solidFill>
            </a:endParaRPr>
          </a:p>
        </p:txBody>
      </p:sp>
      <p:pic>
        <p:nvPicPr>
          <p:cNvPr id="4098" name="Picture 2" descr="http://www.lausti.com/articles/internet/languages.jpg"/>
          <p:cNvPicPr>
            <a:picLocks noChangeAspect="1" noChangeArrowheads="1"/>
          </p:cNvPicPr>
          <p:nvPr/>
        </p:nvPicPr>
        <p:blipFill>
          <a:blip r:embed="rId2"/>
          <a:stretch>
            <a:fillRect/>
          </a:stretch>
        </p:blipFill>
        <p:spPr>
          <a:xfrm>
            <a:off x="251520" y="0"/>
            <a:ext cx="8136904" cy="5086432"/>
          </a:xfrm>
          <a:prstGeom prst="rect">
            <a:avLst/>
          </a:prstGeom>
          <a:noFill/>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p>
            <a:r xmlns:a="http://schemas.openxmlformats.org/drawingml/2006/main">
              <a:rPr lang="ee" altLang="ko-KR" sz="2800">
                <a:solidFill>
                  <a:schemeClr val="tx1">
                    <a:lumMod val="65000"/>
                    <a:lumOff val="35000"/>
                  </a:schemeClr>
                </a:solidFill>
              </a:rPr>
              <a:t>Le ŋkeke gbãtɔ dzi la, Mawu ma kekeli la kple viviti la dome. Ewɔ xexeame katã hena ŋkeke ade.</a:t>
            </a:r>
            <a:endParaRPr xmlns:a="http://schemas.openxmlformats.org/drawingml/2006/main" lang="ko-KR" altLang="en-US" sz="2800">
              <a:solidFill>
                <a:schemeClr val="tx1">
                  <a:lumMod val="65000"/>
                  <a:lumOff val="35000"/>
                </a:schemeClr>
              </a:solidFill>
            </a:endParaRPr>
          </a:p>
        </p:txBody>
      </p:sp>
      <p:sp>
        <p:nvSpPr>
          <p:cNvPr id="5" name="타원 4"/>
          <p:cNvSpPr/>
          <p:nvPr/>
        </p:nvSpPr>
        <p:spPr>
          <a:xfrm>
            <a:off x="1115616" y="3645024"/>
            <a:ext cx="1584176" cy="1034239"/>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p:cNvSpPr/>
          <p:nvPr/>
        </p:nvSpPr>
        <p:spPr>
          <a:xfrm>
            <a:off x="395536" y="836712"/>
            <a:ext cx="1008112" cy="10081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p:cNvSpPr/>
          <p:nvPr/>
        </p:nvSpPr>
        <p:spPr>
          <a:xfrm>
            <a:off x="827584" y="1124744"/>
            <a:ext cx="1008112" cy="100811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이중 물결 7"/>
          <p:cNvSpPr/>
          <p:nvPr/>
        </p:nvSpPr>
        <p:spPr>
          <a:xfrm>
            <a:off x="1115616"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이중 물결 8"/>
          <p:cNvSpPr/>
          <p:nvPr/>
        </p:nvSpPr>
        <p:spPr>
          <a:xfrm>
            <a:off x="1907704"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순서도: 지연 9"/>
          <p:cNvSpPr/>
          <p:nvPr/>
        </p:nvSpPr>
        <p:spPr>
          <a:xfrm rot="16200000">
            <a:off x="3131840" y="908721"/>
            <a:ext cx="648072" cy="1224136"/>
          </a:xfrm>
          <a:prstGeom prst="flowChartDelay">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이중 물결 10"/>
          <p:cNvSpPr/>
          <p:nvPr/>
        </p:nvSpPr>
        <p:spPr>
          <a:xfrm>
            <a:off x="2843808" y="1628801"/>
            <a:ext cx="1224136"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 name="Picture 2" descr="http://fc00.deviantart.net/fs70/i/2012/078/0/b/tree_55_png_hq_by_gd08-d4t88oe.png"/>
          <p:cNvPicPr>
            <a:picLocks noChangeAspect="1" noChangeArrowheads="1"/>
          </p:cNvPicPr>
          <p:nvPr/>
        </p:nvPicPr>
        <p:blipFill>
          <a:blip r:embed="rId2"/>
          <a:stretch>
            <a:fillRect/>
          </a:stretch>
        </p:blipFill>
        <p:spPr bwMode="auto">
          <a:xfrm>
            <a:off x="2915816" y="437808"/>
            <a:ext cx="594492" cy="974968"/>
          </a:xfrm>
          <a:prstGeom prst="rect">
            <a:avLst/>
          </a:prstGeom>
          <a:noFill/>
        </p:spPr>
      </p:pic>
      <p:pic>
        <p:nvPicPr>
          <p:cNvPr id="13" name="Picture 2" descr="http://fc00.deviantart.net/fs70/i/2012/078/0/b/tree_55_png_hq_by_gd08-d4t88oe.png"/>
          <p:cNvPicPr>
            <a:picLocks noChangeAspect="1" noChangeArrowheads="1"/>
          </p:cNvPicPr>
          <p:nvPr/>
        </p:nvPicPr>
        <p:blipFill>
          <a:blip r:embed="rId3"/>
          <a:stretch>
            <a:fillRect/>
          </a:stretch>
        </p:blipFill>
        <p:spPr bwMode="auto">
          <a:xfrm>
            <a:off x="3419872" y="836712"/>
            <a:ext cx="370084" cy="606938"/>
          </a:xfrm>
          <a:prstGeom prst="rect">
            <a:avLst/>
          </a:prstGeom>
          <a:noFill/>
        </p:spPr>
      </p:pic>
      <p:pic>
        <p:nvPicPr>
          <p:cNvPr id="14" name="Picture 4" descr="http://us.cdn1.123rf.com/168nwm/yayayoy/yayayoy1009/yayayoy100900042/7821303-sun-moon-star-and-cloud-set.jpg"/>
          <p:cNvPicPr>
            <a:picLocks noChangeAspect="1" noChangeArrowheads="1"/>
          </p:cNvPicPr>
          <p:nvPr/>
        </p:nvPicPr>
        <p:blipFill>
          <a:blip r:embed="rId4"/>
          <a:stretch>
            <a:fillRect/>
          </a:stretch>
        </p:blipFill>
        <p:spPr bwMode="auto">
          <a:xfrm>
            <a:off x="3750804" y="3212976"/>
            <a:ext cx="1973324" cy="1800200"/>
          </a:xfrm>
          <a:prstGeom prst="rect">
            <a:avLst/>
          </a:prstGeom>
          <a:noFill/>
        </p:spPr>
      </p:pic>
      <p:pic>
        <p:nvPicPr>
          <p:cNvPr id="15" name="Picture 6" descr="http://www.tuohoo.com/photo/Cartoon-Icon/twitter-bird-4_%5bfreeiconsweb.net%5d_23853.png"/>
          <p:cNvPicPr>
            <a:picLocks noChangeAspect="1" noChangeArrowheads="1"/>
          </p:cNvPicPr>
          <p:nvPr/>
        </p:nvPicPr>
        <p:blipFill>
          <a:blip r:embed="rId5"/>
          <a:srcRect t="23256" b="23256"/>
          <a:stretch>
            <a:fillRect/>
          </a:stretch>
        </p:blipFill>
        <p:spPr bwMode="auto">
          <a:xfrm>
            <a:off x="5004048" y="764704"/>
            <a:ext cx="1296144" cy="693286"/>
          </a:xfrm>
          <a:prstGeom prst="rect">
            <a:avLst/>
          </a:prstGeom>
          <a:noFill/>
        </p:spPr>
      </p:pic>
      <p:pic>
        <p:nvPicPr>
          <p:cNvPr id="16" name="Picture 8" descr="http://fc01.deviantart.net/fs71/f/2011/298/6/5/pez___fish_png_by_ivettecaro-d4dxuvf.png"/>
          <p:cNvPicPr>
            <a:picLocks noChangeAspect="1" noChangeArrowheads="1"/>
          </p:cNvPicPr>
          <p:nvPr/>
        </p:nvPicPr>
        <p:blipFill>
          <a:blip r:embed="rId6"/>
          <a:srcRect t="10080" b="11801"/>
          <a:stretch>
            <a:fillRect/>
          </a:stretch>
        </p:blipFill>
        <p:spPr bwMode="auto">
          <a:xfrm flipH="1">
            <a:off x="5652120" y="1340768"/>
            <a:ext cx="1152128" cy="1012534"/>
          </a:xfrm>
          <a:prstGeom prst="rect">
            <a:avLst/>
          </a:prstGeom>
          <a:noFill/>
        </p:spPr>
      </p:pic>
      <p:pic>
        <p:nvPicPr>
          <p:cNvPr id="17" name="Picture 10" descr="http://www.fordesigner.com/imguploads/Image/cjbc/zcool/png20080526/1211812556.png"/>
          <p:cNvPicPr>
            <a:picLocks noChangeAspect="1" noChangeArrowheads="1"/>
          </p:cNvPicPr>
          <p:nvPr/>
        </p:nvPicPr>
        <p:blipFill>
          <a:blip r:embed="rId7"/>
          <a:stretch>
            <a:fillRect/>
          </a:stretch>
        </p:blipFill>
        <p:spPr bwMode="auto">
          <a:xfrm>
            <a:off x="6516216" y="3717032"/>
            <a:ext cx="1348408" cy="1348408"/>
          </a:xfrm>
          <a:prstGeom prst="rect">
            <a:avLst/>
          </a:prstGeom>
          <a:noFill/>
        </p:spPr>
      </p:pic>
      <p:pic>
        <p:nvPicPr>
          <p:cNvPr id="18" name="Picture 12" descr="http://sc.admin5.com/uploads/allimg/100203/100ZT348-0.png"/>
          <p:cNvPicPr>
            <a:picLocks noChangeAspect="1" noChangeArrowheads="1"/>
          </p:cNvPicPr>
          <p:nvPr/>
        </p:nvPicPr>
        <p:blipFill>
          <a:blip r:embed="rId8"/>
          <a:stretch>
            <a:fillRect/>
          </a:stretch>
        </p:blipFill>
        <p:spPr bwMode="auto">
          <a:xfrm flipH="1">
            <a:off x="7596336" y="3573016"/>
            <a:ext cx="1231337" cy="1296144"/>
          </a:xfrm>
          <a:prstGeom prst="rect">
            <a:avLst/>
          </a:prstGeom>
          <a:noFill/>
        </p:spPr>
      </p:pic>
      <p:sp>
        <p:nvSpPr>
          <p:cNvPr id="19" name="타원 18"/>
          <p:cNvSpPr/>
          <p:nvPr/>
        </p:nvSpPr>
        <p:spPr>
          <a:xfrm>
            <a:off x="7308304" y="3356992"/>
            <a:ext cx="495347"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막힌 원호 19"/>
          <p:cNvSpPr/>
          <p:nvPr/>
        </p:nvSpPr>
        <p:spPr>
          <a:xfrm>
            <a:off x="7380312"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sp>
        <p:nvSpPr>
          <p:cNvPr id="21" name="막힌 원호 20"/>
          <p:cNvSpPr/>
          <p:nvPr/>
        </p:nvSpPr>
        <p:spPr>
          <a:xfrm>
            <a:off x="7596336"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2" name="직선 연결선 21"/>
          <p:cNvCxnSpPr/>
          <p:nvPr/>
        </p:nvCxnSpPr>
        <p:spPr>
          <a:xfrm flipH="1">
            <a:off x="7570209" y="3869757"/>
            <a:ext cx="0" cy="504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7380312" y="3861048"/>
            <a:ext cx="198281" cy="2330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막힌 원호 23"/>
          <p:cNvSpPr/>
          <p:nvPr/>
        </p:nvSpPr>
        <p:spPr>
          <a:xfrm flipV="1">
            <a:off x="7504574" y="3645024"/>
            <a:ext cx="135632" cy="153375"/>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5" name="직선 연결선 24"/>
          <p:cNvCxnSpPr/>
          <p:nvPr/>
        </p:nvCxnSpPr>
        <p:spPr>
          <a:xfrm>
            <a:off x="1475656" y="2348880"/>
            <a:ext cx="360040" cy="11521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flipH="1">
            <a:off x="2267744" y="2348880"/>
            <a:ext cx="864096" cy="11605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3563888" y="2276872"/>
            <a:ext cx="720080" cy="10081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flipH="1">
            <a:off x="4932040" y="2132856"/>
            <a:ext cx="720080" cy="13045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6588224" y="2420888"/>
            <a:ext cx="576064" cy="1080120"/>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5963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ee" altLang="ko-KR" sz="4000" b="1">
                <a:solidFill>
                  <a:srgbClr val="FF0000"/>
                </a:solidFill>
              </a:rPr>
              <a:t>1. 1.</a:t>
            </a:r>
            <a:endParaRPr xmlns:a="http://schemas.openxmlformats.org/drawingml/2006/main" lang="ko-KR" altLang="en-US" sz="4000" b="1">
              <a:solidFill>
                <a:srgbClr val="FF0000"/>
              </a:solidFill>
            </a:endParaRPr>
          </a:p>
        </p:txBody>
      </p:sp>
      <p:sp>
        <p:nvSpPr>
          <p:cNvPr id="31" name="TextBox 30"/>
          <p:cNvSpPr txBox="1"/>
          <p:nvPr/>
        </p:nvSpPr>
        <p:spPr>
          <a:xfrm>
            <a:off x="2123728" y="4653136"/>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ee" altLang="ko-KR" sz="4000" b="1">
                <a:solidFill>
                  <a:srgbClr val="FF0000"/>
                </a:solidFill>
              </a:rPr>
              <a:t>2. 2.</a:t>
            </a:r>
            <a:endParaRPr xmlns:a="http://schemas.openxmlformats.org/drawingml/2006/main" lang="ko-KR" altLang="en-US" sz="4000" b="1">
              <a:solidFill>
                <a:srgbClr val="FF0000"/>
              </a:solidFill>
            </a:endParaRPr>
          </a:p>
        </p:txBody>
      </p:sp>
      <p:sp>
        <p:nvSpPr>
          <p:cNvPr id="32" name="TextBox 31"/>
          <p:cNvSpPr txBox="1"/>
          <p:nvPr/>
        </p:nvSpPr>
        <p:spPr>
          <a:xfrm>
            <a:off x="3707904"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ee" altLang="ko-KR" sz="4000" b="1">
                <a:solidFill>
                  <a:srgbClr val="FF0000"/>
                </a:solidFill>
              </a:rPr>
              <a:t>3. 3.</a:t>
            </a:r>
            <a:endParaRPr xmlns:a="http://schemas.openxmlformats.org/drawingml/2006/main" lang="ko-KR" altLang="en-US" sz="4000" b="1">
              <a:solidFill>
                <a:srgbClr val="FF0000"/>
              </a:solidFill>
            </a:endParaRPr>
          </a:p>
        </p:txBody>
      </p:sp>
      <p:sp>
        <p:nvSpPr>
          <p:cNvPr id="33" name="TextBox 32"/>
          <p:cNvSpPr txBox="1"/>
          <p:nvPr/>
        </p:nvSpPr>
        <p:spPr>
          <a:xfrm>
            <a:off x="5148064"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ee" altLang="ko-KR" sz="4000" b="1">
                <a:solidFill>
                  <a:srgbClr val="FF0000"/>
                </a:solidFill>
              </a:rPr>
              <a:t>4. 4.</a:t>
            </a:r>
            <a:endParaRPr xmlns:a="http://schemas.openxmlformats.org/drawingml/2006/main" lang="ko-KR" altLang="en-US" sz="4000" b="1">
              <a:solidFill>
                <a:srgbClr val="FF0000"/>
              </a:solidFill>
            </a:endParaRPr>
          </a:p>
        </p:txBody>
      </p:sp>
      <p:sp>
        <p:nvSpPr>
          <p:cNvPr id="34" name="TextBox 33"/>
          <p:cNvSpPr txBox="1"/>
          <p:nvPr/>
        </p:nvSpPr>
        <p:spPr>
          <a:xfrm>
            <a:off x="630019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ee" altLang="ko-KR" sz="4000" b="1">
                <a:solidFill>
                  <a:srgbClr val="FF0000"/>
                </a:solidFill>
              </a:rPr>
              <a:t>5. 5.</a:t>
            </a:r>
            <a:endParaRPr xmlns:a="http://schemas.openxmlformats.org/drawingml/2006/main" lang="ko-KR" altLang="en-US" sz="4000" b="1">
              <a:solidFill>
                <a:srgbClr val="FF0000"/>
              </a:solidFill>
            </a:endParaRPr>
          </a:p>
        </p:txBody>
      </p:sp>
      <p:sp>
        <p:nvSpPr>
          <p:cNvPr id="35" name="TextBox 34"/>
          <p:cNvSpPr txBox="1"/>
          <p:nvPr/>
        </p:nvSpPr>
        <p:spPr>
          <a:xfrm>
            <a:off x="8244408"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ee" altLang="ko-KR" sz="4000" b="1">
                <a:solidFill>
                  <a:srgbClr val="FF0000"/>
                </a:solidFill>
              </a:rPr>
              <a:t>6. 6.</a:t>
            </a:r>
            <a:endParaRPr xmlns:a="http://schemas.openxmlformats.org/drawingml/2006/main" lang="ko-KR" altLang="en-US" sz="4000" b="1">
              <a:solidFill>
                <a:srgbClr val="FF0000"/>
              </a:solidFill>
            </a:endParaRPr>
          </a:p>
        </p:txBody>
      </p:sp>
    </p:spTree>
    <p:extLst>
      <p:ext uri="{BB962C8B-B14F-4D97-AF65-F5344CB8AC3E}">
        <p14:creationId xmlns:p14="http://schemas.microsoft.com/office/powerpoint/2010/main" val="2146147376"/>
      </p:ext>
    </p:extLst>
  </p:cSld>
  <p:clrMapOvr>
    <a:masterClrMapping/>
  </p:clrMapOvr>
  <p:transition/>
  <p:timing/>
</p:sld>
</file>

<file path=ppt/slides/slide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ee" altLang="ko-KR" sz="4000"/>
              <a:t>Egbe ƒe Nusɔsrɔ̃</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12160"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48146" y="92439"/>
            <a:ext cx="983695" cy="648072"/>
          </a:xfrm>
          <a:prstGeom prst="rect">
            <a:avLst/>
          </a:prstGeom>
          <a:noFill/>
        </p:spPr>
      </p:pic>
      <p:sp>
        <p:nvSpPr>
          <p:cNvPr id="17" name="TextBox 16"/>
          <p:cNvSpPr txBox="1"/>
          <p:nvPr/>
        </p:nvSpPr>
        <p:spPr>
          <a:xfrm>
            <a:off x="467544" y="1196751"/>
            <a:ext cx="8208912" cy="393951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ee" altLang="ko-KR" sz="3600">
                <a:solidFill>
                  <a:schemeClr val="tx1">
                    <a:lumMod val="65000"/>
                    <a:lumOff val="35000"/>
                  </a:schemeClr>
                </a:solidFill>
              </a:rPr>
              <a:t>Amewo dina be yewoanye gã kple ame kɔkɔ wu Mawu.</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ee" altLang="ko-KR" sz="3600">
                <a:solidFill>
                  <a:schemeClr val="tx1">
                    <a:lumMod val="65000"/>
                    <a:lumOff val="35000"/>
                  </a:schemeClr>
                </a:solidFill>
              </a:rPr>
              <a:t>Woyɔa susu sia be “dada”.</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ee" altLang="ko-KR" sz="3600">
                <a:solidFill>
                  <a:schemeClr val="tx1">
                    <a:lumMod val="65000"/>
                    <a:lumOff val="35000"/>
                  </a:schemeClr>
                </a:solidFill>
              </a:rPr>
              <a:t>Mawu lé fu ‘dada’.</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ee" altLang="ko-KR" sz="3600">
                <a:solidFill>
                  <a:schemeClr val="tx1">
                    <a:lumMod val="65000"/>
                    <a:lumOff val="35000"/>
                  </a:schemeClr>
                </a:solidFill>
              </a:rPr>
              <a:t>Nusi to vovo na dada enye ‘ ɖokuibɔbɔ’.</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ee" altLang="ko-KR" sz="3600">
                <a:solidFill>
                  <a:schemeClr val="tx1">
                    <a:lumMod val="65000"/>
                    <a:lumOff val="35000"/>
                  </a:schemeClr>
                </a:solidFill>
              </a:rPr>
              <a:t>Ele be ‘míabɔbɔ mía ɖokui’ le Mawu ŋkume be míadze eŋu.</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e" altLang="ko-KR" sz="3200"/>
              <a:t>Yahweh Mawu ?</a:t>
            </a:r>
            <a:r xmlns:a="http://schemas.openxmlformats.org/drawingml/2006/main">
              <a:rPr lang="e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rgbClr val="C00000"/>
                </a:solidFill>
              </a:rPr>
              <a:t>Yahweh Mawu..</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307776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e" altLang="ko-KR" sz="3600">
                <a:solidFill>
                  <a:schemeClr val="tx1">
                    <a:lumMod val="65000"/>
                    <a:lumOff val="35000"/>
                  </a:schemeClr>
                </a:solidFill>
              </a:rPr>
              <a:t>Yahweh Mawu lolo wu mí eye wònya nu wu mí.</a:t>
            </a:r>
            <a:endParaRPr xmlns:a="http://schemas.openxmlformats.org/drawingml/2006/main" lang="en-US" altLang="ko-KR" sz="1400">
              <a:solidFill>
                <a:schemeClr val="tx1">
                  <a:lumMod val="65000"/>
                  <a:lumOff val="35000"/>
                </a:schemeClr>
              </a:solidFill>
            </a:endParaRPr>
          </a:p>
          <a:p>
            <a:endParaRPr lang="en-US" altLang="ko-KR" sz="1400">
              <a:solidFill>
                <a:schemeClr val="tx1">
                  <a:lumMod val="65000"/>
                  <a:lumOff val="35000"/>
                </a:schemeClr>
              </a:solidFill>
            </a:endParaRPr>
          </a:p>
          <a:p>
            <a:r xmlns:a="http://schemas.openxmlformats.org/drawingml/2006/main">
              <a:rPr lang="ee" altLang="ko-KR" sz="3600">
                <a:solidFill>
                  <a:schemeClr val="tx1">
                    <a:lumMod val="65000"/>
                    <a:lumOff val="35000"/>
                  </a:schemeClr>
                </a:solidFill>
              </a:rPr>
              <a:t>Míate ŋu anye nunya wu Mawu o togbɔ be míeƒo míaƒe nunya katã nu ƒu ɖekae hã.</a:t>
            </a:r>
          </a:p>
        </p:txBody>
      </p:sp>
    </p:spTree>
    <p:extLst>
      <p:ext uri="{BB962C8B-B14F-4D97-AF65-F5344CB8AC3E}">
        <p14:creationId xmlns:p14="http://schemas.microsoft.com/office/powerpoint/2010/main" val="3237399110"/>
      </p:ext>
    </p:extLst>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ee" altLang="ko-KR" sz="4000">
                <a:solidFill>
                  <a:srgbClr val="FF0000"/>
                </a:solidFill>
              </a:rPr>
              <a:t>Egbe ƒe Nyabiase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e" altLang="ko-KR" sz="3600">
                <a:solidFill>
                  <a:schemeClr val="tx1">
                    <a:lumMod val="65000"/>
                    <a:lumOff val="35000"/>
                  </a:schemeClr>
                </a:solidFill>
              </a:rPr>
              <a:t>Nukatae womete ŋu wu xɔ kɔkɔa nu o?</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e" altLang="en-US" sz="2800">
                <a:solidFill>
                  <a:schemeClr val="tx1">
                    <a:lumMod val="65000"/>
                    <a:lumOff val="35000"/>
                  </a:schemeClr>
                </a:solidFill>
              </a:rPr>
              <a:t>1 </a:t>
            </a:r>
            <a:r xmlns:a="http://schemas.openxmlformats.org/drawingml/2006/main">
              <a:rPr lang="ee" altLang="ko-KR" sz="2800">
                <a:solidFill>
                  <a:schemeClr val="tx1">
                    <a:lumMod val="65000"/>
                    <a:lumOff val="35000"/>
                  </a:schemeClr>
                </a:solidFill>
              </a:rPr>
              <a:t>Mawue he tsiɖɔɖɔa vɛ esime wowɔe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e" altLang="en-US" sz="2800">
                <a:solidFill>
                  <a:schemeClr val="tx1">
                    <a:lumMod val="65000"/>
                    <a:lumOff val="35000"/>
                  </a:schemeClr>
                </a:solidFill>
              </a:rPr>
              <a:t>2 </a:t>
            </a:r>
            <a:r xmlns:a="http://schemas.openxmlformats.org/drawingml/2006/main">
              <a:rPr lang="ee" altLang="ko-KR" sz="2800">
                <a:solidFill>
                  <a:schemeClr val="tx1">
                    <a:lumMod val="65000"/>
                    <a:lumOff val="35000"/>
                  </a:schemeClr>
                </a:solidFill>
              </a:rPr>
              <a:t>Mawu na dzo bi esi wotɔ dzoe.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e" altLang="en-US" sz="2800">
                <a:solidFill>
                  <a:schemeClr val="tx1">
                    <a:lumMod val="65000"/>
                    <a:lumOff val="35000"/>
                  </a:schemeClr>
                </a:solidFill>
              </a:rPr>
              <a:t>3 </a:t>
            </a:r>
            <a:r xmlns:a="http://schemas.openxmlformats.org/drawingml/2006/main">
              <a:rPr lang="ee" altLang="ko-KR" sz="2800">
                <a:solidFill>
                  <a:schemeClr val="tx1">
                    <a:lumMod val="65000"/>
                    <a:lumOff val="35000"/>
                  </a:schemeClr>
                </a:solidFill>
              </a:rPr>
              <a:t>Mawu wɔ anyigbaʋuʋu esime wowɔe.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4654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e" altLang="en-US" sz="2800">
                <a:solidFill>
                  <a:schemeClr val="dk1"/>
                </a:solidFill>
              </a:rPr>
              <a:t>4 </a:t>
            </a:r>
            <a:r xmlns:a="http://schemas.openxmlformats.org/drawingml/2006/main">
              <a:rPr lang="ee" altLang="ko-KR" sz="2800">
                <a:solidFill>
                  <a:schemeClr val="dk1"/>
                </a:solidFill>
              </a:rPr>
              <a:t>Mawu wɔ wo be woagase wo nɔewo gɔme esime wowɔe o.</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94642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e" altLang="en-US" sz="2800">
                <a:solidFill>
                  <a:srgbClr val="FF0000"/>
                </a:solidFill>
              </a:rPr>
              <a:t>4 </a:t>
            </a:r>
            <a:r xmlns:a="http://schemas.openxmlformats.org/drawingml/2006/main">
              <a:rPr lang="ee" altLang="ko-KR" sz="2800">
                <a:solidFill>
                  <a:srgbClr val="FF0000"/>
                </a:solidFill>
              </a:rPr>
              <a:t>Mawu wɔ wo be woagase wo nɔewo gɔme esime wowɔe o.</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ee" altLang="ko-KR" sz="4000">
                <a:solidFill>
                  <a:srgbClr val="FF0000"/>
                </a:solidFill>
              </a:rPr>
              <a:t>Egbe tɔ...</a:t>
            </a:r>
            <a:r xmlns:a="http://schemas.openxmlformats.org/drawingml/2006/main">
              <a:rPr lang="ee" altLang="en-US" sz="4000">
                <a:solidFill>
                  <a:srgbClr val="FF0000"/>
                </a:solidFill>
              </a:rPr>
              <a:t> </a:t>
            </a:r>
            <a:r xmlns:a="http://schemas.openxmlformats.org/drawingml/2006/main">
              <a:rPr lang="ee" altLang="ko-KR" sz="4000">
                <a:solidFill>
                  <a:srgbClr val="FF0000"/>
                </a:solidFill>
              </a:rPr>
              <a:t>Nya</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83004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e" altLang="ko-KR" sz="3600">
                <a:solidFill>
                  <a:schemeClr val="tx1">
                    <a:lumMod val="65000"/>
                    <a:lumOff val="35000"/>
                  </a:schemeClr>
                </a:solidFill>
              </a:rPr>
              <a:t>Esia tae woyɔe be Babel --elabena afimae Yehowa tɔtɔ</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ee" altLang="ko-KR" sz="3600">
                <a:solidFill>
                  <a:schemeClr val="tx1">
                    <a:lumMod val="65000"/>
                    <a:lumOff val="35000"/>
                  </a:schemeClr>
                </a:solidFill>
              </a:rPr>
              <a:t>xexeame katã ƒe gbegbɔgblɔ. Yehowa kaka wo tso afi ma</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ee" altLang="ko-KR" sz="3600">
                <a:solidFill>
                  <a:schemeClr val="tx1">
                    <a:lumMod val="65000"/>
                    <a:lumOff val="35000"/>
                  </a:schemeClr>
                </a:solidFill>
              </a:rPr>
              <a:t>le anyigba blibo la katã dzi.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defRPr/>
            </a:pPr>
            <a:r xmlns:a="http://schemas.openxmlformats.org/drawingml/2006/main">
              <a:rPr lang="ee" altLang="ko-KR" sz="2800">
                <a:solidFill>
                  <a:schemeClr val="tx1">
                    <a:lumMod val="65000"/>
                    <a:lumOff val="35000"/>
                  </a:schemeClr>
                </a:solidFill>
              </a:rPr>
              <a:t>Mose ƒe Agbalẽ Gbãtɔ</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sld>
</file>

<file path=ppt/slides/slide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84784"/>
            <a:ext cx="2880320" cy="369332"/>
          </a:xfrm>
          <a:prstGeom prst="rect">
            <a:avLst/>
          </a:prstGeom>
          <a:noFill/>
        </p:spPr>
        <p:txBody>
          <a:bodyPr wrap="square">
            <a:spAutoFit/>
          </a:bodyPr>
          <a:lstStyle/>
          <a:p>
            <a:pPr xmlns:a="http://schemas.openxmlformats.org/drawingml/2006/main" lvl="0">
              <a:defRPr/>
            </a:pPr>
            <a:r xmlns:a="http://schemas.openxmlformats.org/drawingml/2006/main">
              <a:rPr lang="ee" altLang="ko-KR" b="1">
                <a:solidFill>
                  <a:schemeClr val="tx1">
                    <a:lumMod val="50000"/>
                    <a:lumOff val="50000"/>
                  </a:schemeClr>
                </a:solidFill>
              </a:rPr>
              <a:t>No.6 Mawu ƒe Nya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algn="ctr">
              <a:defRPr/>
            </a:pPr>
            <a:r xmlns:a="http://schemas.openxmlformats.org/drawingml/2006/main">
              <a:rPr lang="ee" altLang="ko-KR" sz="4400"/>
              <a:t>Mawu yɔ Abraham</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150555"/>
            <a:ext cx="5023466" cy="3348977"/>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e" altLang="ko-KR" sz="4000">
                <a:solidFill>
                  <a:srgbClr val="ff0000"/>
                </a:solidFill>
              </a:rPr>
              <a:t>Egbe ƒe 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287121"/>
          </a:xfrm>
          <a:prstGeom prst="rect">
            <a:avLst/>
          </a:prstGeom>
          <a:noFill/>
        </p:spPr>
        <p:txBody>
          <a:bodyPr wrap="square">
            <a:spAutoFit/>
          </a:bodyPr>
          <a:lstStyle/>
          <a:p>
            <a:pPr xmlns:a="http://schemas.openxmlformats.org/drawingml/2006/main" lvl="0">
              <a:defRPr/>
            </a:pPr>
            <a:r xmlns:a="http://schemas.openxmlformats.org/drawingml/2006/main">
              <a:rPr lang="ee" altLang="ko-KR" sz="3600">
                <a:solidFill>
                  <a:schemeClr val="tx1">
                    <a:lumMod val="65000"/>
                    <a:lumOff val="35000"/>
                  </a:schemeClr>
                </a:solidFill>
              </a:rPr>
              <a:t>Yehowa gblɔ na Abram kpɔ be: “Gblẽ wò dukɔ, wò dukɔ kple wò dukɔ.”</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ee" altLang="ko-KR" sz="3600">
                <a:solidFill>
                  <a:schemeClr val="tx1">
                    <a:lumMod val="65000"/>
                    <a:lumOff val="35000"/>
                  </a:schemeClr>
                </a:solidFill>
              </a:rPr>
              <a:t>fofo ƒe aƒeme eye nàyi anyigba si mafia wò la dzi.</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e" altLang="ko-KR" sz="2800">
                <a:solidFill>
                  <a:schemeClr val="tx1">
                    <a:lumMod val="65000"/>
                    <a:lumOff val="35000"/>
                  </a:schemeClr>
                </a:solidFill>
              </a:rPr>
              <a:t>Mose I,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ee" altLang="ko-KR" sz="2800">
                <a:solidFill>
                  <a:schemeClr val="tx1">
                    <a:lumMod val="65000"/>
                    <a:lumOff val="35000"/>
                  </a:schemeClr>
                </a:solidFill>
              </a:rPr>
              <a:t>Kaldeatɔwo ƒe Ur ye nye du si me wosubɔa legbawo le.</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ee" altLang="ko-KR" sz="2800">
                <a:solidFill>
                  <a:schemeClr val="tx1">
                    <a:lumMod val="65000"/>
                    <a:lumOff val="35000"/>
                  </a:schemeClr>
                </a:solidFill>
              </a:rPr>
              <a:t>Wodzi Abraham eye wònɔ afima.</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0" y="0"/>
            <a:ext cx="9144000" cy="570518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ee" altLang="ko-KR" sz="2800">
                <a:solidFill>
                  <a:schemeClr val="tx1">
                    <a:lumMod val="65000"/>
                    <a:lumOff val="35000"/>
                  </a:schemeClr>
                </a:solidFill>
              </a:rPr>
              <a:t>Gbe ɖeka la, Yehowa Mawu gblɔ nɛ be, “Dzo le wò dukɔ me, eye mayira wò.”</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ee" altLang="ko-KR" sz="2800">
                <a:solidFill>
                  <a:schemeClr val="tx1">
                    <a:lumMod val="65000"/>
                    <a:lumOff val="35000"/>
                  </a:schemeClr>
                </a:solidFill>
              </a:rPr>
              <a:t>Togbɔ be Abraham menya afi si wòayi o hã la, ewɔ ɖe Mawu ƒe nya dzi eye wòdzo abe ale si Aƒetɔ la gblɔ nɛ ene.</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1"/>
            <a:ext cx="9144000" cy="587727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ee" altLang="ko-KR" sz="2800">
                <a:solidFill>
                  <a:schemeClr val="tx1">
                    <a:lumMod val="65000"/>
                    <a:lumOff val="35000"/>
                  </a:schemeClr>
                </a:solidFill>
              </a:rPr>
              <a:t>Ekpe fu geɖe esime wònɔ mɔ zɔm gake Mawu kpɔ eta dedie.</a:t>
            </a:r>
            <a:endParaRPr xmlns:a="http://schemas.openxmlformats.org/drawingml/2006/main" lang="en-US" altLang="ko-KR" sz="2800">
              <a:solidFill>
                <a:schemeClr val="tx1">
                  <a:lumMod val="65000"/>
                  <a:lumOff val="35000"/>
                </a:schemeClr>
              </a:solidFill>
            </a:endParaRPr>
          </a:p>
        </p:txBody>
      </p:sp>
      <p:pic>
        <p:nvPicPr>
          <p:cNvPr id="7" name="그림 6"/>
          <p:cNvPicPr>
            <a:picLocks noChangeAspect="1"/>
          </p:cNvPicPr>
          <p:nvPr/>
        </p:nvPicPr>
        <p:blipFill rotWithShape="1">
          <a:blip r:embed="rId2"/>
          <a:stretch>
            <a:fillRect/>
          </a:stretch>
        </p:blipFill>
        <p:spPr>
          <a:xfrm>
            <a:off x="0" y="0"/>
            <a:ext cx="4495428" cy="2996952"/>
          </a:xfrm>
          <a:prstGeom prst="rect">
            <a:avLst/>
          </a:prstGeom>
        </p:spPr>
      </p:pic>
      <p:pic>
        <p:nvPicPr>
          <p:cNvPr id="8" name="그림 7"/>
          <p:cNvPicPr>
            <a:picLocks noChangeAspect="1"/>
          </p:cNvPicPr>
          <p:nvPr/>
        </p:nvPicPr>
        <p:blipFill rotWithShape="1">
          <a:blip r:embed="rId3"/>
          <a:srcRect t="6250"/>
          <a:stretch>
            <a:fillRect/>
          </a:stretch>
        </p:blipFill>
        <p:spPr>
          <a:xfrm>
            <a:off x="4495428" y="0"/>
            <a:ext cx="4648572" cy="2996952"/>
          </a:xfrm>
          <a:prstGeom prst="rect">
            <a:avLst/>
          </a:prstGeom>
        </p:spPr>
      </p:pic>
      <p:pic>
        <p:nvPicPr>
          <p:cNvPr id="9" name="그림 8"/>
          <p:cNvPicPr>
            <a:picLocks noChangeAspect="1"/>
          </p:cNvPicPr>
          <p:nvPr/>
        </p:nvPicPr>
        <p:blipFill rotWithShape="1">
          <a:blip r:embed="rId4"/>
          <a:srcRect t="6250"/>
          <a:stretch>
            <a:fillRect/>
          </a:stretch>
        </p:blipFill>
        <p:spPr>
          <a:xfrm>
            <a:off x="-7272" y="2994465"/>
            <a:ext cx="4509972" cy="2885295"/>
          </a:xfrm>
          <a:prstGeom prst="rect">
            <a:avLst/>
          </a:prstGeom>
        </p:spPr>
      </p:pic>
      <p:pic>
        <p:nvPicPr>
          <p:cNvPr id="10" name="그림 9"/>
          <p:cNvPicPr>
            <a:picLocks noChangeAspect="1"/>
          </p:cNvPicPr>
          <p:nvPr/>
        </p:nvPicPr>
        <p:blipFill rotWithShape="1">
          <a:blip r:embed="rId5"/>
          <a:stretch>
            <a:fillRect/>
          </a:stretch>
        </p:blipFill>
        <p:spPr>
          <a:xfrm>
            <a:off x="4502700" y="2994465"/>
            <a:ext cx="4641300" cy="288280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589240"/>
            <a:ext cx="9054634" cy="1246495"/>
          </a:xfrm>
          <a:prstGeom prst="rect">
            <a:avLst/>
          </a:prstGeom>
          <a:noFill/>
        </p:spPr>
        <p:txBody>
          <a:bodyPr wrap="square" rtlCol="0">
            <a:spAutoFit/>
          </a:bodyPr>
          <a:lstStyle/>
          <a:p>
            <a:r xmlns:a="http://schemas.openxmlformats.org/drawingml/2006/main">
              <a:rPr lang="ee" altLang="ko-KR" sz="2500">
                <a:solidFill>
                  <a:schemeClr val="tx1">
                    <a:lumMod val="65000"/>
                    <a:lumOff val="35000"/>
                  </a:schemeClr>
                </a:solidFill>
              </a:rPr>
              <a:t>Lã kple numiemie ƒomevi ɖesiaɖe, xeviwo kple tɔmelãwo yɔ fũ le anyigba, atsiaƒu kple dziŋgɔli me. Mawu lé ŋku ɖe nusiwo katã wòwɔ ŋu hegblɔ be, “Enyo ŋutɔ!.”</a:t>
            </a:r>
            <a:endParaRPr xmlns:a="http://schemas.openxmlformats.org/drawingml/2006/main" lang="ko-KR" altLang="en-US" sz="2500">
              <a:solidFill>
                <a:schemeClr val="tx1">
                  <a:lumMod val="65000"/>
                  <a:lumOff val="35000"/>
                </a:schemeClr>
              </a:solidFill>
            </a:endParaRPr>
          </a:p>
        </p:txBody>
      </p:sp>
      <p:pic>
        <p:nvPicPr>
          <p:cNvPr id="5" name="Picture 2" descr="http://cfile230.uf.daum.net/image/17301C214B58EAE9274230"/>
          <p:cNvPicPr>
            <a:picLocks noChangeAspect="1" noChangeArrowheads="1"/>
          </p:cNvPicPr>
          <p:nvPr/>
        </p:nvPicPr>
        <p:blipFill>
          <a:blip r:embed="rId2"/>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2574512773"/>
      </p:ext>
    </p:extLst>
  </p:cSld>
  <p:clrMapOvr>
    <a:masterClrMapping/>
  </p:clrMapOvr>
  <p:transition/>
  <p:timing/>
</p:sld>
</file>

<file path=ppt/slides/slide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05264"/>
            <a:ext cx="9054634" cy="954107"/>
          </a:xfrm>
          <a:prstGeom prst="rect">
            <a:avLst/>
          </a:prstGeom>
          <a:noFill/>
        </p:spPr>
        <p:txBody>
          <a:bodyPr wrap="square">
            <a:spAutoFit/>
          </a:bodyPr>
          <a:lstStyle/>
          <a:p>
            <a:pPr xmlns:a="http://schemas.openxmlformats.org/drawingml/2006/main" lvl="0">
              <a:defRPr/>
            </a:pPr>
            <a:r xmlns:a="http://schemas.openxmlformats.org/drawingml/2006/main">
              <a:rPr lang="ee" altLang="ko-KR" sz="2800">
                <a:solidFill>
                  <a:schemeClr val="tx1">
                    <a:lumMod val="65000"/>
                    <a:lumOff val="35000"/>
                  </a:schemeClr>
                </a:solidFill>
              </a:rPr>
              <a:t>Mlɔeba la, Abraham va ɖo Kanaan-nyigba dzi. Enɔ afima. “Akpe na wò, Mawu.”</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73325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ee" altLang="ko-KR" sz="4000">
                <a:solidFill>
                  <a:srgbClr val="ff0000"/>
                </a:solidFill>
              </a:rPr>
              <a:t>Egbe tɔ...</a:t>
            </a:r>
            <a:r xmlns:a="http://schemas.openxmlformats.org/drawingml/2006/main">
              <a:rPr lang="ee" altLang="en-US" sz="4000">
                <a:solidFill>
                  <a:srgbClr val="ff0000"/>
                </a:solidFill>
              </a:rPr>
              <a:t> </a:t>
            </a:r>
            <a:r xmlns:a="http://schemas.openxmlformats.org/drawingml/2006/main">
              <a:rPr lang="ee" altLang="ko-KR" sz="4000">
                <a:solidFill>
                  <a:srgbClr val="ff0000"/>
                </a:solidFill>
              </a:rPr>
              <a:t>Nufiafia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3970318"/>
          </a:xfrm>
          <a:prstGeom prst="rect">
            <a:avLst/>
          </a:prstGeom>
          <a:noFill/>
        </p:spPr>
        <p:txBody>
          <a:bodyPr wrap="square">
            <a:spAutoFit/>
          </a:bodyPr>
          <a:lstStyle/>
          <a:p>
            <a:pPr xmlns:a="http://schemas.openxmlformats.org/drawingml/2006/main" algn="ctr">
              <a:defRPr/>
            </a:pPr>
            <a:r xmlns:a="http://schemas.openxmlformats.org/drawingml/2006/main">
              <a:rPr lang="ee" altLang="ko-KR" sz="3600">
                <a:solidFill>
                  <a:schemeClr val="tx1">
                    <a:lumMod val="65000"/>
                    <a:lumOff val="35000"/>
                  </a:schemeClr>
                </a:solidFill>
              </a:rPr>
              <a:t>Abraham dzo le wo dedu me kple toɖoɖo Mawu ƒe nya.</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ee" altLang="ko-KR" sz="3600">
                <a:solidFill>
                  <a:schemeClr val="tx1">
                    <a:lumMod val="65000"/>
                    <a:lumOff val="35000"/>
                  </a:schemeClr>
                </a:solidFill>
              </a:rPr>
              <a:t>Abe esia ene la, mí</a:t>
            </a:r>
            <a:r xmlns:a="http://schemas.openxmlformats.org/drawingml/2006/main">
              <a:rPr lang="ee" altLang="en-US" sz="3600">
                <a:solidFill>
                  <a:schemeClr val="tx1">
                    <a:lumMod val="65000"/>
                    <a:lumOff val="35000"/>
                  </a:schemeClr>
                </a:solidFill>
              </a:rPr>
              <a:t> </a:t>
            </a:r>
            <a:r xmlns:a="http://schemas.openxmlformats.org/drawingml/2006/main">
              <a:rPr lang="ee" altLang="ko-KR" sz="3600">
                <a:solidFill>
                  <a:schemeClr val="tx1">
                    <a:lumMod val="65000"/>
                    <a:lumOff val="35000"/>
                  </a:schemeClr>
                </a:solidFill>
              </a:rPr>
              <a:t>ele be wòaxɔ Mawu dzi ase eye wòawɔ ɖe Eƒe nya dzi.</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ee" altLang="ko-KR" sz="3600">
                <a:solidFill>
                  <a:schemeClr val="tx1">
                    <a:lumMod val="65000"/>
                    <a:lumOff val="35000"/>
                  </a:schemeClr>
                </a:solidFill>
              </a:rPr>
              <a:t>Ele be didi nanɔ mía me be míawɔ ɖe Mawu ƒe nya dzi ɣesiaɣi.</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ee" altLang="ko-KR" sz="3200"/>
              <a:t>Yahweh Mawue nye?</a:t>
            </a:r>
            <a:r xmlns:a="http://schemas.openxmlformats.org/drawingml/2006/main">
              <a:rPr lang="e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ee" altLang="ko-KR" sz="3600">
                <a:solidFill>
                  <a:srgbClr val="c00000"/>
                </a:solidFill>
              </a:rPr>
              <a:t>Yahweh</a:t>
            </a:r>
            <a:r xmlns:a="http://schemas.openxmlformats.org/drawingml/2006/main">
              <a:rPr lang="ee" altLang="en-US" sz="3600">
                <a:solidFill>
                  <a:srgbClr val="c00000"/>
                </a:solidFill>
              </a:rPr>
              <a:t> </a:t>
            </a:r>
            <a:r xmlns:a="http://schemas.openxmlformats.org/drawingml/2006/main">
              <a:rPr lang="ee" altLang="ko-KR" sz="3600">
                <a:solidFill>
                  <a:srgbClr val="c00000"/>
                </a:solidFill>
              </a:rPr>
              <a:t>Mawu….</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1200329"/>
          </a:xfrm>
          <a:prstGeom prst="rect">
            <a:avLst/>
          </a:prstGeom>
          <a:noFill/>
        </p:spPr>
        <p:txBody>
          <a:bodyPr wrap="square">
            <a:spAutoFit/>
          </a:bodyPr>
          <a:lstStyle/>
          <a:p>
            <a:pPr xmlns:a="http://schemas.openxmlformats.org/drawingml/2006/main" lvl="0">
              <a:defRPr/>
            </a:pPr>
            <a:r xmlns:a="http://schemas.openxmlformats.org/drawingml/2006/main">
              <a:rPr lang="ee" altLang="ko-KR" sz="3600">
                <a:solidFill>
                  <a:schemeClr val="tx1">
                    <a:lumMod val="65000"/>
                    <a:lumOff val="35000"/>
                  </a:schemeClr>
                </a:solidFill>
              </a:rPr>
              <a:t>Eyae nye mía Fofo si wɔa eƒe ŋugbedodo dzi aleke kee wòɖale o.</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ee" altLang="ko-KR" sz="4000">
                <a:solidFill>
                  <a:srgbClr val="ff0000"/>
                </a:solidFill>
              </a:rPr>
              <a:t>Egbe ƒe Nyabiase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ee" altLang="ko-KR" sz="3600">
                <a:solidFill>
                  <a:schemeClr val="tx1">
                    <a:lumMod val="65000"/>
                    <a:lumOff val="35000"/>
                  </a:schemeClr>
                </a:solidFill>
              </a:rPr>
              <a:t>Afikae wodzi Abraham le?</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chemeClr val="tx1">
                    <a:lumMod val="65000"/>
                    <a:lumOff val="35000"/>
                  </a:schemeClr>
                </a:solidFill>
              </a:rPr>
              <a:t>1 </a:t>
            </a:r>
            <a:r xmlns:a="http://schemas.openxmlformats.org/drawingml/2006/main">
              <a:rPr lang="ee" altLang="ko-KR" sz="2800">
                <a:solidFill>
                  <a:schemeClr val="tx1">
                    <a:lumMod val="65000"/>
                    <a:lumOff val="35000"/>
                  </a:schemeClr>
                </a:solidFill>
              </a:rPr>
              <a:t>Kanaan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chemeClr val="tx1">
                    <a:lumMod val="65000"/>
                    <a:lumOff val="35000"/>
                  </a:schemeClr>
                </a:solidFill>
              </a:rPr>
              <a:t>2 </a:t>
            </a:r>
            <a:r xmlns:a="http://schemas.openxmlformats.org/drawingml/2006/main">
              <a:rPr lang="ee" altLang="ko-KR" sz="2800">
                <a:solidFill>
                  <a:schemeClr val="tx1">
                    <a:lumMod val="65000"/>
                    <a:lumOff val="35000"/>
                  </a:schemeClr>
                </a:solidFill>
              </a:rPr>
              <a:t>Xaran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chemeClr val="tx1">
                    <a:lumMod val="65000"/>
                    <a:lumOff val="35000"/>
                  </a:schemeClr>
                </a:solidFill>
              </a:rPr>
              <a:t>3 </a:t>
            </a:r>
            <a:r xmlns:a="http://schemas.openxmlformats.org/drawingml/2006/main">
              <a:rPr lang="ee" altLang="ko-KR" sz="2800">
                <a:solidFill>
                  <a:schemeClr val="tx1">
                    <a:lumMod val="65000"/>
                    <a:lumOff val="35000"/>
                  </a:schemeClr>
                </a:solidFill>
              </a:rPr>
              <a:t>Israel</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chemeClr val="dk1"/>
                </a:solidFill>
              </a:rPr>
              <a:t>4 </a:t>
            </a:r>
            <a:r xmlns:a="http://schemas.openxmlformats.org/drawingml/2006/main">
              <a:rPr lang="ee" altLang="ko-KR" sz="2800">
                <a:solidFill>
                  <a:schemeClr val="dk1"/>
                </a:solidFill>
              </a:rPr>
              <a:t>Kaldeatɔwo ƒe Ur</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634"/>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rgbClr val="ff0000"/>
                </a:solidFill>
              </a:rPr>
              <a:t>4 </a:t>
            </a:r>
            <a:r xmlns:a="http://schemas.openxmlformats.org/drawingml/2006/main">
              <a:rPr lang="ee" altLang="ko-KR" sz="2800">
                <a:solidFill>
                  <a:srgbClr val="ff0000"/>
                </a:solidFill>
              </a:rPr>
              <a:t>Kaldeatɔwo ƒe Ur</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ee" altLang="ko-KR" sz="4000">
                <a:solidFill>
                  <a:srgbClr val="ff0000"/>
                </a:solidFill>
              </a:rPr>
              <a:t>Egbe tɔ...</a:t>
            </a:r>
            <a:r xmlns:a="http://schemas.openxmlformats.org/drawingml/2006/main">
              <a:rPr lang="ee" altLang="en-US" sz="4000">
                <a:solidFill>
                  <a:srgbClr val="ff0000"/>
                </a:solidFill>
              </a:rPr>
              <a:t> </a:t>
            </a:r>
            <a:r xmlns:a="http://schemas.openxmlformats.org/drawingml/2006/main">
              <a:rPr lang="ee" altLang="ko-KR" sz="4000">
                <a:solidFill>
                  <a:srgbClr val="ff0000"/>
                </a:solidFill>
              </a:rPr>
              <a:t>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308324"/>
          </a:xfrm>
          <a:prstGeom prst="rect">
            <a:avLst/>
          </a:prstGeom>
          <a:noFill/>
        </p:spPr>
        <p:txBody>
          <a:bodyPr wrap="square">
            <a:spAutoFit/>
          </a:bodyPr>
          <a:lstStyle/>
          <a:p>
            <a:pPr xmlns:a="http://schemas.openxmlformats.org/drawingml/2006/main" lvl="0">
              <a:defRPr/>
            </a:pPr>
            <a:r xmlns:a="http://schemas.openxmlformats.org/drawingml/2006/main">
              <a:rPr lang="ee" altLang="ko-KR" sz="3600">
                <a:solidFill>
                  <a:schemeClr val="tx1">
                    <a:lumMod val="65000"/>
                    <a:lumOff val="35000"/>
                  </a:schemeClr>
                </a:solidFill>
              </a:rPr>
              <a:t>Yehowa Mawu gblɔ na Abram kpɔ be, “Gblẽ wò dukɔ, wò dukɔ kple fofowò ƒe aƒe ɖi, eye nàyi anyigba, si mafia wò la dzi.”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e" altLang="ko-KR" sz="2800">
                <a:solidFill>
                  <a:schemeClr val="tx1">
                    <a:lumMod val="65000"/>
                    <a:lumOff val="35000"/>
                  </a:schemeClr>
                </a:solidFill>
              </a:rPr>
              <a:t>Mose I,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93358"/>
            <a:ext cx="3672408" cy="369332"/>
          </a:xfrm>
          <a:prstGeom prst="rect">
            <a:avLst/>
          </a:prstGeom>
          <a:noFill/>
        </p:spPr>
        <p:txBody>
          <a:bodyPr wrap="square">
            <a:spAutoFit/>
          </a:bodyPr>
          <a:lstStyle/>
          <a:p>
            <a:pPr xmlns:a="http://schemas.openxmlformats.org/drawingml/2006/main" lvl="0">
              <a:defRPr/>
            </a:pPr>
            <a:r xmlns:a="http://schemas.openxmlformats.org/drawingml/2006/main">
              <a:rPr lang="ee" altLang="ko-KR" b="1">
                <a:solidFill>
                  <a:schemeClr val="tx1">
                    <a:lumMod val="50000"/>
                    <a:lumOff val="50000"/>
                  </a:schemeClr>
                </a:solidFill>
              </a:rPr>
              <a:t>7 Mawu ƒe Nya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lvl="0">
              <a:defRPr/>
            </a:pPr>
            <a:r xmlns:a="http://schemas.openxmlformats.org/drawingml/2006/main">
              <a:rPr lang="ee" altLang="ko-KR" sz="4400"/>
              <a:t>Isak, Vi si Ŋugbe wodo la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852936"/>
            <a:ext cx="5023466" cy="3024336"/>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e" altLang="ko-KR" sz="4000">
                <a:solidFill>
                  <a:srgbClr val="ff0000"/>
                </a:solidFill>
              </a:rPr>
              <a:t>Egbe tɔ...</a:t>
            </a:r>
            <a:r xmlns:a="http://schemas.openxmlformats.org/drawingml/2006/main">
              <a:rPr lang="ee" altLang="en-US" sz="4000">
                <a:solidFill>
                  <a:srgbClr val="ff0000"/>
                </a:solidFill>
              </a:rPr>
              <a:t> </a:t>
            </a:r>
            <a:r xmlns:a="http://schemas.openxmlformats.org/drawingml/2006/main">
              <a:rPr lang="ee" altLang="ko-KR" sz="4000">
                <a:solidFill>
                  <a:srgbClr val="ff0000"/>
                </a:solidFill>
              </a:rPr>
              <a:t>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734670"/>
          </a:xfrm>
          <a:prstGeom prst="rect">
            <a:avLst/>
          </a:prstGeom>
          <a:noFill/>
        </p:spPr>
        <p:txBody>
          <a:bodyPr wrap="square">
            <a:spAutoFit/>
          </a:bodyPr>
          <a:lstStyle/>
          <a:p>
            <a:pPr xmlns:a="http://schemas.openxmlformats.org/drawingml/2006/main" lvl="0">
              <a:defRPr/>
            </a:pPr>
            <a:r xmlns:a="http://schemas.openxmlformats.org/drawingml/2006/main">
              <a:rPr lang="ee" altLang="ko-KR" sz="3600">
                <a:solidFill>
                  <a:schemeClr val="tx1">
                    <a:lumMod val="65000"/>
                    <a:lumOff val="35000"/>
                  </a:schemeClr>
                </a:solidFill>
              </a:rPr>
              <a:t>Abraham xɔ ƒe alafa ɖeka esime wodzi via Isak nɛ.</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e" altLang="ko-KR" sz="2800">
                <a:solidFill>
                  <a:schemeClr val="tx1">
                    <a:lumMod val="65000"/>
                    <a:lumOff val="35000"/>
                  </a:schemeClr>
                </a:solidFill>
              </a:rPr>
              <a:t>Mose ƒe Agbalẽ Gbãtɔ</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21:5</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373216"/>
            <a:ext cx="8963222" cy="1281713"/>
          </a:xfrm>
          <a:prstGeom prst="rect">
            <a:avLst/>
          </a:prstGeom>
          <a:noFill/>
        </p:spPr>
        <p:txBody>
          <a:bodyPr wrap="square">
            <a:spAutoFit/>
          </a:bodyPr>
          <a:lstStyle/>
          <a:p>
            <a:pPr xmlns:a="http://schemas.openxmlformats.org/drawingml/2006/main" lvl="0">
              <a:defRPr/>
            </a:pPr>
            <a:r xmlns:a="http://schemas.openxmlformats.org/drawingml/2006/main">
              <a:rPr lang="ee" altLang="ko-KR" sz="2600">
                <a:solidFill>
                  <a:schemeClr val="tx1">
                    <a:lumMod val="65000"/>
                    <a:lumOff val="35000"/>
                  </a:schemeClr>
                </a:solidFill>
              </a:rPr>
              <a:t>Mawu do ŋugbe na Abraham be Mawu ana viwoe abe ɣletivi siwo le dziŋgɔli me le zã me ene.</a:t>
            </a:r>
            <a:endParaRPr xmlns:a="http://schemas.openxmlformats.org/drawingml/2006/main" lang="en-US" altLang="ko-KR" sz="2600">
              <a:solidFill>
                <a:schemeClr val="tx1">
                  <a:lumMod val="65000"/>
                  <a:lumOff val="35000"/>
                </a:schemeClr>
              </a:solidFill>
            </a:endParaRPr>
          </a:p>
          <a:p>
            <a:pPr xmlns:a="http://schemas.openxmlformats.org/drawingml/2006/main" lvl="0">
              <a:defRPr/>
            </a:pPr>
            <a:r xmlns:a="http://schemas.openxmlformats.org/drawingml/2006/main">
              <a:rPr lang="ee" altLang="ko-KR" sz="2600">
                <a:solidFill>
                  <a:schemeClr val="tx1">
                    <a:lumMod val="65000"/>
                    <a:lumOff val="35000"/>
                  </a:schemeClr>
                </a:solidFill>
              </a:rPr>
              <a:t>Gake, vi aɖeke menɔ esi o vaseɖe esime wòxɔ ƒe 100.</a:t>
            </a:r>
            <a:endParaRPr xmlns:a="http://schemas.openxmlformats.org/drawingml/2006/main" lang="ko-KR" altLang="en-US" sz="26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449796" y="0"/>
            <a:ext cx="8244408" cy="529906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ee" altLang="ko-KR" sz="2800">
                <a:solidFill>
                  <a:schemeClr val="tx1">
                    <a:lumMod val="65000"/>
                    <a:lumOff val="35000"/>
                  </a:schemeClr>
                </a:solidFill>
              </a:rPr>
              <a:t>Gbe ɖeka la, Mawu kplɔ Abraham do goe le zã me.</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ee" altLang="ko-KR" sz="2800">
                <a:solidFill>
                  <a:schemeClr val="tx1">
                    <a:lumMod val="65000"/>
                    <a:lumOff val="35000"/>
                  </a:schemeClr>
                </a:solidFill>
              </a:rPr>
              <a:t>“Mifɔ mo dzi kpɔ dziƒowo. Àte ŋu axlẽ ɣletiviwoa?”</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727" y="0"/>
            <a:ext cx="9144000" cy="5817393"/>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12098"/>
          </a:xfrm>
          <a:prstGeom prst="rect">
            <a:avLst/>
          </a:prstGeom>
          <a:noFill/>
        </p:spPr>
        <p:txBody>
          <a:bodyPr wrap="square">
            <a:spAutoFit/>
          </a:bodyPr>
          <a:lstStyle/>
          <a:p>
            <a:pPr xmlns:a="http://schemas.openxmlformats.org/drawingml/2006/main" lvl="0">
              <a:defRPr/>
            </a:pPr>
            <a:r xmlns:a="http://schemas.openxmlformats.org/drawingml/2006/main">
              <a:rPr lang="ee" altLang="ko-KR" sz="2800">
                <a:solidFill>
                  <a:schemeClr val="tx1">
                    <a:lumMod val="65000"/>
                    <a:lumOff val="35000"/>
                  </a:schemeClr>
                </a:solidFill>
              </a:rPr>
              <a:t>Mawu do ŋugbe nɛ be yeatsɔ anyigba dzeani la hã ana.</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5204" y="123731"/>
            <a:ext cx="4053592" cy="707886"/>
          </a:xfrm>
          <a:prstGeom prst="rect">
            <a:avLst/>
          </a:prstGeom>
          <a:noFill/>
        </p:spPr>
        <p:txBody>
          <a:bodyPr wrap="square" rtlCol="0">
            <a:spAutoFit/>
          </a:bodyPr>
          <a:lstStyle/>
          <a:p>
            <a:pPr xmlns:a="http://schemas.openxmlformats.org/drawingml/2006/main" algn="ctr"/>
            <a:r xmlns:a="http://schemas.openxmlformats.org/drawingml/2006/main">
              <a:rPr lang="ee" altLang="ko-KR" sz="3600"/>
              <a:t>Egbe ƒe </a:t>
            </a:r>
            <a:r xmlns:a="http://schemas.openxmlformats.org/drawingml/2006/main">
              <a:rPr lang="ee" altLang="ko-KR" sz="4000"/>
              <a:t>Nusɔsrɔ̃</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47704" y="168559"/>
            <a:ext cx="787388" cy="53616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278296" y="168558"/>
            <a:ext cx="885238" cy="58320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p>
            <a:pPr xmlns:a="http://schemas.openxmlformats.org/drawingml/2006/main" algn="ctr"/>
            <a:r xmlns:a="http://schemas.openxmlformats.org/drawingml/2006/main">
              <a:rPr lang="ee" altLang="ko-KR" sz="2800">
                <a:solidFill>
                  <a:schemeClr val="tx1">
                    <a:lumMod val="65000"/>
                    <a:lumOff val="35000"/>
                  </a:schemeClr>
                </a:solidFill>
              </a:rPr>
              <a:t>Amekae wɔ xexeame?</a:t>
            </a:r>
          </a:p>
          <a:p>
            <a:pPr xmlns:a="http://schemas.openxmlformats.org/drawingml/2006/main" algn="ctr"/>
            <a:r xmlns:a="http://schemas.openxmlformats.org/drawingml/2006/main">
              <a:rPr lang="ee" altLang="ko-KR" sz="2800">
                <a:solidFill>
                  <a:schemeClr val="tx1">
                    <a:lumMod val="65000"/>
                    <a:lumOff val="35000"/>
                  </a:schemeClr>
                </a:solidFill>
              </a:rPr>
              <a:t>Mawue wɔ xexeame.</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ee" altLang="ko-KR" sz="2800">
                <a:solidFill>
                  <a:schemeClr val="tx1">
                    <a:lumMod val="65000"/>
                    <a:lumOff val="35000"/>
                  </a:schemeClr>
                </a:solidFill>
              </a:rPr>
              <a:t>Amekae nana xexeame nɔa ɖoɖo nu?</a:t>
            </a:r>
          </a:p>
          <a:p>
            <a:pPr xmlns:a="http://schemas.openxmlformats.org/drawingml/2006/main" algn="ctr"/>
            <a:r xmlns:a="http://schemas.openxmlformats.org/drawingml/2006/main">
              <a:rPr lang="ee" altLang="ko-KR" sz="2800">
                <a:solidFill>
                  <a:schemeClr val="tx1">
                    <a:lumMod val="65000"/>
                    <a:lumOff val="35000"/>
                  </a:schemeClr>
                </a:solidFill>
              </a:rPr>
              <a:t>Mawu nana xexeame nɔa ɖoɖo nu.</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ee" altLang="ko-KR" sz="2800">
                <a:solidFill>
                  <a:schemeClr val="tx1">
                    <a:lumMod val="65000"/>
                    <a:lumOff val="35000"/>
                  </a:schemeClr>
                </a:solidFill>
              </a:rPr>
              <a:t>Menye eya ŋutɔe wɔ xexeame o.</a:t>
            </a:r>
          </a:p>
          <a:p>
            <a:pPr xmlns:a="http://schemas.openxmlformats.org/drawingml/2006/main" algn="ctr"/>
            <a:r xmlns:a="http://schemas.openxmlformats.org/drawingml/2006/main">
              <a:rPr lang="ee" altLang="ko-KR" sz="2800">
                <a:solidFill>
                  <a:schemeClr val="tx1">
                    <a:lumMod val="65000"/>
                    <a:lumOff val="35000"/>
                  </a:schemeClr>
                </a:solidFill>
              </a:rPr>
              <a:t>Xexeame mate ŋu aʋuʋu le eɖokui si o.</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ee" altLang="ko-KR" sz="2800">
                <a:solidFill>
                  <a:schemeClr val="tx1">
                    <a:lumMod val="65000"/>
                    <a:lumOff val="35000"/>
                  </a:schemeClr>
                </a:solidFill>
              </a:rPr>
              <a:t>Ele be míaɖo ŋku edzi be Mawue wɔ xexeame katã eye míagakpɔtɔ le ŋusẽ kpɔm ɖe wo katã dzi.</a:t>
            </a:r>
          </a:p>
        </p:txBody>
      </p:sp>
    </p:spTree>
    <p:extLst>
      <p:ext uri="{BB962C8B-B14F-4D97-AF65-F5344CB8AC3E}">
        <p14:creationId xmlns:p14="http://schemas.microsoft.com/office/powerpoint/2010/main" val="3485308479"/>
      </p:ext>
    </p:extLst>
  </p:cSld>
  <p:clrMapOvr>
    <a:masterClrMapping/>
  </p:clrMapOvr>
  <p:transition/>
  <p:timing/>
</p:sld>
</file>

<file path=ppt/slides/slide7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1369348"/>
          </a:xfrm>
          <a:prstGeom prst="rect">
            <a:avLst/>
          </a:prstGeom>
          <a:noFill/>
        </p:spPr>
        <p:txBody>
          <a:bodyPr wrap="square">
            <a:spAutoFit/>
          </a:bodyPr>
          <a:lstStyle/>
          <a:p>
            <a:pPr xmlns:a="http://schemas.openxmlformats.org/drawingml/2006/main" lvl="0">
              <a:defRPr/>
            </a:pPr>
            <a:r xmlns:a="http://schemas.openxmlformats.org/drawingml/2006/main">
              <a:rPr lang="ee" altLang="ko-KR" sz="2800">
                <a:solidFill>
                  <a:schemeClr val="tx1">
                    <a:lumMod val="65000"/>
                    <a:lumOff val="35000"/>
                  </a:schemeClr>
                </a:solidFill>
              </a:rPr>
              <a:t>“Viwòwo asɔ gbɔ abe ɣletivi siwo le dziƒo ene, kple ke siwo le ƒuta.“ Abraham xɔ Aƒetɔ ƒe ŋugbedodo dzi se.</a:t>
            </a:r>
            <a:endParaRPr xmlns:a="http://schemas.openxmlformats.org/drawingml/2006/main" lang="ko-KR" altLang="en-US" sz="2800">
              <a:solidFill>
                <a:schemeClr val="tx1">
                  <a:lumMod val="65000"/>
                  <a:lumOff val="35000"/>
                </a:schemeClr>
              </a:solidFill>
            </a:endParaRPr>
          </a:p>
        </p:txBody>
      </p:sp>
      <p:pic>
        <p:nvPicPr>
          <p:cNvPr id="10" name="그림 9"/>
          <p:cNvPicPr>
            <a:picLocks noChangeAspect="1"/>
          </p:cNvPicPr>
          <p:nvPr/>
        </p:nvPicPr>
        <p:blipFill rotWithShape="1">
          <a:blip r:embed="rId2"/>
          <a:stretch>
            <a:fillRect/>
          </a:stretch>
        </p:blipFill>
        <p:spPr>
          <a:xfrm>
            <a:off x="0" y="0"/>
            <a:ext cx="9127908"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873001"/>
          </a:xfrm>
          <a:prstGeom prst="rect">
            <a:avLst/>
          </a:prstGeom>
          <a:noFill/>
        </p:spPr>
        <p:txBody>
          <a:bodyPr wrap="square">
            <a:spAutoFit/>
          </a:bodyPr>
          <a:lstStyle/>
          <a:p>
            <a:pPr xmlns:a="http://schemas.openxmlformats.org/drawingml/2006/main" lvl="0">
              <a:defRPr/>
            </a:pPr>
            <a:r xmlns:a="http://schemas.openxmlformats.org/drawingml/2006/main">
              <a:rPr lang="ee" altLang="ko-KR" sz="2600">
                <a:solidFill>
                  <a:schemeClr val="tx1">
                    <a:lumMod val="65000"/>
                    <a:lumOff val="35000"/>
                  </a:schemeClr>
                </a:solidFill>
              </a:rPr>
              <a:t>Mawu wɔ eƒe ŋugbedodo dzi. Sara dzi ŋutsuvi na Abraham. Abraham tsɔ ŋkɔ </a:t>
            </a:r>
            <a:r xmlns:a="http://schemas.openxmlformats.org/drawingml/2006/main">
              <a:rPr lang="ee" altLang="ko-KR" sz="2600" b="1">
                <a:solidFill>
                  <a:schemeClr val="tx1">
                    <a:lumMod val="65000"/>
                    <a:lumOff val="35000"/>
                  </a:schemeClr>
                </a:solidFill>
              </a:rPr>
              <a:t>Isak </a:t>
            </a:r>
            <a:r xmlns:a="http://schemas.openxmlformats.org/drawingml/2006/main">
              <a:rPr lang="ee" altLang="ko-KR" sz="2600">
                <a:solidFill>
                  <a:schemeClr val="tx1">
                    <a:lumMod val="65000"/>
                    <a:lumOff val="35000"/>
                  </a:schemeClr>
                </a:solidFill>
              </a:rPr>
              <a:t>si gɔmee nye </a:t>
            </a:r>
            <a:r xmlns:a="http://schemas.openxmlformats.org/drawingml/2006/main">
              <a:rPr lang="ee" altLang="ko-KR" sz="2600" b="1">
                <a:solidFill>
                  <a:schemeClr val="tx1">
                    <a:lumMod val="65000"/>
                    <a:lumOff val="35000"/>
                  </a:schemeClr>
                </a:solidFill>
              </a:rPr>
              <a:t>Dzidzɔ </a:t>
            </a:r>
            <a:r xmlns:a="http://schemas.openxmlformats.org/drawingml/2006/main">
              <a:rPr lang="ee" altLang="ko-KR" sz="2600">
                <a:solidFill>
                  <a:schemeClr val="tx1">
                    <a:lumMod val="65000"/>
                    <a:lumOff val="35000"/>
                  </a:schemeClr>
                </a:solidFill>
              </a:rPr>
              <a:t>.</a:t>
            </a:r>
            <a:endParaRPr xmlns:a="http://schemas.openxmlformats.org/drawingml/2006/main" lang="en-US" altLang="ko-KR" sz="26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8904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e" altLang="ko-KR" sz="4000">
                <a:solidFill>
                  <a:srgbClr val="ff0000"/>
                </a:solidFill>
              </a:rPr>
              <a:t>Egbe tɔ...</a:t>
            </a:r>
            <a:r xmlns:a="http://schemas.openxmlformats.org/drawingml/2006/main">
              <a:rPr lang="ee" altLang="en-US" sz="4000">
                <a:solidFill>
                  <a:srgbClr val="ff0000"/>
                </a:solidFill>
              </a:rPr>
              <a:t> </a:t>
            </a:r>
            <a:r xmlns:a="http://schemas.openxmlformats.org/drawingml/2006/main">
              <a:rPr lang="ee" altLang="ko-KR" sz="4000">
                <a:solidFill>
                  <a:srgbClr val="ff0000"/>
                </a:solidFill>
              </a:rPr>
              <a:t>Nufiafia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5028410"/>
          </a:xfrm>
          <a:prstGeom prst="rect">
            <a:avLst/>
          </a:prstGeom>
          <a:noFill/>
        </p:spPr>
        <p:txBody>
          <a:bodyPr wrap="square">
            <a:spAutoFit/>
          </a:bodyPr>
          <a:lstStyle/>
          <a:p>
            <a:pPr xmlns:a="http://schemas.openxmlformats.org/drawingml/2006/main" algn="ctr">
              <a:defRPr/>
            </a:pPr>
            <a:r xmlns:a="http://schemas.openxmlformats.org/drawingml/2006/main">
              <a:rPr lang="ee" altLang="ko-KR" sz="3600">
                <a:solidFill>
                  <a:schemeClr val="tx1">
                    <a:lumMod val="65000"/>
                    <a:lumOff val="35000"/>
                  </a:schemeClr>
                </a:solidFill>
              </a:rPr>
              <a:t>Abraham xɔ Mawu ƒe ŋugbedodoa dzi se vavã togbɔ be edze nɛ be manya wɔ o hã.</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ee" altLang="ko-KR" sz="3600">
                <a:solidFill>
                  <a:schemeClr val="tx1">
                    <a:lumMod val="65000"/>
                    <a:lumOff val="35000"/>
                  </a:schemeClr>
                </a:solidFill>
              </a:rPr>
              <a:t>Mawu kpɔ dzidzɔ ŋutɔ esi wòkpɔ Abraham ƒe dzixɔse. Mawu tsɔ Isak, si nye vi si ŋugbe wodo la nɛ.</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ee" altLang="ko-KR" sz="3600">
                <a:solidFill>
                  <a:schemeClr val="tx1">
                    <a:lumMod val="65000"/>
                    <a:lumOff val="35000"/>
                  </a:schemeClr>
                </a:solidFill>
              </a:rPr>
              <a:t>Mawu na Eƒe ŋugbedodoa nava eme godoo, togbɔ be edze abe manya wɔ na mí o ene hã.</a:t>
            </a:r>
            <a:endParaRPr xmlns:a="http://schemas.openxmlformats.org/drawingml/2006/main" lang="en-US" altLang="ko-KR" sz="3600">
              <a:solidFill>
                <a:schemeClr val="tx1">
                  <a:lumMod val="65000"/>
                  <a:lumOff val="35000"/>
                </a:schemeClr>
              </a:solidFill>
            </a:endParaRPr>
          </a:p>
          <a:p>
            <a:pPr algn="ctr">
              <a:defRPr/>
            </a:pPr>
            <a:endParaRPr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ee" altLang="ko-KR" sz="3200"/>
              <a:t>Mawu nye...</a:t>
            </a:r>
            <a:r xmlns:a="http://schemas.openxmlformats.org/drawingml/2006/main">
              <a:rPr lang="e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ee" altLang="ko-KR" sz="3600">
                <a:solidFill>
                  <a:srgbClr val="c00000"/>
                </a:solidFill>
              </a:rPr>
              <a:t>Mawu nye...</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646331"/>
          </a:xfrm>
          <a:prstGeom prst="rect">
            <a:avLst/>
          </a:prstGeom>
          <a:noFill/>
        </p:spPr>
        <p:txBody>
          <a:bodyPr wrap="square">
            <a:spAutoFit/>
          </a:bodyPr>
          <a:lstStyle/>
          <a:p>
            <a:pPr xmlns:a="http://schemas.openxmlformats.org/drawingml/2006/main" lvl="0">
              <a:defRPr/>
            </a:pPr>
            <a:r xmlns:a="http://schemas.openxmlformats.org/drawingml/2006/main">
              <a:rPr lang="ee" altLang="ko-KR" sz="3600">
                <a:solidFill>
                  <a:schemeClr val="tx1">
                    <a:lumMod val="65000"/>
                    <a:lumOff val="35000"/>
                  </a:schemeClr>
                </a:solidFill>
              </a:rPr>
              <a:t>Ŋusẽkatãtɔ (ate ŋu awɔ nusianu) .</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ee" altLang="ko-KR" sz="4000">
                <a:solidFill>
                  <a:srgbClr val="ff0000"/>
                </a:solidFill>
              </a:rPr>
              <a:t>Egbe ƒe Nyabiase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ee" altLang="ko-KR" sz="3600">
                <a:solidFill>
                  <a:schemeClr val="tx1">
                    <a:lumMod val="65000"/>
                    <a:lumOff val="35000"/>
                  </a:schemeClr>
                </a:solidFill>
              </a:rPr>
              <a:t>Ƒe nenie Abraham xɔ esime wòdzi Isak?</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chemeClr val="tx1">
                    <a:lumMod val="65000"/>
                    <a:lumOff val="35000"/>
                  </a:schemeClr>
                </a:solidFill>
              </a:rPr>
              <a:t>1 </a:t>
            </a:r>
            <a:r xmlns:a="http://schemas.openxmlformats.org/drawingml/2006/main">
              <a:rPr lang="ee" altLang="ko-KR" sz="2800">
                <a:solidFill>
                  <a:schemeClr val="tx1">
                    <a:lumMod val="65000"/>
                    <a:lumOff val="35000"/>
                  </a:schemeClr>
                </a:solidFill>
              </a:rPr>
              <a:t>90 lia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chemeClr val="tx1">
                    <a:lumMod val="65000"/>
                    <a:lumOff val="35000"/>
                  </a:schemeClr>
                </a:solidFill>
              </a:rPr>
              <a:t>2 </a:t>
            </a:r>
            <a:r xmlns:a="http://schemas.openxmlformats.org/drawingml/2006/main">
              <a:rPr lang="ee" altLang="ko-KR" sz="2800">
                <a:solidFill>
                  <a:schemeClr val="tx1">
                    <a:lumMod val="65000"/>
                    <a:lumOff val="35000"/>
                  </a:schemeClr>
                </a:solidFill>
              </a:rPr>
              <a:t>80 lia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chemeClr val="tx1">
                    <a:lumMod val="65000"/>
                    <a:lumOff val="35000"/>
                  </a:schemeClr>
                </a:solidFill>
              </a:rPr>
              <a:t>3 </a:t>
            </a:r>
            <a:r xmlns:a="http://schemas.openxmlformats.org/drawingml/2006/main">
              <a:rPr lang="ee" altLang="ko-KR" sz="2800">
                <a:solidFill>
                  <a:schemeClr val="tx1">
                    <a:lumMod val="65000"/>
                    <a:lumOff val="35000"/>
                  </a:schemeClr>
                </a:solidFill>
              </a:rPr>
              <a:t>70. Ƒe 1999 me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chemeClr val="tx1">
                    <a:lumMod val="65000"/>
                    <a:lumOff val="35000"/>
                  </a:schemeClr>
                </a:solidFill>
              </a:rPr>
              <a:t>4 </a:t>
            </a:r>
            <a:r xmlns:a="http://schemas.openxmlformats.org/drawingml/2006/main">
              <a:rPr lang="ee" altLang="ko-KR" sz="2800">
                <a:solidFill>
                  <a:schemeClr val="tx1">
                    <a:lumMod val="65000"/>
                    <a:lumOff val="35000"/>
                  </a:schemeClr>
                </a:solidFill>
              </a:rPr>
              <a:t>100 ƒe xexlẽme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57192"/>
            <a:ext cx="8712968" cy="517802"/>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rgbClr val="ff0000"/>
                </a:solidFill>
              </a:rPr>
              <a:t>4 </a:t>
            </a:r>
            <a:r xmlns:a="http://schemas.openxmlformats.org/drawingml/2006/main">
              <a:rPr lang="ee" altLang="ko-KR" sz="2800">
                <a:solidFill>
                  <a:srgbClr val="ff0000"/>
                </a:solidFill>
              </a:rPr>
              <a:t>100 ƒe xexlẽme</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e" altLang="ko-KR" sz="4000">
                <a:solidFill>
                  <a:srgbClr val="ff0000"/>
                </a:solidFill>
              </a:rPr>
              <a:t>Egbe ƒe 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182221"/>
          </a:xfrm>
          <a:prstGeom prst="rect">
            <a:avLst/>
          </a:prstGeom>
          <a:noFill/>
        </p:spPr>
        <p:txBody>
          <a:bodyPr wrap="square">
            <a:spAutoFit/>
          </a:bodyPr>
          <a:lstStyle/>
          <a:p>
            <a:pPr xmlns:a="http://schemas.openxmlformats.org/drawingml/2006/main" lvl="0">
              <a:defRPr/>
            </a:pPr>
            <a:r xmlns:a="http://schemas.openxmlformats.org/drawingml/2006/main">
              <a:rPr lang="ee" altLang="ko-KR" sz="3600">
                <a:solidFill>
                  <a:schemeClr val="tx1">
                    <a:lumMod val="65000"/>
                    <a:lumOff val="35000"/>
                  </a:schemeClr>
                </a:solidFill>
              </a:rPr>
              <a:t>Abraham xɔ ƒe alafa ɖeka esime wodzi via Isak nɛ.</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e" altLang="ko-KR" sz="2800">
                <a:solidFill>
                  <a:schemeClr val="tx1">
                    <a:lumMod val="65000"/>
                    <a:lumOff val="35000"/>
                  </a:schemeClr>
                </a:solidFill>
              </a:rPr>
              <a:t>(Mose I, 21: 5)</a:t>
            </a:r>
            <a:endParaRPr xmlns:a="http://schemas.openxmlformats.org/drawingml/2006/main" lang="en-US" altLang="ko-KR"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880320" cy="369332"/>
          </a:xfrm>
          <a:prstGeom prst="rect">
            <a:avLst/>
          </a:prstGeom>
          <a:noFill/>
        </p:spPr>
        <p:txBody>
          <a:bodyPr wrap="square">
            <a:spAutoFit/>
          </a:bodyPr>
          <a:lstStyle/>
          <a:p>
            <a:pPr xmlns:a="http://schemas.openxmlformats.org/drawingml/2006/main" lvl="0">
              <a:defRPr/>
            </a:pPr>
            <a:r xmlns:a="http://schemas.openxmlformats.org/drawingml/2006/main">
              <a:rPr lang="ee" altLang="ko-KR" b="1">
                <a:solidFill>
                  <a:schemeClr val="tx1">
                    <a:lumMod val="50000"/>
                    <a:lumOff val="50000"/>
                  </a:schemeClr>
                </a:solidFill>
              </a:rPr>
              <a:t>8 Mawu ƒe Nya</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4104456" cy="1281663"/>
          </a:xfrm>
          <a:prstGeom prst="rect">
            <a:avLst/>
          </a:prstGeom>
          <a:noFill/>
        </p:spPr>
        <p:txBody>
          <a:bodyPr wrap="square">
            <a:spAutoFit/>
          </a:bodyPr>
          <a:lstStyle/>
          <a:p>
            <a:pPr xmlns:a="http://schemas.openxmlformats.org/drawingml/2006/main" lvl="0">
              <a:defRPr/>
            </a:pPr>
            <a:r xmlns:a="http://schemas.openxmlformats.org/drawingml/2006/main">
              <a:rPr lang="ee" altLang="ko-KR" sz="3900"/>
              <a:t>Abraham tsɔ Isak sa vɔe na Mawu</a:t>
            </a:r>
            <a:endParaRPr xmlns:a="http://schemas.openxmlformats.org/drawingml/2006/main" lang="ko-KR" altLang="en-US" sz="39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7" name="그림 6"/>
          <p:cNvPicPr>
            <a:picLocks noChangeAspect="1"/>
          </p:cNvPicPr>
          <p:nvPr/>
        </p:nvPicPr>
        <p:blipFill rotWithShape="1">
          <a:blip r:embed="rId8"/>
          <a:stretch>
            <a:fillRect/>
          </a:stretch>
        </p:blipFill>
        <p:spPr>
          <a:xfrm>
            <a:off x="4053595" y="2029986"/>
            <a:ext cx="5090405" cy="359868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e" altLang="ko-KR" sz="4000">
                <a:solidFill>
                  <a:srgbClr val="ff0000"/>
                </a:solidFill>
              </a:rPr>
              <a:t>Egbe ƒe 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ee" altLang="ko-KR" sz="3600">
                <a:solidFill>
                  <a:schemeClr val="tx1">
                    <a:lumMod val="65000"/>
                    <a:lumOff val="35000"/>
                  </a:schemeClr>
                </a:solidFill>
              </a:rPr>
              <a:t>Tete Mawu gblɔ be, “Kplɔ viwò, wò tenuvi, Isak, si nèlɔ̃, .</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ee" altLang="ko-KR" sz="3600">
                <a:solidFill>
                  <a:schemeClr val="tx1">
                    <a:lumMod val="65000"/>
                    <a:lumOff val="35000"/>
                  </a:schemeClr>
                </a:solidFill>
              </a:rPr>
              <a:t>eye nàyi Moriya nuto me. Mitsɔe sa vɔe le afima abe numevɔsa ene</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ee" altLang="ko-KR" sz="3600">
                <a:solidFill>
                  <a:schemeClr val="tx1">
                    <a:lumMod val="65000"/>
                    <a:lumOff val="35000"/>
                  </a:schemeClr>
                </a:solidFill>
              </a:rPr>
              <a:t>le to siwo ŋu maƒo nu tsoe na mi la dometɔ ɖeka dzi.”</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e" altLang="ko-KR" sz="2800">
                <a:solidFill>
                  <a:schemeClr val="tx1">
                    <a:lumMod val="65000"/>
                    <a:lumOff val="35000"/>
                  </a:schemeClr>
                </a:solidFill>
              </a:rPr>
              <a:t>Mose I,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a:spAutoFit/>
          </a:bodyPr>
          <a:lstStyle/>
          <a:p>
            <a:pPr xmlns:a="http://schemas.openxmlformats.org/drawingml/2006/main" lvl="0">
              <a:defRPr/>
            </a:pPr>
            <a:r xmlns:a="http://schemas.openxmlformats.org/drawingml/2006/main">
              <a:rPr lang="ee" altLang="ko-KR" sz="2800">
                <a:solidFill>
                  <a:schemeClr val="tx1">
                    <a:lumMod val="65000"/>
                    <a:lumOff val="35000"/>
                  </a:schemeClr>
                </a:solidFill>
              </a:rPr>
              <a:t>Gbe ɖeka la, Mawu gblɔ na Abraham be, .</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ee" altLang="ko-KR" sz="2800">
                <a:solidFill>
                  <a:schemeClr val="tx1">
                    <a:lumMod val="65000"/>
                    <a:lumOff val="35000"/>
                  </a:schemeClr>
                </a:solidFill>
              </a:rPr>
              <a:t>“Tsɔ wò tenuvi la nam wòanye numevɔ.”</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 y="-1"/>
            <a:ext cx="9144001" cy="564324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tretch>
            <a:fillRect/>
          </a:stretch>
        </p:blipFill>
        <p:spPr>
          <a:xfrm>
            <a:off x="0" y="6995"/>
            <a:ext cx="9144000" cy="5798269"/>
          </a:xfrm>
          <a:prstGeom prst="rect">
            <a:avLst/>
          </a:prstGeom>
        </p:spPr>
      </p:pic>
      <p:sp>
        <p:nvSpPr>
          <p:cNvPr id="5" name="TextBox 4"/>
          <p:cNvSpPr txBox="1"/>
          <p:nvPr/>
        </p:nvSpPr>
        <p:spPr>
          <a:xfrm>
            <a:off x="73274" y="5787261"/>
            <a:ext cx="8963222" cy="954107"/>
          </a:xfrm>
          <a:prstGeom prst="rect">
            <a:avLst/>
          </a:prstGeom>
          <a:noFill/>
        </p:spPr>
        <p:txBody>
          <a:bodyPr wrap="square">
            <a:spAutoFit/>
          </a:bodyPr>
          <a:lstStyle/>
          <a:p>
            <a:pPr xmlns:a="http://schemas.openxmlformats.org/drawingml/2006/main" lvl="0">
              <a:defRPr/>
            </a:pPr>
            <a:r xmlns:a="http://schemas.openxmlformats.org/drawingml/2006/main">
              <a:rPr lang="ee" altLang="ko-KR" sz="2800">
                <a:solidFill>
                  <a:schemeClr val="tx1">
                    <a:lumMod val="65000"/>
                    <a:lumOff val="35000"/>
                  </a:schemeClr>
                </a:solidFill>
              </a:rPr>
              <a:t>Abraham lɔ̃ Isak ale gbegbe be esesẽna nɛ ne ese nya tso Mawu gbɔ. Gake eɖoe be yeaɖo to Mawu.</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p>
            <a:pPr xmlns:a="http://schemas.openxmlformats.org/drawingml/2006/main" algn="ctr"/>
            <a:r xmlns:a="http://schemas.openxmlformats.org/drawingml/2006/main">
              <a:rPr lang="ee" altLang="ko-KR" sz="3200"/>
              <a:t>Amekae nye Mawu?</a:t>
            </a:r>
            <a:r xmlns:a="http://schemas.openxmlformats.org/drawingml/2006/main">
              <a:rPr lang="e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ee" altLang="ko-KR" sz="3600">
                <a:solidFill>
                  <a:srgbClr val="C00000"/>
                </a:solidFill>
              </a:rPr>
              <a:t>Enye...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p>
            <a:r xmlns:a="http://schemas.openxmlformats.org/drawingml/2006/main">
              <a:rPr lang="ee" altLang="ko-KR" sz="3600">
                <a:solidFill>
                  <a:schemeClr val="tx1">
                    <a:lumMod val="65000"/>
                    <a:lumOff val="35000"/>
                  </a:schemeClr>
                </a:solidFill>
              </a:rPr>
              <a:t>wɔla si wɔ xexeame katã nye hã mele eme.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8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ee" altLang="ko-KR" sz="2800">
                <a:solidFill>
                  <a:schemeClr val="tx1">
                    <a:lumMod val="65000"/>
                    <a:lumOff val="35000"/>
                  </a:schemeClr>
                </a:solidFill>
              </a:rPr>
              <a:t>Abraham bla Isak hetsɔe mlɔ vɔsamlekpui la dzi, eye wòte kpɔ be yeawui. Le ɣeyiɣi ma tututu me la, .</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5208"/>
            <a:ext cx="9127908" cy="58924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ee" altLang="ko-KR" sz="2800">
                <a:solidFill>
                  <a:schemeClr val="tx1">
                    <a:lumMod val="65000"/>
                    <a:lumOff val="35000"/>
                  </a:schemeClr>
                </a:solidFill>
              </a:rPr>
              <a:t>“Abraham, Abraham, mègawui o. Mègawɔ naneke nɛ o. Azɔ, menyae be èvɔ̃a Mawu eye nèlɔ̃nɛ.” Esiae nye dodokpɔ si Mawu wɔ na Abraham.</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8712"/>
            <a:ext cx="9144000" cy="540192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661248"/>
            <a:ext cx="9054634" cy="880521"/>
          </a:xfrm>
          <a:prstGeom prst="rect">
            <a:avLst/>
          </a:prstGeom>
          <a:noFill/>
        </p:spPr>
        <p:txBody>
          <a:bodyPr wrap="square">
            <a:spAutoFit/>
          </a:bodyPr>
          <a:lstStyle/>
          <a:p>
            <a:pPr xmlns:a="http://schemas.openxmlformats.org/drawingml/2006/main" lvl="0">
              <a:defRPr/>
            </a:pPr>
            <a:r xmlns:a="http://schemas.openxmlformats.org/drawingml/2006/main">
              <a:rPr lang="ee" altLang="ko-KR" sz="2600">
                <a:solidFill>
                  <a:schemeClr val="tx1">
                    <a:lumMod val="65000"/>
                    <a:lumOff val="35000"/>
                  </a:schemeClr>
                </a:solidFill>
              </a:rPr>
              <a:t>“Akpe na wò, Mawu!” Mawu xɔ Abraham ƒe xɔse kple dzidzɔ. Mawu wɔe wòzu xɔsetɔwo katã tɔgbui.</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28600" y="116631"/>
            <a:ext cx="9099308" cy="560458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e" altLang="ko-KR" sz="4000"/>
              <a:t>Egbe ƒe Nusɔsrɔ̃</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268760"/>
            <a:ext cx="8208912" cy="3996660"/>
          </a:xfrm>
          <a:prstGeom prst="rect">
            <a:avLst/>
          </a:prstGeom>
          <a:noFill/>
        </p:spPr>
        <p:txBody>
          <a:bodyPr wrap="square">
            <a:spAutoFit/>
          </a:bodyPr>
          <a:lstStyle/>
          <a:p>
            <a:pPr xmlns:a="http://schemas.openxmlformats.org/drawingml/2006/main" algn="ctr">
              <a:defRPr/>
            </a:pPr>
            <a:r xmlns:a="http://schemas.openxmlformats.org/drawingml/2006/main">
              <a:rPr lang="ee" altLang="ko-KR" sz="3200">
                <a:solidFill>
                  <a:schemeClr val="tx1">
                    <a:lumMod val="65000"/>
                    <a:lumOff val="35000"/>
                  </a:schemeClr>
                </a:solidFill>
              </a:rPr>
              <a:t>Abraham lɔ̃ Isak ale gbegbe, gake ele vevie nɛ wu be wòawɔ ɖe Mawu ƒe Nya la dzi.</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a:p>
            <a:pPr xmlns:a="http://schemas.openxmlformats.org/drawingml/2006/main" algn="ctr">
              <a:defRPr/>
            </a:pPr>
            <a:r xmlns:a="http://schemas.openxmlformats.org/drawingml/2006/main">
              <a:rPr lang="ee" altLang="ko-KR" sz="3200">
                <a:solidFill>
                  <a:schemeClr val="tx1">
                    <a:lumMod val="65000"/>
                    <a:lumOff val="35000"/>
                  </a:schemeClr>
                </a:solidFill>
              </a:rPr>
              <a:t>Ele be malɔ̃ Mawu wu nu bubu ɖesiaɖe, eye malɔ̃ wu ame bubu ɖesiaɖe le xexeame.</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ee" altLang="ko-KR" sz="3200"/>
              <a:t>Mawue nye ema?</a:t>
            </a:r>
            <a:r xmlns:a="http://schemas.openxmlformats.org/drawingml/2006/main">
              <a:rPr lang="e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ee" altLang="ko-KR" sz="3600">
                <a:solidFill>
                  <a:srgbClr val="c00000"/>
                </a:solidFill>
              </a:rPr>
              <a:t>Mawu nye..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ee" altLang="ko-KR" sz="3600">
                <a:solidFill>
                  <a:schemeClr val="tx1">
                    <a:lumMod val="65000"/>
                    <a:lumOff val="35000"/>
                  </a:schemeClr>
                </a:solidFill>
              </a:rPr>
              <a:t>Mía fofo si nana míaƒe xɔse sẽna ɖe edzi to dodokpɔ me.</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ee" altLang="ko-KR" sz="4000"/>
              <a:t>Egbe tɔ...</a:t>
            </a:r>
            <a:r xmlns:a="http://schemas.openxmlformats.org/drawingml/2006/main">
              <a:rPr lang="ee" altLang="en-US" sz="4000"/>
              <a:t> </a:t>
            </a:r>
            <a:r xmlns:a="http://schemas.openxmlformats.org/drawingml/2006/main">
              <a:rPr lang="ee" altLang="ko-KR" sz="4000"/>
              <a:t>Dodokpɔ</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p>
            <a:pPr xmlns:a="http://schemas.openxmlformats.org/drawingml/2006/main" lvl="0">
              <a:defRPr/>
            </a:pPr>
            <a:r xmlns:a="http://schemas.openxmlformats.org/drawingml/2006/main">
              <a:rPr lang="ee" altLang="ko-KR" sz="3200">
                <a:solidFill>
                  <a:schemeClr val="tx1">
                    <a:lumMod val="65000"/>
                    <a:lumOff val="35000"/>
                  </a:schemeClr>
                </a:solidFill>
              </a:rPr>
              <a:t>Nya kae Mawu gblɔ na Abraham be wòatsɔ asa numevɔ?</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chemeClr val="dk1"/>
                </a:solidFill>
              </a:rPr>
              <a:t>1 </a:t>
            </a:r>
            <a:r xmlns:a="http://schemas.openxmlformats.org/drawingml/2006/main">
              <a:rPr lang="ee" altLang="ko-KR" sz="2800">
                <a:solidFill>
                  <a:schemeClr val="dk1"/>
                </a:solidFill>
              </a:rPr>
              <a:t>Viŋutsu</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chemeClr val="tx1">
                    <a:lumMod val="65000"/>
                    <a:lumOff val="35000"/>
                  </a:schemeClr>
                </a:solidFill>
              </a:rPr>
              <a:t>2 </a:t>
            </a:r>
            <a:r xmlns:a="http://schemas.openxmlformats.org/drawingml/2006/main">
              <a:rPr lang="ee" altLang="ko-KR" sz="2800">
                <a:solidFill>
                  <a:schemeClr val="tx1">
                    <a:lumMod val="65000"/>
                    <a:lumOff val="35000"/>
                  </a:schemeClr>
                </a:solidFill>
              </a:rPr>
              <a:t>Srɔ̃nyɔnu</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chemeClr val="tx1">
                    <a:lumMod val="65000"/>
                    <a:lumOff val="35000"/>
                  </a:schemeClr>
                </a:solidFill>
              </a:rPr>
              <a:t>3 </a:t>
            </a:r>
            <a:r xmlns:a="http://schemas.openxmlformats.org/drawingml/2006/main">
              <a:rPr lang="ee" altLang="ko-KR" sz="2800">
                <a:solidFill>
                  <a:schemeClr val="tx1">
                    <a:lumMod val="65000"/>
                    <a:lumOff val="35000"/>
                  </a:schemeClr>
                </a:solidFill>
              </a:rPr>
              <a:t>Avũ</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chemeClr val="tx1">
                    <a:lumMod val="65000"/>
                    <a:lumOff val="35000"/>
                  </a:schemeClr>
                </a:solidFill>
              </a:rPr>
              <a:t>4 </a:t>
            </a:r>
            <a:r xmlns:a="http://schemas.openxmlformats.org/drawingml/2006/main">
              <a:rPr lang="ee" altLang="ko-KR" sz="2800">
                <a:solidFill>
                  <a:schemeClr val="tx1">
                    <a:lumMod val="65000"/>
                    <a:lumOff val="35000"/>
                  </a:schemeClr>
                </a:solidFill>
              </a:rPr>
              <a:t>Alẽwo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rgbClr val="ff0000"/>
                </a:solidFill>
              </a:rPr>
              <a:t>1 </a:t>
            </a:r>
            <a:r xmlns:a="http://schemas.openxmlformats.org/drawingml/2006/main">
              <a:rPr lang="ee" altLang="ko-KR" sz="2800">
                <a:solidFill>
                  <a:srgbClr val="ff0000"/>
                </a:solidFill>
              </a:rPr>
              <a:t>Viŋutsu</a:t>
            </a:r>
            <a:r xmlns:a="http://schemas.openxmlformats.org/drawingml/2006/main">
              <a:rPr lang="ee" altLang="en-US" sz="2800">
                <a:solidFill>
                  <a:srgbClr val="ff0000"/>
                </a:solidFill>
              </a:rPr>
              <a:t> </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e" altLang="ko-KR" sz="4000">
                <a:solidFill>
                  <a:srgbClr val="ff0000"/>
                </a:solidFill>
              </a:rPr>
              <a:t>Egbe ƒe 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ee" altLang="ko-KR" sz="3600">
                <a:solidFill>
                  <a:schemeClr val="tx1">
                    <a:lumMod val="65000"/>
                    <a:lumOff val="35000"/>
                  </a:schemeClr>
                </a:solidFill>
              </a:rPr>
              <a:t>Tete Mawu gblɔ be, “Kplɔ viwò, wò tenuvi, Isak, si nèlɔ̃, .</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ee" altLang="ko-KR" sz="3600">
                <a:solidFill>
                  <a:schemeClr val="tx1">
                    <a:lumMod val="65000"/>
                    <a:lumOff val="35000"/>
                  </a:schemeClr>
                </a:solidFill>
              </a:rPr>
              <a:t>eye nàyi Moriya nuto me. Mitsɔe sa vɔe le afima abe numevɔsa ene</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ee" altLang="ko-KR" sz="3600">
                <a:solidFill>
                  <a:schemeClr val="tx1">
                    <a:lumMod val="65000"/>
                    <a:lumOff val="35000"/>
                  </a:schemeClr>
                </a:solidFill>
              </a:rPr>
              <a:t>le to siwo ŋu maƒo nu tsoe na mi la dometɔ ɖeka dzi.”</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e" altLang="ko-KR" sz="2800">
                <a:solidFill>
                  <a:schemeClr val="tx1">
                    <a:lumMod val="65000"/>
                    <a:lumOff val="35000"/>
                  </a:schemeClr>
                </a:solidFill>
              </a:rPr>
              <a:t>Mose I,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353036"/>
            <a:ext cx="2880320" cy="359559"/>
          </a:xfrm>
          <a:prstGeom prst="rect">
            <a:avLst/>
          </a:prstGeom>
          <a:noFill/>
        </p:spPr>
        <p:txBody>
          <a:bodyPr wrap="square">
            <a:spAutoFit/>
          </a:bodyPr>
          <a:lstStyle/>
          <a:p>
            <a:pPr xmlns:a="http://schemas.openxmlformats.org/drawingml/2006/main" lvl="0">
              <a:defRPr/>
            </a:pPr>
            <a:r xmlns:a="http://schemas.openxmlformats.org/drawingml/2006/main">
              <a:rPr lang="ee" altLang="ko-KR" b="1">
                <a:solidFill>
                  <a:schemeClr val="tx1">
                    <a:lumMod val="50000"/>
                    <a:lumOff val="50000"/>
                  </a:schemeClr>
                </a:solidFill>
              </a:rPr>
              <a:t>No.9</a:t>
            </a:r>
            <a:r xmlns:a="http://schemas.openxmlformats.org/drawingml/2006/main">
              <a:rPr lang="ee" altLang="en-US" b="1">
                <a:solidFill>
                  <a:schemeClr val="tx1">
                    <a:lumMod val="50000"/>
                    <a:lumOff val="50000"/>
                  </a:schemeClr>
                </a:solidFill>
              </a:rPr>
              <a:t> </a:t>
            </a:r>
            <a:r xmlns:a="http://schemas.openxmlformats.org/drawingml/2006/main">
              <a:rPr lang="ee" altLang="ko-KR" b="1">
                <a:solidFill>
                  <a:schemeClr val="tx1">
                    <a:lumMod val="50000"/>
                    <a:lumOff val="50000"/>
                  </a:schemeClr>
                </a:solidFill>
              </a:rPr>
              <a:t>The</a:t>
            </a:r>
            <a:r xmlns:a="http://schemas.openxmlformats.org/drawingml/2006/main">
              <a:rPr lang="ee" altLang="en-US" b="1">
                <a:solidFill>
                  <a:schemeClr val="tx1">
                    <a:lumMod val="50000"/>
                    <a:lumOff val="50000"/>
                  </a:schemeClr>
                </a:solidFill>
              </a:rPr>
              <a:t> </a:t>
            </a:r>
            <a:r xmlns:a="http://schemas.openxmlformats.org/drawingml/2006/main">
              <a:rPr lang="ee" altLang="ko-KR" b="1">
                <a:solidFill>
                  <a:schemeClr val="tx1">
                    <a:lumMod val="50000"/>
                    <a:lumOff val="50000"/>
                  </a:schemeClr>
                </a:solidFill>
              </a:rPr>
              <a:t>Nya</a:t>
            </a:r>
            <a:r xmlns:a="http://schemas.openxmlformats.org/drawingml/2006/main">
              <a:rPr lang="ee" altLang="en-US" b="1">
                <a:solidFill>
                  <a:schemeClr val="tx1">
                    <a:lumMod val="50000"/>
                    <a:lumOff val="50000"/>
                  </a:schemeClr>
                </a:solidFill>
              </a:rPr>
              <a:t> </a:t>
            </a:r>
            <a:r xmlns:a="http://schemas.openxmlformats.org/drawingml/2006/main">
              <a:rPr lang="ee" altLang="ko-KR" b="1">
                <a:solidFill>
                  <a:schemeClr val="tx1">
                    <a:lumMod val="50000"/>
                    <a:lumOff val="50000"/>
                  </a:schemeClr>
                </a:solidFill>
              </a:rPr>
              <a:t>ƒe</a:t>
            </a:r>
            <a:r xmlns:a="http://schemas.openxmlformats.org/drawingml/2006/main">
              <a:rPr lang="ee" altLang="en-US" b="1">
                <a:solidFill>
                  <a:schemeClr val="tx1">
                    <a:lumMod val="50000"/>
                    <a:lumOff val="50000"/>
                  </a:schemeClr>
                </a:solidFill>
              </a:rPr>
              <a:t> </a:t>
            </a:r>
            <a:r xmlns:a="http://schemas.openxmlformats.org/drawingml/2006/main">
              <a:rPr lang="ee" altLang="ko-KR" b="1">
                <a:solidFill>
                  <a:schemeClr val="tx1">
                    <a:lumMod val="50000"/>
                    <a:lumOff val="50000"/>
                  </a:schemeClr>
                </a:solidFill>
              </a:rPr>
              <a:t>Mawu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859262"/>
            <a:ext cx="3931114" cy="1424958"/>
          </a:xfrm>
          <a:prstGeom prst="rect">
            <a:avLst/>
          </a:prstGeom>
          <a:noFill/>
        </p:spPr>
        <p:txBody>
          <a:bodyPr wrap="square">
            <a:spAutoFit/>
          </a:bodyPr>
          <a:lstStyle/>
          <a:p>
            <a:pPr xmlns:a="http://schemas.openxmlformats.org/drawingml/2006/main" algn="ctr">
              <a:defRPr/>
            </a:pPr>
            <a:r xmlns:a="http://schemas.openxmlformats.org/drawingml/2006/main">
              <a:rPr lang="ee" altLang="ko-KR" sz="4400"/>
              <a:t>Isak mewɔ dzre 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648141" y="1964962"/>
            <a:ext cx="4495859"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e" altLang="ko-KR" sz="4000">
                <a:solidFill>
                  <a:srgbClr val="ff0000"/>
                </a:solidFill>
              </a:rPr>
              <a:t>Egbe ƒe 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ee" altLang="ko-KR" sz="3600">
                <a:solidFill>
                  <a:schemeClr val="bg1">
                    <a:lumMod val="50000"/>
                  </a:schemeClr>
                </a:solidFill>
              </a:rPr>
              <a:t>Eʋu tso afima heɖe vudo bubu, eye ame aɖeke mewɔ dzre le eŋu o.</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ee" altLang="ko-KR" sz="3600">
                <a:solidFill>
                  <a:schemeClr val="bg1">
                    <a:lumMod val="50000"/>
                  </a:schemeClr>
                </a:solidFill>
              </a:rPr>
              <a:t>Etsɔ ŋkɔ nɛ be Rexabot gblɔ be: “Azɔ Yehowa na teƒe mí.”</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ee" altLang="ko-KR" sz="3600">
                <a:solidFill>
                  <a:schemeClr val="bg1">
                    <a:lumMod val="50000"/>
                  </a:schemeClr>
                </a:solidFill>
              </a:rPr>
              <a:t>eye míakpɔ dzidzedze le anyigba la dzi."</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e" altLang="ko-KR" sz="2800">
                <a:solidFill>
                  <a:schemeClr val="tx1">
                    <a:lumMod val="65000"/>
                    <a:lumOff val="35000"/>
                  </a:schemeClr>
                </a:solidFill>
              </a:rPr>
              <a:t>Mose ƒe Agbalẽ Gbãtɔ</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26:</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22. 22.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ee" altLang="ko-KR" sz="2800">
                <a:solidFill>
                  <a:schemeClr val="tx1">
                    <a:lumMod val="65000"/>
                    <a:lumOff val="35000"/>
                  </a:schemeClr>
                </a:solidFill>
              </a:rPr>
              <a:t>The</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vudowo</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wonye</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eyata</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le veviẽ,</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elabena</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wo</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te ŋu</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xɔ</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le mumu</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tsi</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le gbedadaƒo. Isak na vudoawo nyi fofoa ƒe dome.</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1331640" y="12576"/>
            <a:ext cx="6696744" cy="521662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ee" altLang="ko-KR" sz="4000">
                <a:solidFill>
                  <a:srgbClr val="FF0000"/>
                </a:solidFill>
              </a:rPr>
              <a:t>Egbe ƒe Nyabiase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ee" altLang="ko-KR" sz="3600">
                <a:solidFill>
                  <a:schemeClr val="tx1">
                    <a:lumMod val="65000"/>
                    <a:lumOff val="35000"/>
                  </a:schemeClr>
                </a:solidFill>
              </a:rPr>
              <a:t>Nukae Mawu tsɔ wɔ xexeamee?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chemeClr val="tx1">
                    <a:lumMod val="65000"/>
                    <a:lumOff val="35000"/>
                  </a:schemeClr>
                </a:solidFill>
              </a:rPr>
              <a:t>1 </a:t>
            </a:r>
            <a:r xmlns:a="http://schemas.openxmlformats.org/drawingml/2006/main">
              <a:rPr lang="ee" altLang="ko-KR" sz="2800">
                <a:solidFill>
                  <a:schemeClr val="tx1">
                    <a:lumMod val="65000"/>
                    <a:lumOff val="35000"/>
                  </a:schemeClr>
                </a:solidFill>
              </a:rPr>
              <a:t>kpe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92180"/>
            <a:ext cx="8424936" cy="511190"/>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chemeClr val="tx1">
                    <a:lumMod val="65000"/>
                    <a:lumOff val="35000"/>
                  </a:schemeClr>
                </a:solidFill>
              </a:rPr>
              <a:t>2 </a:t>
            </a:r>
            <a:r xmlns:a="http://schemas.openxmlformats.org/drawingml/2006/main">
              <a:rPr lang="ee" altLang="ko-KR" sz="2800">
                <a:solidFill>
                  <a:schemeClr val="tx1">
                    <a:lumMod val="65000"/>
                    <a:lumOff val="35000"/>
                  </a:schemeClr>
                </a:solidFill>
              </a:rPr>
              <a:t>tsi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chemeClr val="tx1">
                    <a:lumMod val="65000"/>
                    <a:lumOff val="35000"/>
                  </a:schemeClr>
                </a:solidFill>
              </a:rPr>
              <a:t>3 </a:t>
            </a:r>
            <a:r xmlns:a="http://schemas.openxmlformats.org/drawingml/2006/main">
              <a:rPr lang="ee" altLang="ko-KR" sz="2800">
                <a:solidFill>
                  <a:schemeClr val="tx1">
                    <a:lumMod val="65000"/>
                    <a:lumOff val="35000"/>
                  </a:schemeClr>
                </a:solidFill>
              </a:rPr>
              <a:t>ke</a:t>
            </a:r>
            <a:r xmlns:a="http://schemas.openxmlformats.org/drawingml/2006/main">
              <a:rPr lang="ee"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chemeClr val="tx1">
                    <a:lumMod val="65000"/>
                    <a:lumOff val="35000"/>
                  </a:schemeClr>
                </a:solidFill>
              </a:rPr>
              <a:t>4 </a:t>
            </a:r>
            <a:r xmlns:a="http://schemas.openxmlformats.org/drawingml/2006/main">
              <a:rPr lang="ee" altLang="ko-KR" sz="2800">
                <a:solidFill>
                  <a:schemeClr val="tx1">
                    <a:lumMod val="65000"/>
                    <a:lumOff val="35000"/>
                  </a:schemeClr>
                </a:solidFill>
              </a:rPr>
              <a:t>nya</a:t>
            </a:r>
            <a:endParaRPr xmlns:a="http://schemas.openxmlformats.org/drawingml/2006/main" lang="en-US" altLang="ko-KR" sz="2800">
              <a:solidFill>
                <a:schemeClr val="tx1">
                  <a:lumMod val="65000"/>
                  <a:lumOff val="35000"/>
                </a:schemeClr>
              </a:solidFill>
            </a:endParaRPr>
          </a:p>
        </p:txBody>
      </p:sp>
      <p:sp>
        <p:nvSpPr>
          <p:cNvPr id="24" name="TextBox 23"/>
          <p:cNvSpPr txBox="1"/>
          <p:nvPr/>
        </p:nvSpPr>
        <p:spPr>
          <a:xfrm>
            <a:off x="323528" y="5147637"/>
            <a:ext cx="8712968" cy="517833"/>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rgbClr val="FF0000"/>
                </a:solidFill>
              </a:rPr>
              <a:t>4 </a:t>
            </a:r>
            <a:r xmlns:a="http://schemas.openxmlformats.org/drawingml/2006/main">
              <a:rPr lang="ee" altLang="ko-KR" sz="2800">
                <a:solidFill>
                  <a:srgbClr val="FF0000"/>
                </a:solidFill>
              </a:rPr>
              <a:t>nya</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10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ee" altLang="ko-KR" sz="2800">
                <a:solidFill>
                  <a:schemeClr val="tx1">
                    <a:lumMod val="65000"/>
                    <a:lumOff val="35000"/>
                  </a:schemeClr>
                </a:solidFill>
              </a:rPr>
              <a:t>Ke hã, Filistitɔwo ʋã ŋui. Eyata, wotsɔ anyigba yɔ vudoawo me fũ.</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1523874" y="-27383"/>
            <a:ext cx="609625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40722"/>
          </a:xfrm>
          <a:prstGeom prst="rect">
            <a:avLst/>
          </a:prstGeom>
          <a:noFill/>
        </p:spPr>
        <p:txBody>
          <a:bodyPr wrap="square">
            <a:spAutoFit/>
          </a:bodyPr>
          <a:lstStyle/>
          <a:p>
            <a:pPr xmlns:a="http://schemas.openxmlformats.org/drawingml/2006/main" lvl="0">
              <a:defRPr/>
            </a:pPr>
            <a:r xmlns:a="http://schemas.openxmlformats.org/drawingml/2006/main">
              <a:rPr lang="ee" altLang="ko-KR" sz="2800">
                <a:solidFill>
                  <a:schemeClr val="tx1">
                    <a:lumMod val="65000"/>
                    <a:lumOff val="35000"/>
                  </a:schemeClr>
                </a:solidFill>
              </a:rPr>
              <a:t>Gake, Isak mewɔ dzre kpli wo o. Eʋu yi ɖaku vudoa. Eke ɖe tsi nyui ƒe vudo aɖe ŋu.</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566614" y="0"/>
            <a:ext cx="6084046"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ee" altLang="ko-KR" sz="2800">
                <a:solidFill>
                  <a:schemeClr val="tx1">
                    <a:lumMod val="65000"/>
                    <a:lumOff val="35000"/>
                  </a:schemeClr>
                </a:solidFill>
              </a:rPr>
              <a:t>Le ɣeyiɣi sia me la, ame mamlɛawo xɔ vudoa le Isak si. Gake, mewɔ dzre kpli wo hã o.</a:t>
            </a:r>
            <a:endParaRPr xmlns:a="http://schemas.openxmlformats.org/drawingml/2006/main" lang="en-US" altLang="ko-KR"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rcRect l="1640" t="1350" r="1350" b="1350"/>
          <a:stretch>
            <a:fillRect/>
          </a:stretch>
        </p:blipFill>
        <p:spPr>
          <a:xfrm>
            <a:off x="1422537" y="0"/>
            <a:ext cx="6264696" cy="579969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613"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ee" altLang="ko-KR" sz="2600">
                <a:solidFill>
                  <a:schemeClr val="tx1">
                    <a:lumMod val="65000"/>
                    <a:lumOff val="35000"/>
                  </a:schemeClr>
                </a:solidFill>
              </a:rPr>
              <a:t>Mawu yra Isak. Egaku vudo bubu ake. Mawu na tsi nyuie tso afima. Isak tu vɔsamlekpui eye wòsa akpedavɔ.</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331640" y="1"/>
            <a:ext cx="6370284"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123728" y="82696"/>
            <a:ext cx="4459762" cy="696449"/>
          </a:xfrm>
          <a:prstGeom prst="rect">
            <a:avLst/>
          </a:prstGeom>
          <a:noFill/>
        </p:spPr>
        <p:txBody>
          <a:bodyPr wrap="square">
            <a:spAutoFit/>
          </a:bodyPr>
          <a:lstStyle/>
          <a:p>
            <a:pPr xmlns:a="http://schemas.openxmlformats.org/drawingml/2006/main" algn="ctr">
              <a:defRPr/>
            </a:pPr>
            <a:r xmlns:a="http://schemas.openxmlformats.org/drawingml/2006/main">
              <a:rPr lang="ee" altLang="ko-KR" sz="4000">
                <a:solidFill>
                  <a:srgbClr val="ff0000"/>
                </a:solidFill>
              </a:rPr>
              <a:t>Egbe ƒe Nusɔsrɔ̃</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71606" y="11277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631880" y="82696"/>
            <a:ext cx="983695"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ee" altLang="ko-KR" sz="3600">
                <a:solidFill>
                  <a:schemeClr val="tx1">
                    <a:lumMod val="65000"/>
                    <a:lumOff val="35000"/>
                  </a:schemeClr>
                </a:solidFill>
              </a:rPr>
              <a:t>Isak mewɔ dzre kple ame siwo xɔ eƒe vudowo le esi o.</a:t>
            </a:r>
            <a:r xmlns:a="http://schemas.openxmlformats.org/drawingml/2006/main">
              <a:rPr lang="ee"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ee" altLang="ko-KR" sz="3600">
                <a:solidFill>
                  <a:schemeClr val="tx1">
                    <a:lumMod val="65000"/>
                    <a:lumOff val="35000"/>
                  </a:schemeClr>
                </a:solidFill>
              </a:rPr>
              <a:t>Mawu yra Isak.</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ee" altLang="ko-KR" sz="3600">
                <a:solidFill>
                  <a:schemeClr val="tx1">
                    <a:lumMod val="65000"/>
                    <a:lumOff val="35000"/>
                  </a:schemeClr>
                </a:solidFill>
              </a:rPr>
              <a:t>Mele be míawɔ dzre kple ame bubuwo hã o.</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ee" altLang="ko-KR" sz="3600">
                <a:solidFill>
                  <a:schemeClr val="tx1">
                    <a:lumMod val="65000"/>
                    <a:lumOff val="35000"/>
                  </a:schemeClr>
                </a:solidFill>
              </a:rPr>
              <a:t>Ele be míalɔ̃ ame bubuwo ahatsɔ wo ake.</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ee" altLang="ko-KR" sz="3200"/>
              <a:t>Mawue nye??</a:t>
            </a:r>
            <a:r xmlns:a="http://schemas.openxmlformats.org/drawingml/2006/main">
              <a:rPr lang="e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ee" altLang="ko-KR" sz="3600">
                <a:solidFill>
                  <a:srgbClr val="c00000"/>
                </a:solidFill>
              </a:rPr>
              <a:t>Mawu ….</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33301"/>
          </a:xfrm>
          <a:prstGeom prst="rect">
            <a:avLst/>
          </a:prstGeom>
          <a:noFill/>
        </p:spPr>
        <p:txBody>
          <a:bodyPr wrap="square">
            <a:spAutoFit/>
          </a:bodyPr>
          <a:lstStyle/>
          <a:p>
            <a:pPr xmlns:a="http://schemas.openxmlformats.org/drawingml/2006/main" lvl="0">
              <a:defRPr/>
            </a:pPr>
            <a:r xmlns:a="http://schemas.openxmlformats.org/drawingml/2006/main">
              <a:rPr lang="ee" altLang="ko-KR" sz="3600">
                <a:solidFill>
                  <a:schemeClr val="tx1">
                    <a:lumMod val="65000"/>
                    <a:lumOff val="35000"/>
                  </a:schemeClr>
                </a:solidFill>
              </a:rPr>
              <a:t>Elé fu amesiwo wɔa dzre kple ame bubuwo.</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a:p>
            <a:pPr xmlns:a="http://schemas.openxmlformats.org/drawingml/2006/main" lvl="0">
              <a:defRPr/>
            </a:pPr>
            <a:r xmlns:a="http://schemas.openxmlformats.org/drawingml/2006/main">
              <a:rPr lang="ee" altLang="ko-KR" sz="3600">
                <a:solidFill>
                  <a:schemeClr val="tx1">
                    <a:lumMod val="65000"/>
                    <a:lumOff val="35000"/>
                  </a:schemeClr>
                </a:solidFill>
              </a:rPr>
              <a:t>Elɔ̃a amesiwo ame siwo lɔ̃ wo nɔewo.</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ee" altLang="ko-KR" sz="4000">
                <a:solidFill>
                  <a:srgbClr val="ff0000"/>
                </a:solidFill>
              </a:rPr>
              <a:t>Egbe ƒe nyabiase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ee" altLang="ko-KR" sz="3600">
                <a:solidFill>
                  <a:schemeClr val="tx1">
                    <a:lumMod val="65000"/>
                    <a:lumOff val="35000"/>
                  </a:schemeClr>
                </a:solidFill>
              </a:rPr>
              <a:t>Nuka tae Isak kpe fu le ɣeyiɣi sesẽ aɖe me?</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chemeClr val="tx1">
                    <a:lumMod val="65000"/>
                    <a:lumOff val="35000"/>
                  </a:schemeClr>
                </a:solidFill>
              </a:rPr>
              <a:t>1 </a:t>
            </a:r>
            <a:r xmlns:a="http://schemas.openxmlformats.org/drawingml/2006/main">
              <a:rPr lang="ee" altLang="ko-KR" sz="2800">
                <a:solidFill>
                  <a:schemeClr val="tx1">
                    <a:lumMod val="65000"/>
                    <a:lumOff val="35000"/>
                  </a:schemeClr>
                </a:solidFill>
              </a:rPr>
              <a:t>aƒe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chemeClr val="tx1">
                    <a:lumMod val="65000"/>
                    <a:lumOff val="35000"/>
                  </a:schemeClr>
                </a:solidFill>
              </a:rPr>
              <a:t>2 </a:t>
            </a:r>
            <a:r xmlns:a="http://schemas.openxmlformats.org/drawingml/2006/main">
              <a:rPr lang="ee" altLang="ko-KR" sz="2800">
                <a:solidFill>
                  <a:schemeClr val="tx1">
                    <a:lumMod val="65000"/>
                    <a:lumOff val="35000"/>
                  </a:schemeClr>
                </a:solidFill>
              </a:rPr>
              <a:t>alẽvi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chemeClr val="dk1"/>
                </a:solidFill>
              </a:rPr>
              <a:t>3 </a:t>
            </a:r>
            <a:r xmlns:a="http://schemas.openxmlformats.org/drawingml/2006/main">
              <a:rPr lang="ee" altLang="ko-KR" sz="2800">
                <a:solidFill>
                  <a:schemeClr val="dk1"/>
                </a:solidFill>
              </a:rPr>
              <a:t>nyuie</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chemeClr val="tx1">
                    <a:lumMod val="65000"/>
                    <a:lumOff val="35000"/>
                  </a:schemeClr>
                </a:solidFill>
              </a:rPr>
              <a:t>4 </a:t>
            </a:r>
            <a:r xmlns:a="http://schemas.openxmlformats.org/drawingml/2006/main">
              <a:rPr lang="ee" altLang="ko-KR" sz="2800">
                <a:solidFill>
                  <a:schemeClr val="tx1">
                    <a:lumMod val="65000"/>
                    <a:lumOff val="35000"/>
                  </a:schemeClr>
                </a:solidFill>
              </a:rPr>
              <a:t>ƒome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p>
            <a:pPr xmlns:a="http://schemas.openxmlformats.org/drawingml/2006/main" lvl="0">
              <a:defRPr/>
            </a:pPr>
            <a:r xmlns:a="http://schemas.openxmlformats.org/drawingml/2006/main">
              <a:rPr lang="ee" altLang="en-US" sz="2800">
                <a:solidFill>
                  <a:srgbClr val="ff0000"/>
                </a:solidFill>
              </a:rPr>
              <a:t>3 </a:t>
            </a:r>
            <a:r xmlns:a="http://schemas.openxmlformats.org/drawingml/2006/main">
              <a:rPr lang="ee" altLang="ko-KR" sz="2800">
                <a:solidFill>
                  <a:srgbClr val="ff0000"/>
                </a:solidFill>
              </a:rPr>
              <a:t>nyuie</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e" altLang="ko-KR" sz="4000">
                <a:solidFill>
                  <a:srgbClr val="ff0000"/>
                </a:solidFill>
              </a:rPr>
              <a:t>Egbe ƒe nya</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ee" altLang="ko-KR" sz="3600">
                <a:solidFill>
                  <a:schemeClr val="bg1">
                    <a:lumMod val="50000"/>
                  </a:schemeClr>
                </a:solidFill>
              </a:rPr>
              <a:t>Eʋu tso afima heɖe vudo bubu, eye ame aɖeke mewɔ dzre le eŋu o.</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ee" altLang="ko-KR" sz="3600">
                <a:solidFill>
                  <a:schemeClr val="bg1">
                    <a:lumMod val="50000"/>
                  </a:schemeClr>
                </a:solidFill>
              </a:rPr>
              <a:t>Etsɔ ŋkɔ nɛ be Rexabot gblɔ be: “Azɔ Yehowa na teƒe mí.”</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ee" altLang="ko-KR" sz="3600">
                <a:solidFill>
                  <a:schemeClr val="bg1">
                    <a:lumMod val="50000"/>
                  </a:schemeClr>
                </a:solidFill>
              </a:rPr>
              <a:t>eye míakpɔ dzidzedze le anyigba la dzi."</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e" altLang="ko-KR" sz="2800">
                <a:solidFill>
                  <a:schemeClr val="tx1">
                    <a:lumMod val="65000"/>
                    <a:lumOff val="35000"/>
                  </a:schemeClr>
                </a:solidFill>
              </a:rPr>
              <a:t>Mose ƒe Agbalẽ Gbãtɔ</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26:</a:t>
            </a:r>
            <a:r xmlns:a="http://schemas.openxmlformats.org/drawingml/2006/main">
              <a:rPr lang="ee" altLang="en-US" sz="2800">
                <a:solidFill>
                  <a:schemeClr val="tx1">
                    <a:lumMod val="65000"/>
                    <a:lumOff val="35000"/>
                  </a:schemeClr>
                </a:solidFill>
              </a:rPr>
              <a:t> </a:t>
            </a:r>
            <a:r xmlns:a="http://schemas.openxmlformats.org/drawingml/2006/main">
              <a:rPr lang="ee" altLang="ko-KR" sz="2800">
                <a:solidFill>
                  <a:schemeClr val="tx1">
                    <a:lumMod val="65000"/>
                    <a:lumOff val="35000"/>
                  </a:schemeClr>
                </a:solidFill>
              </a:rPr>
              <a:t>22. 22.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7388" cy="369332"/>
          </a:xfrm>
          <a:prstGeom prst="rect">
            <a:avLst/>
          </a:prstGeom>
          <a:noFill/>
        </p:spPr>
        <p:txBody>
          <a:bodyPr wrap="square">
            <a:spAutoFit/>
          </a:bodyPr>
          <a:lstStyle/>
          <a:p>
            <a:pPr xmlns:a="http://schemas.openxmlformats.org/drawingml/2006/main" lvl="0">
              <a:defRPr/>
            </a:pPr>
            <a:r xmlns:a="http://schemas.openxmlformats.org/drawingml/2006/main">
              <a:rPr lang="ee" altLang="ko-KR" b="1">
                <a:solidFill>
                  <a:schemeClr val="tx1">
                    <a:lumMod val="50000"/>
                    <a:lumOff val="50000"/>
                  </a:schemeClr>
                </a:solidFill>
              </a:rPr>
              <a:t>No.10</a:t>
            </a:r>
            <a:r xmlns:a="http://schemas.openxmlformats.org/drawingml/2006/main">
              <a:rPr lang="ee" altLang="en-US" b="1">
                <a:solidFill>
                  <a:schemeClr val="tx1">
                    <a:lumMod val="50000"/>
                    <a:lumOff val="50000"/>
                  </a:schemeClr>
                </a:solidFill>
              </a:rPr>
              <a:t> </a:t>
            </a:r>
            <a:r xmlns:a="http://schemas.openxmlformats.org/drawingml/2006/main">
              <a:rPr lang="ee" altLang="ko-KR" b="1">
                <a:solidFill>
                  <a:schemeClr val="tx1">
                    <a:lumMod val="50000"/>
                    <a:lumOff val="50000"/>
                  </a:schemeClr>
                </a:solidFill>
              </a:rPr>
              <a:t>The</a:t>
            </a:r>
            <a:r xmlns:a="http://schemas.openxmlformats.org/drawingml/2006/main">
              <a:rPr lang="ee" altLang="en-US" b="1">
                <a:solidFill>
                  <a:schemeClr val="tx1">
                    <a:lumMod val="50000"/>
                    <a:lumOff val="50000"/>
                  </a:schemeClr>
                </a:solidFill>
              </a:rPr>
              <a:t> </a:t>
            </a:r>
            <a:r xmlns:a="http://schemas.openxmlformats.org/drawingml/2006/main">
              <a:rPr lang="ee" altLang="ko-KR" b="1">
                <a:solidFill>
                  <a:schemeClr val="tx1">
                    <a:lumMod val="50000"/>
                    <a:lumOff val="50000"/>
                  </a:schemeClr>
                </a:solidFill>
              </a:rPr>
              <a:t>Nya</a:t>
            </a:r>
            <a:r xmlns:a="http://schemas.openxmlformats.org/drawingml/2006/main">
              <a:rPr lang="ee" altLang="en-US" b="1">
                <a:solidFill>
                  <a:schemeClr val="tx1">
                    <a:lumMod val="50000"/>
                    <a:lumOff val="50000"/>
                  </a:schemeClr>
                </a:solidFill>
              </a:rPr>
              <a:t> </a:t>
            </a:r>
            <a:r xmlns:a="http://schemas.openxmlformats.org/drawingml/2006/main">
              <a:rPr lang="ee" altLang="ko-KR" b="1">
                <a:solidFill>
                  <a:schemeClr val="tx1">
                    <a:lumMod val="50000"/>
                    <a:lumOff val="50000"/>
                  </a:schemeClr>
                </a:solidFill>
              </a:rPr>
              <a:t>ƒe</a:t>
            </a:r>
            <a:r xmlns:a="http://schemas.openxmlformats.org/drawingml/2006/main">
              <a:rPr lang="ee" altLang="en-US" b="1">
                <a:solidFill>
                  <a:schemeClr val="tx1">
                    <a:lumMod val="50000"/>
                    <a:lumOff val="50000"/>
                  </a:schemeClr>
                </a:solidFill>
              </a:rPr>
              <a:t> </a:t>
            </a:r>
            <a:r xmlns:a="http://schemas.openxmlformats.org/drawingml/2006/main">
              <a:rPr lang="ee" altLang="ko-KR" b="1">
                <a:solidFill>
                  <a:schemeClr val="tx1">
                    <a:lumMod val="50000"/>
                    <a:lumOff val="50000"/>
                  </a:schemeClr>
                </a:solidFill>
              </a:rPr>
              <a:t>Mawu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7186" y="1916832"/>
            <a:ext cx="3931114" cy="2291313"/>
          </a:xfrm>
          <a:prstGeom prst="rect">
            <a:avLst/>
          </a:prstGeom>
          <a:noFill/>
        </p:spPr>
        <p:txBody>
          <a:bodyPr wrap="square">
            <a:spAutoFit/>
          </a:bodyPr>
          <a:lstStyle/>
          <a:p>
            <a:pPr xmlns:a="http://schemas.openxmlformats.org/drawingml/2006/main" algn="ctr">
              <a:defRPr/>
            </a:pPr>
            <a:r xmlns:a="http://schemas.openxmlformats.org/drawingml/2006/main">
              <a:rPr lang="ee" altLang="ko-KR" sz="3600"/>
              <a:t>Esau dzra ŋgɔgbevinyenye la</a:t>
            </a:r>
            <a:endParaRPr xmlns:a="http://schemas.openxmlformats.org/drawingml/2006/main" lang="en-US" altLang="ko-KR" sz="3600"/>
          </a:p>
          <a:p>
            <a:pPr xmlns:a="http://schemas.openxmlformats.org/drawingml/2006/main" algn="ctr">
              <a:defRPr/>
            </a:pPr>
            <a:r xmlns:a="http://schemas.openxmlformats.org/drawingml/2006/main">
              <a:rPr lang="ee" altLang="ko-KR" sz="3600"/>
              <a:t>na nuɖuɖu dzĩ ƒe agba ɖeka</a:t>
            </a:r>
            <a:endParaRPr xmlns:a="http://schemas.openxmlformats.org/drawingml/2006/main" lang="en-US" altLang="ko-KR"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847288"/>
            <a:ext cx="5364088" cy="402306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e" altLang="ko-KR" sz="4000">
                <a:solidFill>
                  <a:srgbClr val="ff0000"/>
                </a:solidFill>
              </a:rPr>
              <a:t>Egbe ƒe Nya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43142" cy="3382496"/>
          </a:xfrm>
          <a:prstGeom prst="rect">
            <a:avLst/>
          </a:prstGeom>
          <a:noFill/>
        </p:spPr>
        <p:txBody>
          <a:bodyPr wrap="square">
            <a:spAutoFit/>
          </a:bodyPr>
          <a:lstStyle/>
          <a:p>
            <a:pPr xmlns:a="http://schemas.openxmlformats.org/drawingml/2006/main" lvl="0">
              <a:defRPr/>
            </a:pPr>
            <a:r xmlns:a="http://schemas.openxmlformats.org/drawingml/2006/main">
              <a:rPr lang="ee" altLang="ko-KR" sz="3600">
                <a:solidFill>
                  <a:schemeClr val="bg1">
                    <a:lumMod val="50000"/>
                  </a:schemeClr>
                </a:solidFill>
              </a:rPr>
              <a:t>Emegbe Yakob tsɔ abolo kple abolomegba aɖe na Esau.</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ee" altLang="ko-KR" sz="3600">
                <a:solidFill>
                  <a:schemeClr val="bg1">
                    <a:lumMod val="50000"/>
                  </a:schemeClr>
                </a:solidFill>
              </a:rPr>
              <a:t>Eɖu nu no nu, eye emegbe wòfɔ hedzo.</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ee" altLang="ko-KR" sz="3600">
                <a:solidFill>
                  <a:schemeClr val="bg1">
                    <a:lumMod val="50000"/>
                  </a:schemeClr>
                </a:solidFill>
              </a:rPr>
              <a:t>Eya ta, Esau do vlo eƒe ŋgɔgbevinyenye.</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ee" altLang="ko-KR" sz="3600">
                <a:solidFill>
                  <a:schemeClr val="bg1">
                    <a:lumMod val="50000"/>
                  </a:schemeClr>
                </a:solidFill>
              </a:rPr>
              <a:t>                                                                 </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0037" y="5513116"/>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e" altLang="ko-KR" sz="2800">
                <a:solidFill>
                  <a:schemeClr val="bg1">
                    <a:lumMod val="50000"/>
                  </a:schemeClr>
                </a:solidFill>
              </a:rPr>
              <a:t>Mose I,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한컴오피스">
  <a:themeElements>
    <a:clrScheme name="한컴오피스">
      <a:dk1>
        <a:sysClr val="windowText" lastClr="000000"/>
      </a:dk1>
      <a:lt1>
        <a:sysClr val="window" lastClr="ffffff"/>
      </a:lt1>
      <a:dk2>
        <a:srgbClr val="1c3d62"/>
      </a:dk2>
      <a:lt2>
        <a:srgbClr val="e3dcc1"/>
      </a:lt2>
      <a:accent1>
        <a:srgbClr val="315f97"/>
      </a:accent1>
      <a:accent2>
        <a:srgbClr val="c75252"/>
      </a:accent2>
      <a:accent3>
        <a:srgbClr val="e9ae2b"/>
      </a:accent3>
      <a:accent4>
        <a:srgbClr val="699b37"/>
      </a:accent4>
      <a:accent5>
        <a:srgbClr val="358791"/>
      </a:accent5>
      <a:accent6>
        <a:srgbClr val="ca56a7"/>
      </a:accent6>
      <a:hlink>
        <a:srgbClr val="0000ff"/>
      </a:hlink>
      <a:folHlink>
        <a:srgbClr val="800080"/>
      </a:folHlink>
    </a:clrScheme>
    <a:fontScheme name="한컴오피스">
      <a:majorFont>
        <a:latin typeface="함초롬돋움"/>
        <a:ea typeface="함초롬돋움"/>
        <a:cs typeface="Times New Roman"/>
      </a:majorFont>
      <a:minorFont>
        <a:latin typeface="함초롬돋움"/>
        <a:ea typeface="함초롬돋움"/>
        <a:cs typeface="Times New Roman"/>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4947</ep:Words>
  <ep:PresentationFormat>On-screen Show (4:3)</ep:PresentationFormat>
  <ep:Paragraphs>781</ep:Paragraphs>
  <ep:Slides>163</ep:Slides>
  <ep:Notes>6</ep:Notes>
  <ep:TotalTime>0</ep:TotalTime>
  <ep:HiddenSlides>0</ep:HiddenSlides>
  <ep:MMClips>0</ep:MMClips>
  <ep:HeadingPairs>
    <vt:vector size="4" baseType="variant">
      <vt:variant>
        <vt:lpstr>테마</vt:lpstr>
      </vt:variant>
      <vt:variant>
        <vt:i4>5</vt:i4>
      </vt:variant>
      <vt:variant>
        <vt:lpstr>슬라이드 제목</vt:lpstr>
      </vt:variant>
      <vt:variant>
        <vt:i4>163</vt:i4>
      </vt:variant>
    </vt:vector>
  </ep:HeadingPairs>
  <ep:TitlesOfParts>
    <vt:vector size="168" baseType="lpstr">
      <vt:lpstr>Office 테마</vt:lpstr>
      <vt:lpstr>Office 테마</vt:lpstr>
      <vt:lpstr>Office 테마</vt:lpstr>
      <vt:lpstr>Office 테마</vt:lpstr>
      <vt:lpstr>Office 테마</vt:lpstr>
      <vt:lpstr>PowerPoint Presentation</vt:lpstr>
      <vt:lpstr>PowerPoint Presentation</vt:lpstr>
      <vt:lpstr>PowerPoint Presentation</vt:lpstr>
      <vt:lpstr>PowerPoint Presentation</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lpstr>슬라이드 33</vt:lpstr>
      <vt:lpstr>슬라이드 34</vt:lpstr>
      <vt:lpstr>슬라이드 35</vt:lpstr>
      <vt:lpstr>슬라이드 36</vt:lpstr>
      <vt:lpstr>슬라이드 37</vt:lpstr>
      <vt:lpstr>슬라이드 38</vt:lpstr>
      <vt:lpstr>슬라이드 39</vt:lpstr>
      <vt:lpstr>슬라이드 40</vt:lpstr>
      <vt:lpstr>슬라이드 41</vt:lpstr>
      <vt:lpstr>슬라이드 42</vt:lpstr>
      <vt:lpstr>슬라이드 43</vt:lpstr>
      <vt:lpstr>슬라이드 44</vt:lpstr>
      <vt:lpstr>슬라이드 45</vt:lpstr>
      <vt:lpstr>슬라이드 46</vt:lpstr>
      <vt:lpstr>슬라이드 47</vt:lpstr>
      <vt:lpstr>슬라이드 48</vt:lpstr>
      <vt:lpstr>슬라이드 49</vt:lpstr>
      <vt:lpstr>슬라이드 50</vt:lpstr>
      <vt:lpstr>슬라이드 51</vt:lpstr>
      <vt:lpstr>슬라이드 52</vt:lpstr>
      <vt:lpstr>슬라이드 53</vt:lpstr>
      <vt:lpstr>슬라이드 54</vt:lpstr>
      <vt:lpstr>슬라이드 55</vt:lpstr>
      <vt:lpstr>슬라이드 56</vt:lpstr>
      <vt:lpstr>슬라이드 57</vt:lpstr>
      <vt:lpstr>슬라이드 58</vt:lpstr>
      <vt:lpstr>슬라이드 59</vt:lpstr>
      <vt:lpstr>슬라이드 60</vt:lpstr>
      <vt:lpstr>슬라이드 61</vt:lpstr>
      <vt:lpstr>슬라이드 62</vt:lpstr>
      <vt:lpstr>슬라이드 63</vt:lpstr>
      <vt:lpstr>슬라이드 64</vt:lpstr>
      <vt:lpstr>슬라이드 65</vt:lpstr>
      <vt:lpstr>슬라이드 66</vt:lpstr>
      <vt:lpstr>슬라이드 67</vt:lpstr>
      <vt:lpstr>슬라이드 68</vt:lpstr>
      <vt:lpstr>슬라이드 69</vt:lpstr>
      <vt:lpstr>슬라이드 70</vt:lpstr>
      <vt:lpstr>슬라이드 71</vt:lpstr>
      <vt:lpstr>슬라이드 72</vt:lpstr>
      <vt:lpstr>슬라이드 73</vt:lpstr>
      <vt:lpstr>슬라이드 74</vt:lpstr>
      <vt:lpstr>슬라이드 75</vt:lpstr>
      <vt:lpstr>슬라이드 76</vt:lpstr>
      <vt:lpstr>슬라이드 77</vt:lpstr>
      <vt:lpstr>슬라이드 78</vt:lpstr>
      <vt:lpstr>슬라이드 79</vt:lpstr>
      <vt:lpstr>슬라이드 80</vt:lpstr>
      <vt:lpstr>슬라이드 81</vt:lpstr>
      <vt:lpstr>슬라이드 82</vt:lpstr>
      <vt:lpstr>슬라이드 83</vt:lpstr>
      <vt:lpstr>슬라이드 84</vt:lpstr>
      <vt:lpstr>슬라이드 85</vt:lpstr>
      <vt:lpstr>슬라이드 86</vt:lpstr>
      <vt:lpstr>슬라이드 87</vt:lpstr>
      <vt:lpstr>슬라이드 88</vt:lpstr>
      <vt:lpstr>슬라이드 89</vt:lpstr>
      <vt:lpstr>슬라이드 90</vt:lpstr>
      <vt:lpstr>슬라이드 91</vt:lpstr>
      <vt:lpstr>슬라이드 92</vt:lpstr>
      <vt:lpstr>슬라이드 93</vt:lpstr>
      <vt:lpstr>슬라이드 94</vt:lpstr>
      <vt:lpstr>슬라이드 95</vt:lpstr>
      <vt:lpstr>슬라이드 96</vt:lpstr>
      <vt:lpstr>슬라이드 97</vt:lpstr>
      <vt:lpstr>슬라이드 98</vt:lpstr>
      <vt:lpstr>슬라이드 99</vt:lpstr>
      <vt:lpstr>슬라이드 100</vt:lpstr>
      <vt:lpstr>슬라이드 101</vt:lpstr>
      <vt:lpstr>슬라이드 102</vt:lpstr>
      <vt:lpstr>슬라이드 103</vt:lpstr>
      <vt:lpstr>슬라이드 104</vt:lpstr>
      <vt:lpstr>슬라이드 105</vt:lpstr>
      <vt:lpstr>슬라이드 106</vt:lpstr>
      <vt:lpstr>슬라이드 107</vt:lpstr>
      <vt:lpstr>슬라이드 108</vt:lpstr>
      <vt:lpstr>슬라이드 109</vt:lpstr>
      <vt:lpstr>슬라이드 110</vt:lpstr>
      <vt:lpstr>슬라이드 111</vt:lpstr>
      <vt:lpstr>슬라이드 112</vt:lpstr>
      <vt:lpstr>슬라이드 113</vt:lpstr>
      <vt:lpstr>슬라이드 114</vt:lpstr>
      <vt:lpstr>슬라이드 115</vt:lpstr>
      <vt:lpstr>슬라이드 116</vt:lpstr>
      <vt:lpstr>슬라이드 117</vt:lpstr>
      <vt:lpstr>슬라이드 118</vt:lpstr>
      <vt:lpstr>슬라이드 119</vt:lpstr>
      <vt:lpstr>슬라이드 120</vt:lpstr>
      <vt:lpstr>슬라이드 121</vt:lpstr>
      <vt:lpstr>슬라이드 122</vt:lpstr>
      <vt:lpstr>슬라이드 123</vt:lpstr>
      <vt:lpstr>슬라이드 124</vt:lpstr>
      <vt:lpstr>슬라이드 125</vt:lpstr>
      <vt:lpstr>슬라이드 126</vt:lpstr>
      <vt:lpstr>슬라이드 127</vt:lpstr>
      <vt:lpstr>슬라이드 128</vt:lpstr>
      <vt:lpstr>슬라이드 129</vt:lpstr>
      <vt:lpstr>슬라이드 130</vt:lpstr>
      <vt:lpstr>슬라이드 131</vt:lpstr>
      <vt:lpstr>슬라이드 132</vt:lpstr>
      <vt:lpstr>슬라이드 133</vt:lpstr>
      <vt:lpstr>슬라이드 134</vt:lpstr>
      <vt:lpstr>슬라이드 135</vt:lpstr>
      <vt:lpstr>슬라이드 136</vt:lpstr>
      <vt:lpstr>슬라이드 137</vt:lpstr>
      <vt:lpstr>슬라이드 138</vt:lpstr>
      <vt:lpstr>슬라이드 139</vt:lpstr>
      <vt:lpstr>슬라이드 140</vt:lpstr>
      <vt:lpstr>슬라이드 141</vt:lpstr>
      <vt:lpstr>슬라이드 142</vt:lpstr>
      <vt:lpstr>슬라이드 143</vt:lpstr>
      <vt:lpstr>슬라이드 144</vt:lpstr>
      <vt:lpstr>슬라이드 145</vt:lpstr>
      <vt:lpstr>슬라이드 146</vt:lpstr>
      <vt:lpstr>슬라이드 147</vt:lpstr>
      <vt:lpstr>슬라이드 148</vt:lpstr>
      <vt:lpstr>슬라이드 149</vt:lpstr>
      <vt:lpstr>슬라이드 150</vt:lpstr>
      <vt:lpstr>슬라이드 151</vt:lpstr>
      <vt:lpstr>슬라이드 152</vt:lpstr>
      <vt:lpstr>슬라이드 153</vt:lpstr>
      <vt:lpstr>슬라이드 154</vt:lpstr>
      <vt:lpstr>슬라이드 155</vt:lpstr>
      <vt:lpstr>슬라이드 156</vt:lpstr>
      <vt:lpstr>슬라이드 157</vt:lpstr>
      <vt:lpstr>슬라이드 158</vt:lpstr>
      <vt:lpstr>슬라이드 159</vt:lpstr>
      <vt:lpstr>슬라이드 160</vt:lpstr>
      <vt:lpstr>슬라이드 161</vt:lpstr>
      <vt:lpstr>슬라이드 162</vt:lpstr>
      <vt:lpstr>슬라이드 163</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2014-11-24T05:13:47.000</dcterms:created>
  <dc:creator>leo</dc:creator>
  <cp:lastModifiedBy>user</cp:lastModifiedBy>
  <dcterms:modified xsi:type="dcterms:W3CDTF">2023-09-25T04:45:14.315</dcterms:modified>
  <cp:revision>55</cp:revision>
  <dc:title>PowerPoint 프레젠테이션</dc:title>
  <cp:version>1000.0000.01</cp:version>
</cp:coreProperties>
</file>