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ee"/>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ee" altLang="en-US" err="1"/>
              <a:t>토ᅇ ƒe nyawo</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ee" altLang="ko-KR" b="1">
                <a:solidFill>
                  <a:schemeClr val="tx1">
                    <a:lumMod val="50000"/>
                    <a:lumOff val="50000"/>
                  </a:schemeClr>
                </a:solidFill>
              </a:rPr>
              <a:t>Ao.</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31 Mawu ƒe Nya la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ee" altLang="ko-KR" sz="4000"/>
              <a:t>Yonatan, .</a:t>
            </a:r>
          </a:p>
          <a:p>
            <a:pPr xmlns:a="http://schemas.openxmlformats.org/drawingml/2006/main" algn="ctr"/>
            <a:r xmlns:a="http://schemas.openxmlformats.org/drawingml/2006/main">
              <a:rPr lang="ee" altLang="ko-KR" sz="4000"/>
              <a:t>David Xɔlɔ̃ Nyui</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ee" altLang="ko-KR" sz="3200">
                <a:solidFill>
                  <a:schemeClr val="tx1">
                    <a:lumMod val="65000"/>
                    <a:lumOff val="35000"/>
                  </a:schemeClr>
                </a:solidFill>
              </a:rPr>
              <a:t>Nukae Yonatan metsɔ na Dawid 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yi</a:t>
            </a:r>
            <a:r xmlns:a="http://schemas.openxmlformats.org/drawingml/2006/main">
              <a:rPr lang="ee"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akpoxɔnu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aŋutsrɔe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awuwo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ee" altLang="en-US" sz="2800">
                <a:solidFill>
                  <a:srgbClr val="FF0000"/>
                </a:solidFill>
              </a:rPr>
              <a:t>2 </a:t>
            </a:r>
            <a:r xmlns:a="http://schemas.openxmlformats.org/drawingml/2006/main">
              <a:rPr lang="ee" altLang="ko-KR" sz="2800">
                <a:solidFill>
                  <a:srgbClr val="FF0000"/>
                </a:solidFill>
              </a:rPr>
              <a:t>akpoxɔnu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No. 40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Fianyɔnu Ester ƒe dzideƒo.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Tete fia la bia be, "Nukae nye ema, Fianyɔnu Ester? Nukae nye wò biabia? Vaseɖe fiaɖuƒe la ƒe afã gɔ̃ hã la, woatsɔe ana wò."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Ester</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Ɣeyiɣi ma mee Yuda nyɔnu nyanu aɖe si ŋkɔe nye Ester nye Persia fianyɔnu. Ke hã, Haman ɖo nugbe be yeazã fia ƒe sea atsɔ atsrɔ̃ Yudatɔwo.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Ebu eŋu be, ‘Ate ŋu awum ne mete ɖe fia la ŋu evɔ fia la meyɔm o.” Ke hã, eɖoe be yeayi fia la gbɔ aɖabia tso yeƒe amewo si be woaɖe yewo, togbɔ be etsi tre ɖe se ŋu hã.</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Gake, esi wòkpɔ Fianyɔnu Ester wòtsi tre ɖe fiasãa me la, edzɔ dzi nɛ ŋutɔ eye wògblɔ be, “Nukae nye wò biabia? Matsɔe ana wò.”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Fia lae ɖe nugbe si Haman ɖo be yeatsrɔ̃ Yudatɔwo la fia. Esia wɔe be fia lé fui eye wowui.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“Akpe na wò, Aƒetɔ, be nèkpɔ mía ta!” Le fianyɔnu Ester ƒe dzideƒo ta la, wokpɔ Yudatɔwo ta.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Togbɔ be ele be woawu Ester hã la, edo gbe ɖa na Mawu be wòaɖe yeƒe amewo dzideƒotɔe.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Mawu ɖe Yudatɔwo tso xaxa la me to Ester ƒe gbedodoɖa me kple Eƒe nunya kple ŋusẽ wɔnuku 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Mina míaxɔ Mawu ƒe kpekpeɖeŋu wɔnuku kple ɖeɖekpɔkpɔ dzi ase ahakpɔ mɔ na mí le míaƒe gbesiagbegbenɔnɔ me.</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Mawue léa eƒe amewo me ɖe asi hekpena ɖe wo ŋu vaseɖe nuwuwu.</a:t>
            </a:r>
            <a:r xmlns:a="http://schemas.openxmlformats.org/drawingml/2006/main">
              <a:rPr lang="ee"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ee" altLang="ko-KR" sz="3600">
                <a:solidFill>
                  <a:schemeClr val="tx1">
                    <a:lumMod val="65000"/>
                    <a:lumOff val="35000"/>
                  </a:schemeClr>
                </a:solidFill>
              </a:rPr>
              <a:t>Mawu le asi lém ɖe ŋunye hele kpekpem ɖe ŋunye vaseɖe xexeame ƒe nuwuwu.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200">
                <a:solidFill>
                  <a:schemeClr val="tx1">
                    <a:lumMod val="65000"/>
                    <a:lumOff val="35000"/>
                  </a:schemeClr>
                </a:solidFill>
              </a:rPr>
              <a:t>Nukae dzɔ ɖe Ester dzi esi wòte ɖe fia la ŋu evɔ womeyɔe 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Ele be woawui.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Wonyae do goe.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Mete ŋu do go fia la 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Ate ŋu agblɔ nya si wòdi be yeabia na fia 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Ate ŋu agblɔ nya si wòdi be yeabia na fia la.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Esi Dawid ƒo nu kple Saul vɔ la, Yonatan va zu ɖeka kple Dawid le gbɔgbɔ me, eye wòlɔ̃e abe eya ŋutɔ ene.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e" altLang="ko-KR" sz="2800">
                <a:solidFill>
                  <a:schemeClr val="tx1">
                    <a:lumMod val="65000"/>
                    <a:lumOff val="35000"/>
                  </a:schemeClr>
                </a:solidFill>
              </a:rPr>
              <a:t>1 Samuel 18: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Tete fia la bia be, "Nukae nye ema, Fianyɔnu Ester? Nukae nye wò biabia? Vaseɖe fiaɖuƒe la ƒe afã gɔ̃ hã la, woatsɔe ana wò."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Ester</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ee" altLang="ko-KR" b="1">
                <a:solidFill>
                  <a:schemeClr val="tx1">
                    <a:lumMod val="50000"/>
                    <a:lumOff val="50000"/>
                  </a:schemeClr>
                </a:solidFill>
              </a:rPr>
              <a:t>No. 41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ee" altLang="ko-KR" sz="4400"/>
              <a:t>Hiob si Mawu yra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Ŋutsu aɖe si ŋkɔe nye Hiob nɔ Uz-nyigba dzi. Ŋutsu sia nye amesi ŋu fɔɖiɖi mele o eye wònye ame dzɔdzɔe; evɔ̃a Mawu eye wòƒoa asa na vɔ̃.</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e" altLang="ko-KR" sz="2800">
                <a:solidFill>
                  <a:schemeClr val="tx1">
                    <a:lumMod val="65000"/>
                    <a:lumOff val="35000"/>
                  </a:schemeClr>
                </a:solidFill>
              </a:rPr>
              <a:t>Dɔ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Hiob si nɔ Uz-nyigba si le Ɣedzeƒenyigba dzi lae nye kesinɔtɔ wu. Evɔ̃a Mawu eye fɔmaɖila kple ame dzɔdzɔe.</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“Esi nèyra Hiob ta la, evɔ̃ wò! Ðe Hiob vɔ̃a Mawu dzodzroa?” Satana ɖo nugbe be yeado Hiob kpɔ.</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ee" altLang="ko-KR" sz="2400">
                <a:solidFill>
                  <a:schemeClr val="tx1">
                    <a:lumMod val="65000"/>
                    <a:lumOff val="35000"/>
                  </a:schemeClr>
                </a:solidFill>
              </a:rPr>
              <a:t>Satana xɔ nusianu le zã ɖeka me, viawo kple eƒe nunɔamesiwo katã. Eva zu ame wɔnublanuitɔ kekeake le xexeame.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ee" altLang="ko-KR" sz="2600">
                <a:solidFill>
                  <a:schemeClr val="tx1">
                    <a:lumMod val="65000"/>
                    <a:lumOff val="35000"/>
                  </a:schemeClr>
                </a:solidFill>
              </a:rPr>
              <a:t>Srɔ̃a dzo le egbɔ kple gbɔgblɔ be "Fiƒo fi de Mawu eye nàku!” Hiob xɔlɔ̃wo va bu fɔe.Gake, Hiob ɖo ŋu ɖe Mawu ŋu abe tsã ene.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ee" altLang="ko-KR" sz="2600">
                <a:solidFill>
                  <a:schemeClr val="tx1">
                    <a:lumMod val="65000"/>
                    <a:lumOff val="35000"/>
                  </a:schemeClr>
                </a:solidFill>
              </a:rPr>
              <a:t>Enye ɣeyiɣi siwo me nuxaxa kple vevesese nɔ. Ke hã Hiob to dodokpɔa me eye Mawu na yayra gã aɖee wu tsã. Eva zu ame si vɔ̃a Mawu wu tsã.</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ee" altLang="ko-KR" sz="3200">
                <a:solidFill>
                  <a:schemeClr val="tx1">
                    <a:lumMod val="65000"/>
                    <a:lumOff val="35000"/>
                  </a:schemeClr>
                </a:solidFill>
              </a:rPr>
              <a:t>Togbɔ be Hiob nye ame dzɔdzɔe hã la, Satana na wòɖe fu nɛ.</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Togbɔ be Hiob nɔ nɔnɔme sesẽwo me tom hã la, exɔ Mawu dzi se eye wògbɔ dzi ɖi na Mawu.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Nɔnɔme sesẽ mawo ate ŋu ava mía dzi.</a:t>
            </a:r>
          </a:p>
          <a:p>
            <a:pPr xmlns:a="http://schemas.openxmlformats.org/drawingml/2006/main" algn="ctr"/>
            <a:r xmlns:a="http://schemas.openxmlformats.org/drawingml/2006/main">
              <a:rPr lang="ee" altLang="ko-KR" sz="3200">
                <a:solidFill>
                  <a:schemeClr val="tx1">
                    <a:lumMod val="65000"/>
                    <a:lumOff val="35000"/>
                  </a:schemeClr>
                </a:solidFill>
              </a:rPr>
              <a:t>Ɣemaɣi la, ele be míaxɔ Mawu dzi ase ahagbɔ dzi ɖi na Mawu.</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ee" altLang="ko-KR" sz="3200"/>
              <a:t>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Mawue nye ame ɖeka</a:t>
            </a:r>
          </a:p>
          <a:p>
            <a:r xmlns:a="http://schemas.openxmlformats.org/drawingml/2006/main">
              <a:rPr lang="ee" altLang="ko-KR" sz="3600">
                <a:solidFill>
                  <a:schemeClr val="tx1">
                    <a:lumMod val="65000"/>
                    <a:lumOff val="35000"/>
                  </a:schemeClr>
                </a:solidFill>
              </a:rPr>
              <a:t>ame si ate ŋu ana míazu kesinɔtɔwo alo míada ahe le eya ŋutɔ ƒe lɔlɔ̃nu nu.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32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Salomo si xɔ Nunya abe Nunana ene.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Wo dometɔ kae mesɔ le Hiob ŋu 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Kesinɔtɔe wònye.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Enɔ ɣedzeƒenyigba dzi.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Fiae wònye.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Evɔ̃a Mawu.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ee" altLang="en-US" sz="2800">
                <a:solidFill>
                  <a:srgbClr val="FF0000"/>
                </a:solidFill>
              </a:rPr>
              <a:t>3 </a:t>
            </a:r>
            <a:r xmlns:a="http://schemas.openxmlformats.org/drawingml/2006/main">
              <a:rPr lang="ee" altLang="ko-KR" sz="2800">
                <a:solidFill>
                  <a:srgbClr val="FF0000"/>
                </a:solidFill>
              </a:rPr>
              <a:t>Fiae wònye.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Ŋutsu aɖe si ŋkɔe nye Hiob nɔ Uz-nyigba dzi. Ŋutsu sia nye amesi ŋu fɔɖiɖi mele o eye wònye ame dzɔdzɔe; evɔ̃a Mawu eye wòƒoa asa na vɔ̃.</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e" altLang="ko-KR" sz="2800">
                <a:solidFill>
                  <a:schemeClr val="tx1">
                    <a:lumMod val="65000"/>
                    <a:lumOff val="35000"/>
                  </a:schemeClr>
                </a:solidFill>
              </a:rPr>
              <a:t>Dɔ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AO. 42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Daniel gbe Fia ƒe nuɖuɖu ɖuɖu.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Gake Daniel ɖoe be yematsɔ fia ƒe nuɖuɖu kple wein aƒo ɖi ye ɖokui o, eye wòbia mɔ tso amegã la si be wòagaƒo ɖi ye ɖokui alea 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Daniel</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500">
                <a:solidFill>
                  <a:schemeClr val="tx1">
                    <a:lumMod val="65000"/>
                    <a:lumOff val="35000"/>
                  </a:schemeClr>
                </a:solidFill>
              </a:rPr>
              <a:t>Wokplɔ Daniel kple exɔlɔ̃ etɔ̃awo va Babilon wonye gamenɔlawo. Fia la de se na eƒe amegãwo be woafia nu wo to fia ƒe nuɖuɖu kple wein nana wo me.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400">
                <a:solidFill>
                  <a:schemeClr val="tx1">
                    <a:lumMod val="65000"/>
                    <a:lumOff val="35000"/>
                  </a:schemeClr>
                </a:solidFill>
              </a:rPr>
              <a:t>“Míedi be míagaɖu nuɖuɖu siwo ŋu Mawu ƒe se de se ɖo o!” Daniel kple exɔlɔ̃ etɔ̃awo bia mɔ tso amegã la si be wòagaƒo ɖi yewo ɖokui alea 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Daniel kple exɔlɔ̃ etɔ̃awo ɖu amagbewo kple tsi le esi teƒe be woaɖu nuɖuɖu siwo wotsɔ na Ido. Mawu de asixɔxɔ wo ŋu eye wòna nunya geɖe wu wo.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500">
                <a:solidFill>
                  <a:schemeClr val="tx1">
                    <a:lumMod val="65000"/>
                    <a:lumOff val="35000"/>
                  </a:schemeClr>
                </a:solidFill>
              </a:rPr>
              <a:t>“Aleke gbegbe wodze nunyae nye si!” Fia la mete ŋu wɔe be wodze abe ɖe wole lãmesẽ me eye wodze nunya wu ɖekakpui bubu ɖesiaɖe si ɖu fia ƒe nuɖuɖua 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Tso ɣemaɣi la, Daniel kple exɔlɔ̃ etɔ̃awo va kpɔ Babilon ƒe nu veviwo dzi eye wokpɔ wo ɖokui kɔkɔe le Mawu ŋkume.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200">
                <a:solidFill>
                  <a:schemeClr val="tx1">
                    <a:lumMod val="65000"/>
                    <a:lumOff val="35000"/>
                  </a:schemeClr>
                </a:solidFill>
              </a:rPr>
              <a:t>Daniel kple exɔlɔ̃ etɔ̃awo ɖoe be yewoalé Mawu ƒe sea me ɖe asi le gamenɔla gɔ̃ hã ƒe nɔnɔme me.</a:t>
            </a:r>
          </a:p>
          <a:p>
            <a:r xmlns:a="http://schemas.openxmlformats.org/drawingml/2006/main">
              <a:rPr lang="ee" altLang="ko-KR" sz="3200">
                <a:solidFill>
                  <a:schemeClr val="tx1">
                    <a:lumMod val="65000"/>
                    <a:lumOff val="35000"/>
                  </a:schemeClr>
                </a:solidFill>
              </a:rPr>
              <a:t>Emegbe, wova nɔ lãmesẽ me eye wodze nunya wu ŋutsu bubu ɖesiaɖe si ɖu fia ƒe nuɖuɖua.</a:t>
            </a:r>
          </a:p>
          <a:p>
            <a:r xmlns:a="http://schemas.openxmlformats.org/drawingml/2006/main">
              <a:rPr lang="ee" altLang="ko-KR" sz="3200">
                <a:solidFill>
                  <a:schemeClr val="tx1">
                    <a:lumMod val="65000"/>
                    <a:lumOff val="35000"/>
                  </a:schemeClr>
                </a:solidFill>
              </a:rPr>
              <a:t>Ele be míaɖo to Mawu le nɔnɔme ɖesiaɖe me.</a:t>
            </a:r>
          </a:p>
          <a:p>
            <a:r xmlns:a="http://schemas.openxmlformats.org/drawingml/2006/main">
              <a:rPr lang="ee" altLang="ko-KR" sz="3200">
                <a:solidFill>
                  <a:schemeClr val="tx1">
                    <a:lumMod val="65000"/>
                    <a:lumOff val="35000"/>
                  </a:schemeClr>
                </a:solidFill>
              </a:rPr>
              <a:t>Naneke mele vevie wu Mawu lɔlɔ̃ o.</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Fia Salomo lolo wu anyigba dzi fia bubuawo katã le kesinɔnuwo kple nunya me.</a:t>
            </a:r>
            <a:r xmlns:a="http://schemas.openxmlformats.org/drawingml/2006/main">
              <a:rPr lang="e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2 Kronika 9: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Ame ka</a:t>
            </a:r>
            <a:r xmlns:a="http://schemas.openxmlformats.org/drawingml/2006/main">
              <a:rPr lang="ee" altLang="en-US" sz="3200"/>
              <a:t> </a:t>
            </a:r>
            <a:r xmlns:a="http://schemas.openxmlformats.org/drawingml/2006/main">
              <a:rPr lang="ee" altLang="ko-KR" sz="3200"/>
              <a:t>enye</a:t>
            </a:r>
            <a:r xmlns:a="http://schemas.openxmlformats.org/drawingml/2006/main">
              <a:rPr lang="ee" altLang="en-US" sz="3200"/>
              <a:t> </a:t>
            </a:r>
            <a:r xmlns:a="http://schemas.openxmlformats.org/drawingml/2006/main">
              <a:rPr lang="ee" altLang="ko-KR" sz="3200"/>
              <a:t>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Mawue nye amesi ate ŋu anɔ teƒe ɖesiaɖe le ɣeyiɣi ɖeka me (anɔ anyi ɖe afisiafi). Eye eyae nye ŋusẽkatãtɔ.</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Nuɖuɖu kae Daniel kple exɔlɔ̃ etɔ̃awo ɖu ɖe fia ƒe nuɖuɖu teƒe?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tsi kple amagbewo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kuki kple koklozi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noodle ƒe nuɖuɖu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bli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1 </a:t>
            </a:r>
            <a:r xmlns:a="http://schemas.openxmlformats.org/drawingml/2006/main">
              <a:rPr lang="ee" altLang="ko-KR" sz="2800">
                <a:solidFill>
                  <a:srgbClr val="FF0000"/>
                </a:solidFill>
              </a:rPr>
              <a:t>tsi kple amagbewo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Gake Daniel ɖoe be yematsɔ fia ƒe nuɖuɖu kple wein aƒo ɖi ye ɖokui o, eye wòbia mɔ tso amegã la si be wòagaƒo ɖi ye ɖokui alea 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Daniel</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No. 43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Daniel si tso Dzata ƒe Do me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Dzi dzɔ fia la ale gbegbe eye wòɖe gbe be woakɔ Daniel tso doa me. Eye esi wokɔ Daniel tso do la me la, womekpɔ abi aɖeke le eŋu o, elabena eɖo ŋu ɖe eƒe Mawu ŋu.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Daniel</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6: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23. Ƒe 1999 me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500">
                <a:solidFill>
                  <a:schemeClr val="tx1">
                    <a:lumMod val="65000"/>
                    <a:lumOff val="35000"/>
                  </a:schemeClr>
                </a:solidFill>
              </a:rPr>
              <a:t>Ame aɖewo nɔ Babilon siwo lé fu Daniel, amesi wokplɔ yi aboyo me eye wòva zu dukplɔlagã. Wodi be yewoawu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400">
                <a:solidFill>
                  <a:schemeClr val="tx1">
                    <a:lumMod val="65000"/>
                    <a:lumOff val="35000"/>
                  </a:schemeClr>
                </a:solidFill>
              </a:rPr>
              <a:t>''Amesiame si ade ta agu na nu bubu si menye fia o la, woatsɔe aƒu gbe ɖe dzata ƒe do me!' Daniel medzudzɔ gbedodoɖa zi etɔ̃ gbesiagbe o, togbɔ be enyae hã.</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Eyata mlɔeba la, wotsɔ Daniel ƒu gbe ɖe dzata ƒe do dziŋɔ la 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500">
                <a:solidFill>
                  <a:schemeClr val="tx1">
                    <a:lumMod val="65000"/>
                    <a:lumOff val="35000"/>
                  </a:schemeClr>
                </a:solidFill>
              </a:rPr>
              <a:t>Fia la va dzata ƒe do me le ŋufɔke ŋdi kanya eye wòbia be, ‘Daniel! Ðe nèle dediea?’ Le nyateƒe me la, fia la di be Daniel naku o, elabena elɔ̃ Daniel vevie.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“Menyo be Mawu nakpɔ tanye!” Nuvevi aɖeke mewɔ Daniel o. Fia la kafu Daniel ƒe Mawu hã.</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Salomo va zu Israel-fia etɔ̃lia si va xɔ ɖe fia Dawid teƒe.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Daniel, ame si mede ta agu na legbawo o, .</a:t>
            </a:r>
          </a:p>
          <a:p>
            <a:pPr xmlns:a="http://schemas.openxmlformats.org/drawingml/2006/main" algn="ctr"/>
            <a:r xmlns:a="http://schemas.openxmlformats.org/drawingml/2006/main">
              <a:rPr lang="ee" altLang="ko-KR" sz="3200">
                <a:solidFill>
                  <a:schemeClr val="tx1">
                    <a:lumMod val="65000"/>
                    <a:lumOff val="35000"/>
                  </a:schemeClr>
                </a:solidFill>
              </a:rPr>
              <a:t>mlɔeba la, wotsɔe ƒu gbe ɖe dzata ƒe do me, gake enɔ dedie.</a:t>
            </a:r>
          </a:p>
          <a:p>
            <a:pPr xmlns:a="http://schemas.openxmlformats.org/drawingml/2006/main" algn="ctr"/>
            <a:r xmlns:a="http://schemas.openxmlformats.org/drawingml/2006/main">
              <a:rPr lang="ee" altLang="ko-KR" sz="3200">
                <a:solidFill>
                  <a:schemeClr val="tx1">
                    <a:lumMod val="65000"/>
                    <a:lumOff val="35000"/>
                  </a:schemeClr>
                </a:solidFill>
              </a:rPr>
              <a:t>Le Daniel ƒe xɔse ta la, Babilon-fia hã kafu Mawu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Mawu ɖeka koe wòle be míasubɔ eye</a:t>
            </a:r>
          </a:p>
          <a:p>
            <a:pPr xmlns:a="http://schemas.openxmlformats.org/drawingml/2006/main" algn="ctr"/>
            <a:r xmlns:a="http://schemas.openxmlformats.org/drawingml/2006/main">
              <a:rPr lang="ee" altLang="ko-KR" sz="3200">
                <a:solidFill>
                  <a:schemeClr val="tx1">
                    <a:lumMod val="65000"/>
                    <a:lumOff val="35000"/>
                  </a:schemeClr>
                </a:solidFill>
              </a:rPr>
              <a:t>ele be míaxɔ xɔse si mesubɔa legbawo o!</a:t>
            </a:r>
          </a:p>
          <a:p>
            <a:pPr xmlns:a="http://schemas.openxmlformats.org/drawingml/2006/main" algn="ctr"/>
            <a:r xmlns:a="http://schemas.openxmlformats.org/drawingml/2006/main">
              <a:rPr lang="ee" altLang="ko-KR" sz="3200">
                <a:solidFill>
                  <a:schemeClr val="tx1">
                    <a:lumMod val="65000"/>
                    <a:lumOff val="35000"/>
                  </a:schemeClr>
                </a:solidFill>
              </a:rPr>
              <a:t>Xɔse ma ƒomevi ate ŋu ana ame bubuwo naxɔ Mawu dzi ase.</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Mawue nye ema?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Mawue nye ame si..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nye amesi dzi woate ŋu aka ɖo</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ame si ate ŋu axɔ na ame siwo xɔ edzi se vavã eye wosubɔnɛ.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Nu ka ta</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nye</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Wotsɔ Daniel ƒu gbe ɖe dzata ƒe do mea?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Elabena eda alakpa na fia la.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Elabena mede ta agu na fia ƒe legba 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Elabena ele fia la wu ge.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Elabena mesubɔ Mawu nyuie 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2 </a:t>
            </a:r>
            <a:r xmlns:a="http://schemas.openxmlformats.org/drawingml/2006/main">
              <a:rPr lang="ee" altLang="ko-KR" sz="2800">
                <a:solidFill>
                  <a:srgbClr val="FF0000"/>
                </a:solidFill>
              </a:rPr>
              <a:t>Elabena mede ta agu na fia ƒe legba o.</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Dzi dzɔ fia la ale gbegbe eye wòɖe gbe be woakɔ Daniel tso doa me. Eye esi wokɔ Daniel tso do la me la, womekpɔ abi aɖeke le eŋu o, elabena eɖo ŋu ɖe eƒe Mawu ŋu.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Daniel</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6: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23. Ƒe 1999 me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No. 44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Yona, si nɔ tɔmelã gã la me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Ke Yehowa na tɔmelã gã aɖe be wòami Yona, eye Yona nɔ tɔmelã la me ŋkeke etɔ̃ kple zã etɔ̃.</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Yona</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500">
                <a:solidFill>
                  <a:schemeClr val="tx1">
                    <a:lumMod val="65000"/>
                    <a:lumOff val="35000"/>
                  </a:schemeClr>
                </a:solidFill>
              </a:rPr>
              <a:t>Gbe ɖeka Mawu ɖe eɖokui fia Yona gblɔ bena:</a:t>
            </a:r>
          </a:p>
          <a:p>
            <a:r xmlns:a="http://schemas.openxmlformats.org/drawingml/2006/main">
              <a:rPr lang="ee" altLang="ko-KR" sz="2500">
                <a:solidFill>
                  <a:schemeClr val="tx1">
                    <a:lumMod val="65000"/>
                    <a:lumOff val="35000"/>
                  </a:schemeClr>
                </a:solidFill>
              </a:rPr>
              <a:t>“Miyi Niniwe du gã la me, eye miaɖe gbeƒã ɖe eŋu! Maɖe wo tso woƒe vɔ̃ɖinyenye me.”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Yona medi be yeaɖo to Mawu o. Eyi duta eye wòɖo tɔdziʋu yi Tarsis be yeasi le Mawu nu.</a:t>
            </a:r>
            <a:r xmlns:a="http://schemas.openxmlformats.org/drawingml/2006/main">
              <a:rPr lang="ee"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400">
                <a:solidFill>
                  <a:schemeClr val="tx1">
                    <a:lumMod val="65000"/>
                    <a:lumOff val="35000"/>
                  </a:schemeClr>
                </a:solidFill>
              </a:rPr>
              <a:t>Gake, Mawu dɔ ya gã aɖe ɖa eye wo katã woaku. Ƒudzidelawo tsɔ Yona ƒu gbe ɖe atsiaƒu me. Tɔmelã gã aɖe va mie.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Yona trɔ dzime le eƒe nuvɔ̃wo me ŋkeke 3 le tɔmelã la me.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“Na nunyam be makplɔ nye dukɔ nyuie.” Edzɔ dzi na Mawu be Salomo bia esia. Eyata, Mawu tsɔ nusi Salomo bia la nɛ.</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400">
                <a:solidFill>
                  <a:schemeClr val="tx1">
                    <a:lumMod val="65000"/>
                    <a:lumOff val="35000"/>
                  </a:schemeClr>
                </a:solidFill>
              </a:rPr>
              <a:t>Tɔmelãa tsɔe ƒu gbe ɖe anyigba ƒuƒui dzi. Eyi Niniwe eye wòdo ɣli ɖe Mawu ƒe gbedasia na wo kple dzitsitsi.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500">
                <a:solidFill>
                  <a:schemeClr val="tx1">
                    <a:lumMod val="65000"/>
                    <a:lumOff val="35000"/>
                  </a:schemeClr>
                </a:solidFill>
              </a:rPr>
              <a:t>Esi Niniwetɔwo se Mawu ƒe nuxlɔ̃amea la, wotrɔ dzime hedi Mawu ƒe amenuveve. Mawu tsɔe ke Niniwetɔwo.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Yona gbe toɖoɖo Mawu ƒe Nya la.</a:t>
            </a:r>
          </a:p>
          <a:p>
            <a:pPr xmlns:a="http://schemas.openxmlformats.org/drawingml/2006/main" algn="ctr"/>
            <a:r xmlns:a="http://schemas.openxmlformats.org/drawingml/2006/main">
              <a:rPr lang="ee" altLang="ko-KR" sz="3200">
                <a:solidFill>
                  <a:schemeClr val="tx1">
                    <a:lumMod val="65000"/>
                    <a:lumOff val="35000"/>
                  </a:schemeClr>
                </a:solidFill>
              </a:rPr>
              <a:t>Gake Mawu to Yona dzi gbe toɖoɖo eye mlɔeba wòɖe Niniwetɔwo.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Ɣeyiɣi aɖewo li siwo me Mawu ƒe lɔlɔ̃nu to vovo na nusi mesusuna.</a:t>
            </a:r>
          </a:p>
          <a:p>
            <a:pPr xmlns:a="http://schemas.openxmlformats.org/drawingml/2006/main" algn="ctr"/>
            <a:r xmlns:a="http://schemas.openxmlformats.org/drawingml/2006/main">
              <a:rPr lang="ee" altLang="ko-KR" sz="3200">
                <a:solidFill>
                  <a:schemeClr val="tx1">
                    <a:lumMod val="65000"/>
                    <a:lumOff val="35000"/>
                  </a:schemeClr>
                </a:solidFill>
              </a:rPr>
              <a:t>Gake Mawu ƒe lɔlɔ̃nu sɔ ɣesiaɣi.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Ele be míaɖo to Mawu ƒe lɔlɔ̃nu ɣesiaɣi.</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Amekae nye 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Mawue ɖea ame siwo trɔ dzime tso woƒe nu vɔ̃wo me tso dzi me hebiaa tsɔtsɔke.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Ameka ƒe ƒodo me Yona nɔ ŋkeke 3 sɔŋ?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Dzata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Dzogbenya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Avũ</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Tɔmelãwo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Tɔmelãwo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Ke Yehowa na tɔmelã gã aɖe be wòami Yona, eye Yona nɔ tɔmelã la me ŋkeke etɔ̃ kple zã etɔ̃.</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Yona</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Gbe ɖeka la, nyɔnu eve kple vidzĩ sue aɖe va Salomo gbɔ. Wowɔ avu be vidzĩa nye eƒe vidzĩ le fia ŋkume.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Fia la gblɔ be, “Esi nyɔnu eve te tɔ ɖe edzi be ɖevia nye ye vi ta la, lã ɖevia ɖe eve me eye nàtsɔ afã ana ɖeka kple afã na evelia!”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Nyɔnu aɖe ƒe dɔme trɔ ɖe via ŋu. Eyata egblɔ be, “Tsɔ vidzĩ gbagbe la nɛ. Mègawui o!“ Esi Salomo se nya sia la, etso nya me be nyɔnuae nye ye dada ŋutɔŋutɔ. Fia gblɔ be, “Tsɔ vidzĩa nɛ. Vidada ŋutɔŋutɔe wònye!”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a:solidFill>
                  <a:schemeClr val="tx1">
                    <a:lumMod val="65000"/>
                    <a:lumOff val="35000"/>
                  </a:schemeClr>
                </a:solidFill>
              </a:rPr>
              <a:t>Salomo bia dzi si me nunya le ke menye kesinɔnu alo ŋusẽ o</a:t>
            </a:r>
          </a:p>
          <a:p>
            <a:pPr xmlns:a="http://schemas.openxmlformats.org/drawingml/2006/main" algn="ctr"/>
            <a:r xmlns:a="http://schemas.openxmlformats.org/drawingml/2006/main">
              <a:rPr lang="ee" altLang="ko-KR" sz="3600">
                <a:solidFill>
                  <a:schemeClr val="tx1">
                    <a:lumMod val="65000"/>
                    <a:lumOff val="35000"/>
                  </a:schemeClr>
                </a:solidFill>
              </a:rPr>
              <a:t>be wòaɖu eƒe dukɔa dzi.</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e" altLang="ko-KR" sz="3600">
                <a:solidFill>
                  <a:schemeClr val="tx1">
                    <a:lumMod val="65000"/>
                    <a:lumOff val="35000"/>
                  </a:schemeClr>
                </a:solidFill>
              </a:rPr>
              <a:t>Menye mía ɖokui ɖeɖeko tae wòle be míado gbe ɖa na Mawu o, ke ele be míado gbe ɖa ɖe ame bubuwo subɔsubɔ hã ta.</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Esi Dawid ƒo nu kple Saul vɔ la, Yonatan va zu ɖeka kple Dawid le gbɔgbɔ me, eye wòlɔ̃e abe eya ŋutɔ ene.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e" altLang="ko-KR" sz="2800">
                <a:solidFill>
                  <a:schemeClr val="tx1">
                    <a:lumMod val="65000"/>
                    <a:lumOff val="35000"/>
                  </a:schemeClr>
                </a:solidFill>
              </a:rPr>
              <a:t>1 Samuel 18: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nye ame si ate ŋu ana nunya mí si màte ŋu akpɔ tso xexeame o.</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Nukae Salomo bia tso Mawu si?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nuɖuɖu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kesinɔnuwo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lãmesẽnyawo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nunya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nunya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Fia Salomo lolo wu anyigba dzi fia bubuawo katã le kesinɔnuwo kple nunya me.</a:t>
            </a:r>
            <a:r xmlns:a="http://schemas.openxmlformats.org/drawingml/2006/main">
              <a:rPr lang="e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2 Kronika 9: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33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Mawu ƒe Ŋkɔ ƒe Gbedoxɔ</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Salomo de se be woatu gbedoxɔ na Yehowa ƒe Ŋkɔ kple fiasã na eɖokui.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2 Kronika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Dawid de se be Salomo di vevie be yeatu gbedoxɔ na Mawu abe ye fofo ene.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Eyata, ede se na atikpala bibiwo be woatsɔ ati nyuitɔwo vɛ na gbedoxɔa.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Edzra kpewo ɖo na gbedoxɔa. Ebia tso aɖaŋudɔwɔla bibiwo si be woatsɔ kpe gã, wɔnukuwo kple sesẽwo vɛ</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Aɖaŋudɔwɔla aɖewo tsɔ awu siwo le amadede vovovowo me kple sikaka ɖo atsyɔ̃ na Mawu ƒe gbedoxɔa.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Esi wowu Mawu ƒe gbedoxɔa nu la, Salomo kple Israel ŋutsuwo katã de ta agu na Mawu kple dzidzɔ gã aɖe.</a:t>
            </a:r>
            <a:r xmlns:a="http://schemas.openxmlformats.org/drawingml/2006/main">
              <a:rPr lang="ee" altLang="en-US" sz="2600">
                <a:solidFill>
                  <a:schemeClr val="tx1">
                    <a:lumMod val="65000"/>
                    <a:lumOff val="35000"/>
                  </a:schemeClr>
                </a:solidFill>
              </a:rPr>
              <a:t> </a:t>
            </a:r>
            <a:r xmlns:a="http://schemas.openxmlformats.org/drawingml/2006/main">
              <a:rPr lang="ee" altLang="ko-KR" sz="2600">
                <a:solidFill>
                  <a:schemeClr val="tx1">
                    <a:lumMod val="65000"/>
                    <a:lumOff val="35000"/>
                  </a:schemeClr>
                </a:solidFill>
              </a:rPr>
              <a:t>“Oo Aƒetɔ Mawu! Va ɖu fia mí le afisia!”</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David va nɔ fiasãa me. Edo go Yonatan, si nye Fia Saul vi.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a:solidFill>
                  <a:schemeClr val="tx1">
                    <a:lumMod val="65000"/>
                    <a:lumOff val="35000"/>
                  </a:schemeClr>
                </a:solidFill>
              </a:rPr>
              <a:t>Salomo kple eƒe amewo ɖe woƒe lɔlɔ̃ na Mawu fia to gbedoxɔ dzeani aɖe tutu na Yehowa Mawu me.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e" altLang="ko-KR" sz="3600">
                <a:solidFill>
                  <a:schemeClr val="tx1">
                    <a:lumMod val="65000"/>
                    <a:lumOff val="35000"/>
                  </a:schemeClr>
                </a:solidFill>
              </a:rPr>
              <a:t>Sɔlemexɔ nye teƒe si míedoa go Mawu le eye míate ŋu aɖe míaƒe dzi si míelɔ̃ Mawu afia.</a:t>
            </a:r>
          </a:p>
          <a:p>
            <a:pPr xmlns:a="http://schemas.openxmlformats.org/drawingml/2006/main" algn="ctr"/>
            <a:r xmlns:a="http://schemas.openxmlformats.org/drawingml/2006/main">
              <a:rPr lang="ee" altLang="ko-KR" sz="3600">
                <a:solidFill>
                  <a:schemeClr val="tx1">
                    <a:lumMod val="65000"/>
                    <a:lumOff val="35000"/>
                  </a:schemeClr>
                </a:solidFill>
              </a:rPr>
              <a:t>Ele be míalɔ̃ míaƒe hamea.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nye amesi dzroa tadeagulawo me heyra wo.</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4000">
                <a:solidFill>
                  <a:srgbClr val="FF0000"/>
                </a:solidFill>
              </a:rPr>
              <a:t>Egbe ƒe nyabiase</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3600">
                <a:solidFill>
                  <a:schemeClr val="tx1">
                    <a:lumMod val="65000"/>
                    <a:lumOff val="35000"/>
                  </a:schemeClr>
                </a:solidFill>
              </a:rPr>
              <a:t>Nukae Salomo kple Israel wɔ tsɔ ɖe woƒe lɔlɔ̃ na Mawu fia?</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en-US" sz="2800">
                <a:solidFill>
                  <a:schemeClr val="tx1">
                    <a:lumMod val="65000"/>
                    <a:lumOff val="35000"/>
                  </a:schemeClr>
                </a:solidFill>
              </a:rPr>
              <a:t>Legba</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en-US" sz="2800">
                <a:solidFill>
                  <a:schemeClr val="tx1">
                    <a:lumMod val="65000"/>
                    <a:lumOff val="35000"/>
                  </a:schemeClr>
                </a:solidFill>
              </a:rPr>
              <a:t>Fiasã me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en-US" sz="2800">
                <a:solidFill>
                  <a:schemeClr val="tx1">
                    <a:lumMod val="65000"/>
                    <a:lumOff val="35000"/>
                  </a:schemeClr>
                </a:solidFill>
              </a:rPr>
              <a:t>dugã me</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en-US" sz="2800">
                <a:solidFill>
                  <a:schemeClr val="tx1">
                    <a:lumMod val="65000"/>
                    <a:lumOff val="35000"/>
                  </a:schemeClr>
                </a:solidFill>
              </a:rPr>
              <a:t>kɔkɔeƒe</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en-US" sz="2800">
                <a:solidFill>
                  <a:srgbClr val="FF0000"/>
                </a:solidFill>
              </a:rPr>
              <a:t>kɔkɔeƒe</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Salomo de se be woatu gbedoxɔ na Yehowa ƒe Ŋkɔ kple fiasã na eɖokui.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2 Kronika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34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Akpɔkplɔ Siwo Tsɔ Abolo Kple Lã Va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t>Àno tsi le tɔʋua me, eye meɖe gbe na akpɔkplɔwo be woaɖu nu wò le afima.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1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700">
                <a:solidFill>
                  <a:schemeClr val="tx1">
                    <a:lumMod val="65000"/>
                    <a:lumOff val="35000"/>
                  </a:schemeClr>
                </a:solidFill>
              </a:rPr>
              <a:t>Fia aɖe nɔ anyi si woyɔna be Axab si nye ame vɔ̃ɖi ŋutɔ le Mawu ŋkume. Nyagblɔɖila Eliya tsɔ Mawu ƒe nya la na Axab.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“Tsi madza le anyigba la dzi o!” Esi Axab gblɔ nya sia la, edze agbagba be yeawui. Mawu na wòɣla eɖokui ɖe fia Axab.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Eliya si yi anyigba si dzi Mawu gblɔe le la dzi.</a:t>
            </a:r>
          </a:p>
          <a:p>
            <a:r xmlns:a="http://schemas.openxmlformats.org/drawingml/2006/main">
              <a:rPr lang="ee" altLang="ko-KR" sz="2800">
                <a:solidFill>
                  <a:schemeClr val="tx1">
                    <a:lumMod val="65000"/>
                    <a:lumOff val="35000"/>
                  </a:schemeClr>
                </a:solidFill>
              </a:rPr>
              <a:t>Gake, mete ŋu kpɔ nuɖuɖu aɖeke aɖu le afima 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Mawu de se na akpɔkplɔawo be woana nuɖuɖu Eliya le afima. Akpɔkplɔwo tsɔa abolo kple lã vɛ nɛ le ŋdi kple fiẽ me, eye wònoa tsi tso tɔʋua 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Dawid ƒe nu lé dzi na Yonatan ŋutɔ. Yonatan va zu ɖeka le gbɔgbɔ me kple Dawid.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Eliya wɔ ɖe Mawu ƒe nya dzi tsɔ de eƒe agbe afɔku me eye Mawu ƒe ametakpɔkpɔ ŋuti nuteƒekpɔkpɔ wɔnuku aɖe su esi.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2800">
                <a:solidFill>
                  <a:schemeClr val="tx1">
                    <a:lumMod val="65000"/>
                    <a:lumOff val="35000"/>
                  </a:schemeClr>
                </a:solidFill>
              </a:rPr>
              <a:t>Fia vɔ̃ɖi, Axab, melɔ̃a wɔwɔ ɖe Mawu ƒe nya dzi o. Eyata, edze agbagba be yeawu Mawu ƒe nyagblɔɖila, Eliya, si gblɔ Mawu ƒe nya.</a:t>
            </a:r>
            <a:r xmlns:a="http://schemas.openxmlformats.org/drawingml/2006/main">
              <a:rPr lang="ee"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e" altLang="ko-KR" sz="2800">
                <a:solidFill>
                  <a:schemeClr val="tx1">
                    <a:lumMod val="65000"/>
                    <a:lumOff val="35000"/>
                  </a:schemeClr>
                </a:solidFill>
              </a:rPr>
              <a:t>Gake, Mawu kpɔ Eliya ta helé be nɛ to mɔ wɔnuku aɖe dzi!</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e" altLang="ko-KR" sz="2800">
                <a:solidFill>
                  <a:schemeClr val="tx1">
                    <a:lumMod val="65000"/>
                    <a:lumOff val="35000"/>
                  </a:schemeClr>
                </a:solidFill>
              </a:rPr>
              <a:t>Ele be míawɔ ɖe Mawu ƒe nya dzi ahaɖe gbeƒãe le nɔnɔme ɖesiaɖe me abe Eliya ene.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e" altLang="ko-KR" sz="2800">
                <a:solidFill>
                  <a:schemeClr val="tx1">
                    <a:lumMod val="65000"/>
                    <a:lumOff val="35000"/>
                  </a:schemeClr>
                </a:solidFill>
              </a:rPr>
              <a:t>Mawu akpɔ mía ta godoo</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Amekae nye Mawu ?</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nye amesi léa be na amesiwo ɖoa to heléa eƒe nyawo me ɖe asi le mɔ wɔnuku aɖe nu.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Amekae tsɔ nane vɛ na Eliya be wòaɖu?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sɔ</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hɔ̃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ʋɔ driba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akpɔkplɔ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akpɔkplɔ</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t>Àno tsi le tɔʋua me, eye meɖe gbe na akpɔkplɔwo be woaɖu nu wò le afima.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1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35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Wɔ la kple amia</a:t>
            </a:r>
          </a:p>
          <a:p>
            <a:pPr xmlns:a="http://schemas.openxmlformats.org/drawingml/2006/main" algn="ctr"/>
            <a:r xmlns:a="http://schemas.openxmlformats.org/drawingml/2006/main">
              <a:rPr lang="ee" altLang="ko-KR" sz="4400"/>
              <a:t>mezãe vɔ 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Miyi Zarefat si le Sidon enumake eye mianɔ afima. Mede se na ahosi aɖe le teƒe ma be wòana nuɖuɖu wò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1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Tsi medza le Israel abe ale si Yehowa Mawu gbl ene o. Eyata nuɖuɖu aɖeke menɔ anyi na amewo be woaɖu 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Yehowa Mawu dɔ Eliya ɖe ahosi aɖe si nɔ Zarefat gbɔ.</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Eliya bia tso esi be wòatsɔ wɔ asiʋlo ɖeka kple ami vi aɖe si susɔ nɛ ko awɔ abolo na ye ɖokui.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Yonatan tsɔ eya ŋutɔ ƒe yi kple aŋutrɔ na David. Efia be exɔ Dawid dzi se vavã.</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Togbɔ be wɔ kple ami si dzi wonɔa agbe ɖo mesɔ gbɔ nɛ o hã la, le Eliya ƒe nya nu la, ewɔ abolo aɖe hetsɔe na Eliya gbã hewɔe na wo ɖokui.</a:t>
            </a:r>
            <a:r xmlns:a="http://schemas.openxmlformats.org/drawingml/2006/main">
              <a:rPr lang="ee" altLang="en-US" sz="2600">
                <a:solidFill>
                  <a:schemeClr val="tx1">
                    <a:lumMod val="65000"/>
                    <a:lumOff val="35000"/>
                  </a:schemeClr>
                </a:solidFill>
              </a:rPr>
              <a:t> </a:t>
            </a:r>
            <a:r xmlns:a="http://schemas.openxmlformats.org/drawingml/2006/main">
              <a:rPr lang="ee" altLang="ko-KR" sz="2600">
                <a:solidFill>
                  <a:schemeClr val="tx1">
                    <a:lumMod val="65000"/>
                    <a:lumOff val="35000"/>
                  </a:schemeClr>
                </a:solidFill>
              </a:rPr>
              <a:t>Emegbe nukutɔe la, wɔ ƒe ze kple amize la nɔ</a:t>
            </a:r>
            <a:r xmlns:a="http://schemas.openxmlformats.org/drawingml/2006/main">
              <a:rPr lang="ee" altLang="en-US" sz="2600">
                <a:solidFill>
                  <a:schemeClr val="tx1">
                    <a:lumMod val="65000"/>
                    <a:lumOff val="35000"/>
                  </a:schemeClr>
                </a:solidFill>
              </a:rPr>
              <a:t> </a:t>
            </a:r>
            <a:r xmlns:a="http://schemas.openxmlformats.org/drawingml/2006/main">
              <a:rPr lang="ee" altLang="ko-KR" sz="2600">
                <a:solidFill>
                  <a:schemeClr val="tx1">
                    <a:lumMod val="65000"/>
                    <a:lumOff val="35000"/>
                  </a:schemeClr>
                </a:solidFill>
              </a:rPr>
              <a:t>womezãe vɔ 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Gbe ɖeka via ku. Gake Yehowa Mawu na ŋutsuvia ƒe agbe gatrɔ va egbɔ eye wòanɔ agbe. Etsɔ ŋutikɔkɔe na Mawu.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Ahosia tsɔ wɔ kple ami vi aɖe sa vɔe</a:t>
            </a:r>
          </a:p>
          <a:p>
            <a:pPr xmlns:a="http://schemas.openxmlformats.org/drawingml/2006/main" algn="ctr"/>
            <a:r xmlns:a="http://schemas.openxmlformats.org/drawingml/2006/main">
              <a:rPr lang="ee" altLang="ko-KR" sz="3200">
                <a:solidFill>
                  <a:schemeClr val="tx1">
                    <a:lumMod val="65000"/>
                    <a:lumOff val="35000"/>
                  </a:schemeClr>
                </a:solidFill>
              </a:rPr>
              <a:t>na Mawu.</a:t>
            </a:r>
            <a:r xmlns:a="http://schemas.openxmlformats.org/drawingml/2006/main">
              <a:rPr lang="ee"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Emegbe, exɔ yayra geɖe</a:t>
            </a:r>
          </a:p>
          <a:p>
            <a:pPr xmlns:a="http://schemas.openxmlformats.org/drawingml/2006/main" algn="ctr"/>
            <a:r xmlns:a="http://schemas.openxmlformats.org/drawingml/2006/main">
              <a:rPr lang="ee" altLang="ko-KR" sz="3200">
                <a:solidFill>
                  <a:schemeClr val="tx1">
                    <a:lumMod val="65000"/>
                    <a:lumOff val="35000"/>
                  </a:schemeClr>
                </a:solidFill>
              </a:rPr>
              <a:t>si gbɔ susu me ŋu.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Ɣeaɖewoɣi la, ɣeyiɣi aɖe anɔ anyi si wòle be míatsɔ nu vevi aɖe ana Mawu.</a:t>
            </a:r>
          </a:p>
          <a:p>
            <a:pPr xmlns:a="http://schemas.openxmlformats.org/drawingml/2006/main" algn="ctr"/>
            <a:r xmlns:a="http://schemas.openxmlformats.org/drawingml/2006/main">
              <a:rPr lang="ee" altLang="ko-KR" sz="3200">
                <a:solidFill>
                  <a:schemeClr val="tx1">
                    <a:lumMod val="65000"/>
                    <a:lumOff val="35000"/>
                  </a:schemeClr>
                </a:solidFill>
              </a:rPr>
              <a:t>Emegbe, Mawu yra mí geɖe to vɔsa kple vɔsa sia dzi.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Amekae nye 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nye amesi naa nusianu si míehiã be míanɔ agbe ɖe enu-nuɖuɖu, awudodo, kple aƒe, kple bubuawo mí.</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200">
                <a:solidFill>
                  <a:schemeClr val="tx1">
                    <a:lumMod val="65000"/>
                    <a:lumOff val="35000"/>
                  </a:schemeClr>
                </a:solidFill>
              </a:rPr>
              <a:t>Ameka gbɔe Mawu gblɔ na Eliya be wòayi??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fia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nunɔla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ahosi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aʋafiagã</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3 </a:t>
            </a:r>
            <a:r xmlns:a="http://schemas.openxmlformats.org/drawingml/2006/main">
              <a:rPr lang="ee" altLang="ko-KR" sz="2800">
                <a:solidFill>
                  <a:srgbClr val="FF0000"/>
                </a:solidFill>
              </a:rPr>
              <a:t>ahosi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Miyi Zarefat si le Sidon enumake eye mianɔ afima. Mede se na ahosi aɖe le teƒe ma be wòana nuɖuɖu wò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1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ee" altLang="ko-KR" b="1">
                <a:solidFill>
                  <a:schemeClr val="tx1">
                    <a:lumMod val="50000"/>
                    <a:lumOff val="50000"/>
                  </a:schemeClr>
                </a:solidFill>
              </a:rPr>
              <a:t>36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ee" altLang="ko-KR" sz="4400"/>
              <a:t>Dzo la ge tso Dziƒo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Tete Yehowa ƒe dzo ge, eye wòfiã vɔsa la, atiawo, kpeawo kple anyigba la, eye wòmimi tsi si le doa me hã.</a:t>
            </a:r>
            <a:r xmlns:a="http://schemas.openxmlformats.org/drawingml/2006/main">
              <a:rPr lang="e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e" altLang="ko-KR" sz="2800">
                <a:solidFill>
                  <a:schemeClr val="tx1">
                    <a:lumMod val="65000"/>
                    <a:lumOff val="35000"/>
                  </a:schemeClr>
                </a:solidFill>
              </a:rPr>
              <a:t>1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Mawu dɔ Eliya ɖe Israel-fia vɔ̃ɖi Axab gbɔ. “Àva nya amesi nye Mawu ŋutɔŋutɔ!”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Eliya wɔ aʋa kple alakpanyagblɔɖila 850 siwo nye trɔ̃subɔlawo. “Mawu si ɖoa nya ŋu to dzo me lae nye Mawu vavã!”</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Yonatan tsɔ eƒe awu xɔasiwo na David. Eɖe xɔlɔ̃ deto si nɔ Yonatan kple Dawid dome fia.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Nyagblɔɖila 850 yɔ woƒe mawu ƒe ŋkɔ eye woɖu ɣe ƒo xlã vɔsamlekpuia gake dzo aɖeke meɖo eŋu 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Eliya ƒe ɣeyiɣia de. Eliya do gbe ɖa ɖo ta dziƒo. Emegbe la, Mawu ƒe dzo ge eye wòfiã vɔsa la le vɔsamlekpuia dzi.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ee" altLang="ko-KR" sz="2600">
                <a:solidFill>
                  <a:schemeClr val="tx1">
                    <a:lumMod val="65000"/>
                    <a:lumOff val="35000"/>
                  </a:schemeClr>
                </a:solidFill>
              </a:rPr>
              <a:t>“Yehowae nye Mawu vavã!” Israel-viwo trɔ dzime le woƒe nu vɔ̃wo me eye wotsɔ ŋutikɔkɔe na Mawu.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ee" altLang="ko-KR" sz="3200">
                <a:solidFill>
                  <a:schemeClr val="tx1">
                    <a:lumMod val="65000"/>
                    <a:lumOff val="35000"/>
                  </a:schemeClr>
                </a:solidFill>
              </a:rPr>
              <a:t>Alakpamawuwo mete ŋu wɔ naneke o.</a:t>
            </a:r>
          </a:p>
          <a:p>
            <a:pPr xmlns:a="http://schemas.openxmlformats.org/drawingml/2006/main" algn="ctr"/>
            <a:r xmlns:a="http://schemas.openxmlformats.org/drawingml/2006/main">
              <a:rPr lang="ee" altLang="ko-KR" sz="3200">
                <a:solidFill>
                  <a:schemeClr val="tx1">
                    <a:lumMod val="65000"/>
                    <a:lumOff val="35000"/>
                  </a:schemeClr>
                </a:solidFill>
              </a:rPr>
              <a:t>Elabena</a:t>
            </a:r>
            <a:r xmlns:a="http://schemas.openxmlformats.org/drawingml/2006/main">
              <a:rPr lang="ee" altLang="en-US" sz="3200">
                <a:solidFill>
                  <a:schemeClr val="tx1">
                    <a:lumMod val="65000"/>
                    <a:lumOff val="35000"/>
                  </a:schemeClr>
                </a:solidFill>
              </a:rPr>
              <a:t> </a:t>
            </a:r>
            <a:r xmlns:a="http://schemas.openxmlformats.org/drawingml/2006/main">
              <a:rPr lang="ee" altLang="ko-KR" sz="3200">
                <a:solidFill>
                  <a:schemeClr val="tx1">
                    <a:lumMod val="65000"/>
                    <a:lumOff val="35000"/>
                  </a:schemeClr>
                </a:solidFill>
              </a:rPr>
              <a:t>wo</a:t>
            </a:r>
            <a:r xmlns:a="http://schemas.openxmlformats.org/drawingml/2006/main">
              <a:rPr lang="ee" altLang="en-US" sz="3200">
                <a:solidFill>
                  <a:schemeClr val="tx1">
                    <a:lumMod val="65000"/>
                    <a:lumOff val="35000"/>
                  </a:schemeClr>
                </a:solidFill>
              </a:rPr>
              <a:t> </a:t>
            </a:r>
            <a:r xmlns:a="http://schemas.openxmlformats.org/drawingml/2006/main">
              <a:rPr lang="ee" altLang="ko-KR" sz="3200">
                <a:solidFill>
                  <a:schemeClr val="tx1">
                    <a:lumMod val="65000"/>
                    <a:lumOff val="35000"/>
                  </a:schemeClr>
                </a:solidFill>
              </a:rPr>
              <a:t>nᴐ esi</a:t>
            </a:r>
            <a:r xmlns:a="http://schemas.openxmlformats.org/drawingml/2006/main">
              <a:rPr lang="ee" altLang="en-US" sz="3200">
                <a:solidFill>
                  <a:schemeClr val="tx1">
                    <a:lumMod val="65000"/>
                    <a:lumOff val="35000"/>
                  </a:schemeClr>
                </a:solidFill>
              </a:rPr>
              <a:t> </a:t>
            </a:r>
            <a:r xmlns:a="http://schemas.openxmlformats.org/drawingml/2006/main">
              <a:rPr lang="ee" altLang="ko-KR" sz="3200">
                <a:solidFill>
                  <a:schemeClr val="tx1">
                    <a:lumMod val="65000"/>
                    <a:lumOff val="35000"/>
                  </a:schemeClr>
                </a:solidFill>
              </a:rPr>
              <a:t>Ao</a:t>
            </a:r>
            <a:r xmlns:a="http://schemas.openxmlformats.org/drawingml/2006/main">
              <a:rPr lang="ee" altLang="en-US" sz="3200">
                <a:solidFill>
                  <a:schemeClr val="tx1">
                    <a:lumMod val="65000"/>
                    <a:lumOff val="35000"/>
                  </a:schemeClr>
                </a:solidFill>
              </a:rPr>
              <a:t> </a:t>
            </a:r>
            <a:r xmlns:a="http://schemas.openxmlformats.org/drawingml/2006/main">
              <a:rPr lang="ee" altLang="ko-KR" sz="3200">
                <a:solidFill>
                  <a:schemeClr val="tx1">
                    <a:lumMod val="65000"/>
                    <a:lumOff val="35000"/>
                  </a:schemeClr>
                </a:solidFill>
              </a:rPr>
              <a:t>ŋusẽ.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Mawue nye Ŋusẽkatãtɔ.</a:t>
            </a:r>
          </a:p>
          <a:p>
            <a:pPr xmlns:a="http://schemas.openxmlformats.org/drawingml/2006/main" algn="ctr"/>
            <a:r xmlns:a="http://schemas.openxmlformats.org/drawingml/2006/main">
              <a:rPr lang="ee" altLang="ko-KR" sz="3200">
                <a:solidFill>
                  <a:schemeClr val="tx1">
                    <a:lumMod val="65000"/>
                    <a:lumOff val="35000"/>
                  </a:schemeClr>
                </a:solidFill>
              </a:rPr>
              <a:t>Míate ŋu akpɔ Eƒe nukunu wɔnukuwo ne míeɖo ŋu ɖe eŋu hexɔ edzi se.</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ee" altLang="ko-KR" sz="3200"/>
              <a:t>Amekae nye Mawu?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Eyae nye Mawu ŋutɔŋutɔ si le agbe hele dɔ wɔm si to vovo na alakpa legbawo.</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ee" altLang="ko-KR" sz="3200">
                <a:solidFill>
                  <a:schemeClr val="tx1">
                    <a:lumMod val="65000"/>
                    <a:lumOff val="35000"/>
                  </a:schemeClr>
                </a:solidFill>
              </a:rPr>
              <a:t>Nukae ge tso dziƒo esime Eliya do gbe ɖa?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sno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tsidzadza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kpe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dzo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dzo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Tete Yehowa ƒe dzo ge, eye wòfiã vɔsa la, atiawo, kpeawo kple anyigba la, eye wòmimi tsi si le doa me hã.</a:t>
            </a:r>
            <a:r xmlns:a="http://schemas.openxmlformats.org/drawingml/2006/main">
              <a:rPr lang="e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e" altLang="ko-KR" sz="2800">
                <a:solidFill>
                  <a:schemeClr val="tx1">
                    <a:lumMod val="65000"/>
                    <a:lumOff val="35000"/>
                  </a:schemeClr>
                </a:solidFill>
              </a:rPr>
              <a:t>1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AO. 37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Naeman Da gbe le Anyidɔ ŋu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Eya ta eyi ɖanyrɔ eɖokui ɖe Yordan-tɔsisia me zi adre, abe alesi Mawu ƒe ame la gblɔ nɛ ene, eye eƒe ŋutilã gaɖɔ ɖo, eye wòkɔ abe ɖevi sue ene.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Fiawo II,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400">
                <a:solidFill>
                  <a:schemeClr val="tx1">
                    <a:lumMod val="65000"/>
                    <a:lumOff val="35000"/>
                  </a:schemeClr>
                </a:solidFill>
              </a:rPr>
              <a:t>Naeman nye Aram-fia ƒe aʋafiagã, gake anyidɔ nɔ eŋu. Eyi Elisa si nye Israel ƒe nyagblɔɖila gbɔ be woagbugbɔe aɖo te.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ee" altLang="ko-KR" sz="2600">
                <a:solidFill>
                  <a:schemeClr val="tx1">
                    <a:lumMod val="65000"/>
                    <a:lumOff val="35000"/>
                  </a:schemeClr>
                </a:solidFill>
              </a:rPr>
              <a:t>Dawid nɔ nɔnɔme siwo me afɔku le me wòku zi geɖe, elabena Fia Saul te kpɔ be yeawui. Ke hã, ate ŋu asi le afɔku mawo nu ne Yonatan kpe ɖe eŋu.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Elisa medo goe o, ke boŋ ɖeko wògblɔ be, “Yi ɖaklɔ ɖokuiwò zi adre le Yordan-tɔsisia me.”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Naeman do dziku ɖe Elisa ƒe nya la ŋu. Ke eƒe dɔlawo gblɔ nɛ be, “Meɖe kuku, yi tɔsisi la gbɔ, eye nànyrɔ wò ŋutilã.”</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Naeman nyrɔ eɖokui ɖe Yordan-tɔsisia me zi adre abe alesi Elisa kple eƒe dɔlawo gblɔe ene.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500">
                <a:solidFill>
                  <a:schemeClr val="tx1">
                    <a:lumMod val="65000"/>
                    <a:lumOff val="35000"/>
                  </a:schemeClr>
                </a:solidFill>
              </a:rPr>
              <a:t>Emegbe nukutɔe la, eƒe ŋutilã gaɖo eɖokui me eye wòkɔ.</a:t>
            </a:r>
          </a:p>
          <a:p>
            <a:r xmlns:a="http://schemas.openxmlformats.org/drawingml/2006/main">
              <a:rPr lang="ee" altLang="ko-KR" sz="2500">
                <a:solidFill>
                  <a:schemeClr val="tx1">
                    <a:lumMod val="65000"/>
                    <a:lumOff val="35000"/>
                  </a:schemeClr>
                </a:solidFill>
              </a:rPr>
              <a:t>Naeman trɔ yi Elisa gbɔ eye wòtsɔ ŋutikɔkɔe na Mawu.</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Esi Naeman se Elisa si nye Mawu ƒe ame eye wòwɔ eƒe nya dzi la, woyrae be wokɔe tso eƒe anyidɔ la me.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Mele be míanɔ agbe le mía ŋutɔwo míaƒe lɔlɔ̃nu nu o, .</a:t>
            </a:r>
          </a:p>
          <a:p>
            <a:pPr xmlns:a="http://schemas.openxmlformats.org/drawingml/2006/main" algn="ctr"/>
            <a:r xmlns:a="http://schemas.openxmlformats.org/drawingml/2006/main">
              <a:rPr lang="ee" altLang="ko-KR" sz="3200">
                <a:solidFill>
                  <a:schemeClr val="tx1">
                    <a:lumMod val="65000"/>
                    <a:lumOff val="35000"/>
                  </a:schemeClr>
                </a:solidFill>
              </a:rPr>
              <a:t>ke boŋ le Mawu ƒe lɔlɔ̃nu nu.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Ne míele agbe ɖe Mawu ƒe nya nu hewɔ ɖe edzi la, .</a:t>
            </a:r>
          </a:p>
          <a:p>
            <a:pPr xmlns:a="http://schemas.openxmlformats.org/drawingml/2006/main" algn="ctr"/>
            <a:r xmlns:a="http://schemas.openxmlformats.org/drawingml/2006/main">
              <a:rPr lang="ee" altLang="ko-KR" sz="3200">
                <a:solidFill>
                  <a:schemeClr val="tx1">
                    <a:lumMod val="65000"/>
                    <a:lumOff val="35000"/>
                  </a:schemeClr>
                </a:solidFill>
              </a:rPr>
              <a:t>Woate ŋu ayra mí to yayra gbogbo siwo Mawu ate ŋu ana mí me.</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rgbClr val="FF0000"/>
                </a:solidFill>
              </a:rPr>
              <a:t>Mawu?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Mawue ate ŋu ada dɔléle ɖe sia ɖe. Eyae nye Mawu Ŋusẽkatãtɔ si ate ŋu ada gbe le mía ŋu.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Zi nenie Naeman nyrɔ eɖokui ɖe Yordan-tɔsisia me?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zi etɔ̃ sɔŋ</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zi ɖeka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zi atɔ̃ sɔŋ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adre</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ɣeyiɣiwo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zi adre sɔŋ</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Eya ta eyi ɖanyrɔ eɖokui ɖe Yordan-tɔsisia me zi adre, abe alesi Mawu ƒe ame la gblɔ nɛ ene, eye eƒe ŋutilã gaɖɔ ɖo, eye wòkɔ abe ɖevi sue ene.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Fiawo II,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38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400"/>
              <a:t>Mawu ƒe Gbedoxɔa Dzadzraɖo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bg1">
                    <a:lumMod val="50000"/>
                  </a:schemeClr>
                </a:solidFill>
              </a:rPr>
              <a:t>Eya ta Fia Yoas yɔ nunɔla Yehoyada kple nunɔla bubuawo hebia wo be, "Nu ka ta miele gbedoxɔa ƒe gbegblẽ ɖɔm ɖo o? Migaxɔ ga le miaƒe gadzikpɔlawo si o, ke boŋ mitsɔe de asi na gbedoxɔa dzadzraɖo."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2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ee" altLang="ko-KR" sz="3200">
                <a:solidFill>
                  <a:schemeClr val="tx1">
                    <a:lumMod val="65000"/>
                    <a:lumOff val="35000"/>
                  </a:schemeClr>
                </a:solidFill>
              </a:rPr>
              <a:t>Yonatan metia eƒe ɖokuitɔdidi o, ke boŋ exɔlɔ̃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Abe Yonatan ene la, .</a:t>
            </a:r>
          </a:p>
          <a:p>
            <a:pPr xmlns:a="http://schemas.openxmlformats.org/drawingml/2006/main" algn="ctr"/>
            <a:r xmlns:a="http://schemas.openxmlformats.org/drawingml/2006/main">
              <a:rPr lang="ee" altLang="ko-KR" sz="3200">
                <a:solidFill>
                  <a:schemeClr val="tx1">
                    <a:lumMod val="65000"/>
                    <a:lumOff val="35000"/>
                  </a:schemeClr>
                </a:solidFill>
              </a:rPr>
              <a:t>mina míanye xɔlɔ̃ nyui na mía xɔlɔ̃.</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err="1">
                <a:solidFill>
                  <a:schemeClr val="tx1">
                    <a:lumMod val="65000"/>
                    <a:lumOff val="35000"/>
                  </a:schemeClr>
                </a:solidFill>
              </a:rPr>
              <a:t>Susu aɖe nɔ Yoas, Yuda-fia, si be yeadzra Mawu ƒe gbedoxɔ si gblẽ ɖi la ɖo.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Ke hã, ga si wozã la mesɔ gbɔ be woatsɔ adzra gbedoxɔa ɖo o. Yoas ɖoe be yeaxɔ vɔsa hena Mawu ƒe gbedoxɔa dzadzraɖo.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Ame siwo lɔ̃ Mawu tso dzi me tsɔ ga na be woatsɔ adzra gbedoxɔa ɖo.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Wotsɔ ga si woƒo ƒu hena gbedoxɔa dzadzraɖo la na dɔwɔlawo, eye wotsɔ anukwareɖiɖi blibo dzra gbedoxɔa ɖo.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"Eii! Gbedoxɔ dzeani ka gbegbee nye si wònye!” Dzi dzɔ Yoas esi wòsusu be Mawu adze eŋu.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err="1">
                <a:solidFill>
                  <a:schemeClr val="tx1">
                    <a:lumMod val="65000"/>
                    <a:lumOff val="35000"/>
                  </a:schemeClr>
                </a:solidFill>
              </a:rPr>
              <a:t>Yoas bu Mawu ƒe gbedoxɔa be enye teƒe xɔasi aɖe, afisi amewo dea ta agu na Mawu le.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e" altLang="ko-KR" sz="3600">
                <a:solidFill>
                  <a:schemeClr val="tx1">
                    <a:lumMod val="65000"/>
                    <a:lumOff val="35000"/>
                  </a:schemeClr>
                </a:solidFill>
              </a:rPr>
              <a:t>Sɔlemeha lae nye teƒe si Mawu le ne míele ta dem agu nɛ.</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e" altLang="ko-KR" sz="3600">
                <a:solidFill>
                  <a:schemeClr val="tx1">
                    <a:lumMod val="65000"/>
                    <a:lumOff val="35000"/>
                  </a:schemeClr>
                </a:solidFill>
              </a:rPr>
              <a:t>Eyata, ele be míalɔ̃ sɔlemeha eye míabu eŋu asixɔxɔ gã aɖe ŋutɔ.</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rgbClr val="FF0000"/>
                </a:solidFill>
              </a:rPr>
              <a:t>Mawu?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ɖo mía dometɔ ɖesiaɖe be wòanye Eƒe Gbedoxɔ Kɔkɔe.</a:t>
            </a:r>
          </a:p>
          <a:p>
            <a:endParaRPr lang="en-US" altLang="ko-KR" sz="3600">
              <a:solidFill>
                <a:schemeClr val="tx1">
                  <a:lumMod val="65000"/>
                  <a:lumOff val="35000"/>
                </a:schemeClr>
              </a:solidFill>
            </a:endParaRPr>
          </a:p>
          <a:p>
            <a:r xmlns:a="http://schemas.openxmlformats.org/drawingml/2006/main">
              <a:rPr lang="ee" altLang="ko-KR" sz="3600">
                <a:solidFill>
                  <a:schemeClr val="tx1">
                    <a:lumMod val="65000"/>
                    <a:lumOff val="35000"/>
                  </a:schemeClr>
                </a:solidFill>
              </a:rPr>
              <a:t>Mawu doa go ame siwo dea ta agu nɛ.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Nukae Yoas ɖo be yeaɖɔ ɖo?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fiasã me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etɔ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xɔ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suku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Gbedoxɔ Kɔkɔe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Gbedoxɔ Kɔkɔe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bg1">
                    <a:lumMod val="50000"/>
                  </a:schemeClr>
                </a:solidFill>
              </a:rPr>
              <a:t>Eya ta Fia Yoas yɔ nunɔla Yehoyada kple nunɔla bubuawo hebia wo be, "Nu ka ta miele gbedoxɔa ƒe gbegblẽ ɖɔm ɖo o? Migaxɔ ga le miaƒe gadzikpɔlawo si o, ke boŋ mitsɔe de asi na gbedoxɔa dzadzraɖo."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2 Fiawo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39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a:t>Nexemya, ame si gbugbɔ Yerusalem ƒe gli la tu</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ee" altLang="ko-KR" sz="3200"/>
              <a:t>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Eyae naa xɔlɔ̃ nyuiwo mí.</a:t>
            </a:r>
          </a:p>
          <a:p>
            <a:endParaRPr lang="en-US" altLang="ko-KR" sz="3600">
              <a:solidFill>
                <a:schemeClr val="tx1">
                  <a:lumMod val="65000"/>
                  <a:lumOff val="35000"/>
                </a:schemeClr>
              </a:solidFill>
            </a:endParaRPr>
          </a:p>
          <a:p>
            <a:r xmlns:a="http://schemas.openxmlformats.org/drawingml/2006/main">
              <a:rPr lang="ee" altLang="ko-KR" sz="3600">
                <a:solidFill>
                  <a:schemeClr val="tx1">
                    <a:lumMod val="65000"/>
                    <a:lumOff val="35000"/>
                  </a:schemeClr>
                </a:solidFill>
              </a:rPr>
              <a:t>Da akpe na Mawu be ena xɔlɔ̃ nyuiwo mí!</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bg1">
                    <a:lumMod val="50000"/>
                  </a:schemeClr>
                </a:solidFill>
              </a:rPr>
              <a:t>Meɖo eŋu na fia la be, “Ne edze fia la ŋu eye wò dɔla kpɔ ŋudzedze ɖe eŋu la, nedɔm ɖe Yuda du si me woɖi fofonyewo le la me, ne mate ŋu agbugbɔe atu.”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Nexemya</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Persia-fia ɖe mɔ na fia ƒe ahakula Nexemya be wòagbugbɔ dua kple mɔ̃ sesẽ si gbã la atu.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Nexemya</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trɔ gbɔ va Yerusalem kple Israel-vi geɖewo eye wogbugbɔ Yerusalem gli la tu kpli wo.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600">
                <a:solidFill>
                  <a:schemeClr val="tx1">
                    <a:lumMod val="65000"/>
                    <a:lumOff val="35000"/>
                  </a:schemeClr>
                </a:solidFill>
              </a:rPr>
              <a:t>Ke hã, to bubu siwo melɔ̃ Israel-viwo ƒe gbugbɔgadzɔ o la ɖe fu na wo. Tsɔ kpe ɖe eŋu la, Israel-vi geɖewo to nyatoƒoetotowo me.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Nexemya bia kpekpeɖeŋu tso Mawu gbɔ. Mawu na ŋusẽ kple dzideƒoe be wòawɔ dɔa.</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Mlɔeba la, Nexemya wu Yerusalem gli la gbugbɔgatu nu kple Israel-viwo. Esi wowu gli la nu vɔ la, eya kple eƒe amewo wosubɔ Mawu kple dzidzɔ.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a:solidFill>
                  <a:schemeClr val="tx1">
                    <a:lumMod val="65000"/>
                    <a:lumOff val="35000"/>
                  </a:schemeClr>
                </a:solidFill>
              </a:rPr>
              <a:t>Nexemya wu gli la gbugbɔgatu nu to Mawu ƒe kpekpeɖeŋu me togbɔ be tɔtɔ geɖe nɔ eme hã.</a:t>
            </a:r>
          </a:p>
          <a:p>
            <a:pPr xmlns:a="http://schemas.openxmlformats.org/drawingml/2006/main" algn="ctr"/>
            <a:r xmlns:a="http://schemas.openxmlformats.org/drawingml/2006/main">
              <a:rPr lang="ee" altLang="ko-KR" sz="3600">
                <a:solidFill>
                  <a:schemeClr val="tx1">
                    <a:lumMod val="65000"/>
                    <a:lumOff val="35000"/>
                  </a:schemeClr>
                </a:solidFill>
              </a:rPr>
              <a:t>Ne míele Mawu ƒe dɔa wɔm la, míate ŋu ado go nɔnɔme sesẽwo.</a:t>
            </a:r>
          </a:p>
          <a:p>
            <a:pPr xmlns:a="http://schemas.openxmlformats.org/drawingml/2006/main" algn="ctr"/>
            <a:r xmlns:a="http://schemas.openxmlformats.org/drawingml/2006/main">
              <a:rPr lang="ee" altLang="ko-KR" sz="3600">
                <a:solidFill>
                  <a:schemeClr val="tx1">
                    <a:lumMod val="65000"/>
                    <a:lumOff val="35000"/>
                  </a:schemeClr>
                </a:solidFill>
              </a:rPr>
              <a:t>Ke hã, ne Mawu li kpli mí eye míele egbɔ la, míate ŋu aɖu kuxi sesẽ mawo katã dzi.</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Mawue kpena ɖe mía ŋu eye wònaa ŋusẽ kple dzideƒo mí ne míele gbe dom ɖa hebia kpekpeɖeŋu le nɔnɔme sesẽwo me.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Nu ka tae Nexemya trɔ yi wo de?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be woazɔ mɔ..</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be woayi suku..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be woade ta agu..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be woagbugbɔ Yerusalem ƒe gli la atu..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en-US" sz="2800">
                <a:solidFill>
                  <a:srgbClr val="FF0000"/>
                </a:solidFill>
              </a:rPr>
              <a:t>4 </a:t>
            </a:r>
            <a:r xmlns:a="http://schemas.openxmlformats.org/drawingml/2006/main">
              <a:rPr lang="ee" altLang="ko-KR" sz="2800">
                <a:solidFill>
                  <a:srgbClr val="FF0000"/>
                </a:solidFill>
              </a:rPr>
              <a:t>be woagbugbɔ Yerusalem ƒe gli la atu..</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bg1">
                    <a:lumMod val="50000"/>
                  </a:schemeClr>
                </a:solidFill>
              </a:rPr>
              <a:t>Meɖo eŋu na fia la be, “Ne edze fia la ŋu eye wò dɔla kpɔ ŋudzedze ɖe eŋu la, nedɔm ɖe Yuda du si me woɖi fofonyewo le la me, ne mate ŋu agbugbɔe atu.”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Nexemya</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