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haw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ʻO ka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ʻŌlelo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400"/>
              <a:t>Akua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4400"/>
              <a:t>Hana ʻia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4400"/>
              <a:t>Ka Honua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kēia lā</a:t>
            </a:r>
            <a:r xmlns:a="http://schemas.openxmlformats.org/drawingml/2006/main">
              <a:rPr lang="ha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kinohi, hana ke Akua</a:t>
            </a: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lani a me ka honua.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Kinohi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hānau ʻo Rebeka ka wahine a ʻIsaʻaka i nā māhoe. ʻO ʻEsau ka inoa o ke keiki mua, a ʻo Iakoba ka lua.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Makemake ʻo ʻEsau i ka hahai holoholona. No laila, makemake ʻo ia i nā hana waho. Aka, he kanaka noho malie o Iakoba, e noho ana ma ka hale.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kekahi lā, i ka wā e kuke ai ʻo Iakoba i ka ʻuala, hoʻi maila ʻo ʻEsau i kona hale me ka pōloli ma hope o ka hahai holoholona.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“E hāʻawi mai iaʻu i ʻuala!”, “E kūʻai mua mai iaʻu i kou kuleana hānau. A laila e hāʻawi aku au iā ʻoe. Pololi loa ʻo ʻEsau a kūʻai aku ʻo ia i kāna kuleana hānau mua no ka ipu ʻulaʻula hoʻokahi.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 ka hopena, ua hoʻopunipuni ʻo Iakoba i kona makuakāne e loaʻa ka pōmaikaʻi. I ka hope, ua loaʻa iā ia ka pōmaikaʻi. ʻO kēia mau mea a pau i hana ʻia e ke Akua.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manaʻo ʻo ʻEsau he mea nui ka hoʻoponopono ʻana i ka pilikia pololi ma mua o ka loaʻa ʻana o ka pōmaikaʻi ʻuhane.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ka hope,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Iakoba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lilo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kupuna o ka Iseraela.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kou manaʻo nui aku?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hiki ke hoʻololi ʻia ka hoʻomaikaʻi ʻana i nā keiki a ke Akua.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</a:t>
            </a:r>
            <a:r xmlns:a="http://schemas.openxmlformats.org/drawingml/2006/main">
              <a:rPr lang="haw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ia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hooko nei ke Akua i kona makemake me ka hewa a me ka wahahee o kanaka.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I kēia lā '</a:t>
            </a:r>
            <a:r xmlns:a="http://schemas.openxmlformats.org/drawingml/2006/main">
              <a:rPr lang="ha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ke aha i kuai aku ai o Esau i kona pono hanau mua?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palaoa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ʻiʻo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dk1"/>
                </a:solidFill>
              </a:rPr>
              <a:t>kohu ʻulaʻula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kohu ʻulaʻula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kēia lā</a:t>
            </a:r>
            <a:r xmlns:a="http://schemas.openxmlformats.org/drawingml/2006/main">
              <a:rPr lang="ha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Haawi aku la o Iakoba ia Esau i berena a me ka papapa.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ʻAi ʻo ia a inu hoʻi, ala aʻe a hele.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No laila, hoʻowahāwahā ʻo ʻEsau i kāna pono hānau mua.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Kinohi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11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400"/>
              <a:t>Ka Moeuhane o Iakoba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/>
              <a:t>Ua ʻai lākou i ka hua kapu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/>
              <a:t>He moe uhane kana, ike aku la ia i ke alapii e kau ana ma ka honua, me kona welau a hiki i ka lani;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hoʻopunipuni ʻo Iakoba i kona kaikaina me ka wahaheʻe. Makaʻu ʻo ia o pepehi ʻia. No laila, holo ʻo ia mai kona home aku i kona ʻanakala ma Harana.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ka pō, lawe ʻo ia i ka pōhaku ma laila, moe ʻo ia ma lalo o kona poʻo i uluna. ʻO ia wale nō ma laila ʻaʻohe ʻohana. No laila, makaʻu ʻo ia a mehameha.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ʻIke akula ʻo Iakoba i nā ʻānela o ke Akua e piʻi ana a iho mai i ke alapiʻi ma ka honua i ka lani.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lohe ʻo ia i ka leo o ke Akua, "ʻO wau pū me ʻoe, a e kiaʻi wau iā ʻoe i nā wahi āu e hele ai."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kona ala ʻana i kakahiaka, hoʻomana ʻo ia i ke Akua nāna i hoʻohiki e noho pū me ia, a hoʻonani ʻo ia i ke Akua.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like me ke Akua me Iakoba, ka mea i makau i ka noho mehameha,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ko kakou Makua ke Akua e malama mai ia kakou ke noho hookahi.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like me Iakoba, pono kakou e hoonani a e hoonani aku i ke Akua me kakou i na manawa a pau.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Aia ke Akua me mākou ma nā wahi a pau a i kēlā me kēia manawa.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ke Akua e malama mau ia kakou.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kēia lā</a:t>
            </a:r>
            <a:r xmlns:a="http://schemas.openxmlformats.org/drawingml/2006/main">
              <a:rPr lang="ha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ka wa i hiamoe ai o Iakoba, he aha kana i lawe ai i uluna?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lāʻau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dk1"/>
                </a:solidFill>
              </a:rPr>
              <a:t>pōhaku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ʻeke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ʻili holoholona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pōhaku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/>
              <a:t>He moe uhane kana, ike aku la ia i ke alapii e kau ana ma ka honua, me kona welau a hiki i ka lani;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Hana iho la ke Akua i ke kanaka ma kona ano iho, ma ke ano o ke Akua oia i hana'i ia ia;</a:t>
            </a: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kāne a he wahine kāna i hana ai iā lāua.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ʻO ka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ʻŌlelo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400"/>
              <a:t>Ua kūʻai ʻia ʻo Iosepa e kona mau kaikuaʻana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E hele mai kakou e pepehi ia ia, a e hoolei ia ia iloko o kekahi o keia mau luawai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a olelo mai, ua ai ia e kekahi holoholona ino.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A laila e ʻike kākou i ka hiki ʻana mai o kāna mau moeʻuhane.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Genese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ʻumikumamālua nā keiki kāne a Iakoba. Ua ʻoi aku kona aloha iā Iosepa ma mua o kāna mau keiki kāne ʻē aʻe. No laila, hana ʻo ia i lole nani loa no Iosepa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inaina nui kona mau kaikunane ia ia no ka mea, ua aloha nui ko lakou makuakane ia ia. “E kuai kakou ia Iosepa. E haʻi aku kāua i ka makuakāne ua make ʻo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kuai lakou ia Iosepa i kauwa na ka poe kalepa.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ka lohe ʻana i kēia, ua kaumaha loa ʻo Iakoba.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noho ʻo Iosepa ma ke ʻano he kauā. Akā naʻe, ua manaʻoʻiʻo a hilinaʻi ʻo ia i ke Akua me ka hana ʻole i kekahi hewa.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Ua hoʻouna ʻia ʻo Iosepa i loko o ka hale paʻahao no ka hoʻopiʻi wahaheʻe.</a:t>
            </a:r>
            <a:r xmlns:a="http://schemas.openxmlformats.org/drawingml/2006/main">
              <a:rPr lang="haw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Akā naʻe, ua hoʻāʻo ʻo ia e pono i mua o ke Akua i loko o ka hale paʻahao. ʻAʻole i poina ke Akua iā Iosepa a he hana kupanaha kā ke Akua nona.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inaina ʻia ʻo Iosepa a ua kūʻai ʻia ʻo ia i kauwā e kona mau kaikuaʻana. Hoʻokomo ʻia ʻo ia i loko o ka hale paʻahao no ka hoʻopiʻi wahaheʻe.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Akā naʻe, hilinaʻi ʻo ia i ke Akua a hoʻāʻo e hana hewa ʻole.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Loaʻa paha iā mākou kekahi mau pilikia.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Mai hana hewa a noi aku i ko kakou makua i ke Akua e hoolohe oluolu mai i ka kakou pule.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Ko makou Makua ke 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hoʻolālā kupaianaha ko mākou Makua no mākou i nā manawa paʻakikī.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Heaha ka lakoba i haawi ai ia Iosepa wale no iwaena o kana mau keiki umikumamalua?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mea pāʻani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Baibala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lole nani loa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kālā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lole nani loa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ʻO ʻAdamu lāua ʻo Eva nā mea maikaʻi loa i waena o nā mea a ke Akua i hana ai.</a:t>
            </a:r>
          </a:p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No ka mea, ua hanaia lakou ma ke ano o ke Akua.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E hele mai kakou e pepehi ia ia, a e hoolei ia ia iloko o kekahi o keia mau luawai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a olelo mai, ua ai ia e kekahi holoholona ino.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A laila e ʻike kākou i ka hiki ʻana mai o kāna mau moeʻuhane.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Genese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13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400"/>
              <a:t>Ua lilo ʻo Iosepa i Kuhina Nui ma ʻAigupita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/>
              <a:t>ʻĪ maila ʻo Paraʻo iā Iosepa, Ke hoʻolilo nei au iā ʻoe i luna o ka ʻāina ʻo ʻAigupita a pau.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moeuhane ko Parao, ke alii o Aigupita. 7 bipi momona a ma hope iho, puka mai 7 bipi ino. Ua ʻai nā bipi ʻino 7 i nā bipi momona 7. He moeʻuhane ʻē loa.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hiki i kekahi ke wehewehe i kāna moe i loko o ka hale aliʻi. ʻO ka luna lawe kīʻaha i kōkua ʻia e Iosepa i hoʻolauna iā ia i ke aliʻi.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haawi mai ke Akua i ka naauao ia Iosepa. No laila, hiki iā ia ke wehewehe i ke ʻano o ka moeʻuhane a haʻi aku i ke aliʻi.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hoʻohauʻoli ʻia ʻo Paraʻo a hoʻonoho ʻo ia iā Iosepa he pio i ke kūlana kiʻekiʻe ʻelua o ka ʻāina.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lilo ʻo Iosepa i kuhina nui o ʻAigupita a ua hoʻomalu maikaʻi ʻo ia i ka ʻāina me ke akamai a ke Akua i hāʻawi mai ai iā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/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ke Akua na manao kupanaha no Iosepa.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kū nei mākou i kekahi mau pilikia, ʻaʻole pono mākou e hoka,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akā e manaʻo i nā hoʻolālā kupaianaha a ke Akua no mākou a manaʻoʻiʻo i ke Akua.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Hana ke Akua e like me kona makemake.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hookiekieia'e ka poe haahaa, a e hoohaahaaia ka poe kiekie.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ʻĪ maila ke Akua i ke kanaka,</a:t>
            </a:r>
            <a:r xmlns:a="http://schemas.openxmlformats.org/drawingml/2006/main">
              <a:rPr lang="haw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"Ua noa oe e ai i ko ka laau o ka mahinaai, aka, </a:t>
            </a:r>
            <a:r xmlns:a="http://schemas.openxmlformats.org/drawingml/2006/main">
              <a:rPr lang="haw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mai ai oe i ko ka laau o ka ike i ka maikai a me ka hewa, no ka mea, i kou ai ana ia mea, e make io no oe </a:t>
            </a:r>
            <a:r xmlns:a="http://schemas.openxmlformats.org/drawingml/2006/main">
              <a:rPr lang="haw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Owai na holoholona i ikeia ma ka moeuhane a Parao?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ʻīlio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bipi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/>
              <a:t>ʻĪ maila ʻo Paraʻo iā Iosepa,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/>
              <a:t>"Ke hoonoho nei au ia oe i luna no ka aina a pau o Aigupita."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ʻAʻole.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400"/>
              <a:t>Ua halawai hou o Iosepa me kona mau kaikuaana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ʻOiai ua ʻike ʻo Iosepa i kona mau kaikuaʻana, ʻaʻole lākou i ʻike iā ia.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koho ʻo Paraʻo iā Iosepa i kuhina nui no ʻAigupita. Ua hoʻomalu ʻo Iosepa i nā makahiki 7 nui me ka naʻauao.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Aole nae he ai ma Kanaana no ka wi. Pono lākou e iho i ʻAigupita e kiʻi i ʻai e ʻai ai. Hele aku la na kaikuaana o Iosepa i Aigupita e kuai i ai.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ʻOiai ua ʻike ʻo Iosepa i kona mau kaikuaʻana, ʻaʻole lākou i ʻike iā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haʻi ʻo Iosepa iā lākou ʻo wai ʻo ia. Pīhoihoi ko lākou nānā ʻana iā ia me ka makaʻu iā 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ʻike ʻo Iosepa i ke kumu i hoʻouna aku ai ke Akua iā ia i ʻAigupita. Kala aku la ia i kona poe kaikuaana, a lawe aku la i kona ohana a pau i Aigupita, a malama pono ia lakou.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kala ʻo Iosepa i kona mau kaikuaʻana i hana ʻino iā ia a aloha iā lākou e like me ka makemake o ke Akua.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Pono mākou e kala i ko mākou ʻohana a me nā hoaaloha a aloha iā lākou.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Aka, ua hoowalewale o Satana ia Eva e like me ka nahesa.</a:t>
            </a:r>
          </a:p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 ka hope, ʻai ʻo Eva i ka hua.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kala mai iā mākou a aloha iā mākou.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Owai ke kuhina nui o ka aina i lilo ai o Iosepa?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ʻAigupita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ʻIseraʻela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Peresia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Babulona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ʻAigupita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ʻOiai ua ʻike ʻo Iosepa i kona mau kaikuaʻana, ʻaʻole lākou i ʻike iā ia.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400"/>
              <a:t>He keiki i hoopakeleia mai ka wai mai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nui aʻe ke keiki, lawe aʻela ʻo ia iā ia i ke kaikamahine a Paraʻo, a lilo ia i keiki nāna. Kapa akula ʻo ia i kona inoa ʻo Mose, ʻī aʻela, Ua huki mai au iā ia mai loko mai o ka wai.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kauoha ʻo Paraʻo, ke aliʻi o ʻAigupita, e hoʻolei aku i nā keiki kāne hou a pau o ka ʻIseraʻela i loko o ka muliwai Nile a e pepehi ʻia lākou.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 Iokebeda, ka makuahine o Mose, ʻaʻohe mea ʻē aʻe ma mua o ka ʻae ʻana i kāna keiki e lawe ʻia ma ka muliwai ʻo Nile.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kēlā manawa, ʻike akula ke aliʻi wahine o ʻAigupita i ka pēpē i kona ʻauʻau ʻana i ka muliwai. Ua manaʻo ʻo ia e ulu i ke keikikāne.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ʻike kona kaikuahine i ke kamāliʻiwahine e lawe ana i ke keiki kāne mai loko mai o ka hīnaʻi. Ua hoʻolauna ʻo ia i kona makuahine maoli, ʻo Iokebeda, e hānai i ke keiki kāne nāna.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ka nui ʻana o ke keiki, ua hoʻihoʻi ʻia ʻo ia i ke aliʻi wahine e lilo i keiki nāna. Kapa akula ʻo ia iā ia ʻo Mose, ʻī aʻela, Ua unuhi aʻe au iā ia mai loko mai o ka wai. Ua ulu ʻo Mose ma ʻAigupita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Halealii.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Haawi aku la o Eva i kekahi na Adamu.</a:t>
            </a:r>
          </a:p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ai no hoi o Adamu.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hoopakele ke Akua ia Mose.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hoʻōla ke Akua iā mākou me kona naʻauao a me kona mana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manaʻoʻiʻo ua ʻoi aku ka nui a me ka maikaʻi o nā hoʻolālā a ke Akua ma mua o kaʻu mau.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wai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ia ke Akua mana loa nāna e hoʻokō i kona makemake me ka pilikia ʻole.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ke keiki i lawe ʻia i loko o ka wai?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make ʻo ia a ʻai ʻia e ka iʻa.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hoʻopakele nā manu i ke keiki.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hoʻopakele ke Akua i ke keiki mai ka lani mai.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ʻike a hoʻopakele ke Kamāliʻiwahine o ʻAigupita iā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Ua ʻike a hoʻopakele ke Kamāliʻiwahine o ʻAigupita iā ia.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nui aʻe ke keiki, lawe aʻela ʻo ia iā ia i ke kaikamahine a Paraʻo, a lilo ia i keiki nāna. Kapa akula ʻo ia i kona inoa ʻo Mose, ʻī aʻela, Ua huki mai au iā ia mai loko mai o ka wai.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Ua kipaku ke Akua iā lākou mai ʻEdena aku no ko lākou hoʻolohe ʻole i ke Akua.</a:t>
            </a:r>
          </a:p>
          <a:p>
            <a:r xmlns:a="http://schemas.openxmlformats.org/drawingml/2006/main">
              <a:rPr lang="haw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Mai ia manawa mai, hele mai ka hewa i ke ao nei.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2800" b="1"/>
              <a:t>Haawina </a:t>
            </a:r>
            <a:endParaRPr xmlns:a="http://schemas.openxmlformats.org/drawingml/2006/main" lang="en-US" altLang="ko-KR" sz="4000" b="1"/>
            <a:r xmlns:a="http://schemas.openxmlformats.org/drawingml/2006/main">
              <a:rPr lang="haw" altLang="ko-KR" sz="4000"/>
              <a:t>o keia la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hiki mai ka hewa i ke ao nei no ka mea, aole i malama o Adamu laua me Eva i ke kauoha a ke Akua.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malama anei au i ka ke Akua olelo?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Inā manaʻoʻiʻo wau i ke Akua, pono wau e hoʻolohe i ka ʻōlelo a ke Akua.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ʻO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makemake i ka hoʻolohe ʻole.</a:t>
            </a: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Pomaikai ke kanaka i malama i kana olelo.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/>
              <a:t>ʻO kēia lā</a:t>
            </a:r>
            <a:r xmlns:a="http://schemas.openxmlformats.org/drawingml/2006/main">
              <a:rPr lang="haw" altLang="en-US" sz="4000"/>
              <a:t> </a:t>
            </a:r>
            <a:r xmlns:a="http://schemas.openxmlformats.org/drawingml/2006/main">
              <a:rPr lang="haw" altLang="ko-KR" sz="4000"/>
              <a:t>ʻŌlelo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kinohi, hana ke Akua</a:t>
            </a: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lani a me ka honua.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Kinohi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Heaha ka ke Akua i olelo mai ai aole e ai i kanaka?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ʻiʻo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mea kanu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dk1"/>
                </a:solidFill>
              </a:rPr>
              <a:t>ka hua o ka ike i ka maikai a me ka hewa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ka hua o ka ike i ka maikai a me ka hewa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Hana iho la ke Akua i ke kanaka ma kona ano iho, ma ke ano o ke Akua oia i hana'i ia ia;</a:t>
            </a: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kāne a he wahine kāna i hana ai iā lāua.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/>
              <a:t>Hana ʻo Noa i moku nui (he pahu) ma ka mauna kiʻekiʻe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/>
              <a:t>ʻO kēia lā</a:t>
            </a:r>
            <a:r xmlns:a="http://schemas.openxmlformats.org/drawingml/2006/main">
              <a:rPr lang="haw" altLang="en-US" sz="4000"/>
              <a:t> </a:t>
            </a:r>
            <a:r xmlns:a="http://schemas.openxmlformats.org/drawingml/2006/main">
              <a:rPr lang="haw" altLang="ko-KR" sz="4000"/>
              <a:t>ʻŌlelo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ʻĪ maila ʻo Iēhova iā Noa, E komo ʻoe i loko o ka hale lana, ʻo ʻoe a me kou ʻohana a pau; no ka mea, ua ʻike au iā ʻoe he pono i kēia hanauna.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Kinohi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ike mai ke Akua, ua hana ino na kanaka a pau o ka honua i ko lakou aoao. I mai la ke Akua ia Noa, E luku aku au i kanaka a me ka honua . E hana i moku nui ma ka mauna!"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Hoomaka iho la o Noa e hana i moku ma ka mauna e like me ka ke Akua i kauoha mai ai ia ia. Ua manaʻo ka poʻe ua huhū ʻo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hoʻokomo ʻo Noa i nā ʻano mea ola a pau i loko o ka moku me nā ʻohana 8 o Noa e like me ke kauoha a ke Akua.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hiki mai ka ua ma ka honua no nā lā he 40 e like me kā ke Akua i ʻōlelo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ka hopena, ua uhi ʻia ka honua i ka wai. Ua make na mea ola a pau i nee ma ka honua. ʻO Noa wale nō koe, a me ka poʻe me ia i loko o ka hale lana.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i hoʻolohe ka poʻe iā Noa nāna i hāʻawi iā lākou i ka manawa e hoʻopakele ʻia mai kahi kahe nui.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ʻŌlelo wale lākou ua hehena ʻo Noa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 haʻi aku ʻoe i ka ʻeuanelio i nā hoaaloha, ʻaʻole lākou e hoʻolohe maikaʻi iā ʻoe.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Akā, i ka hopena, e ʻike lākou he ʻoiaʻiʻo ka ʻōlelo a ke Akua.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kinohi, aia ka pouli ma ka ili.</a:t>
            </a:r>
          </a:p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Aohe kanaka, aohe malamalama. ʻAʻohe mea.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Akua 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inaina ke Akua i ka hewa a ua hoʻoponopono i ka hewa.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/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Heaha ka ke Akua olelo ia Noa e hana?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dk1"/>
                </a:solidFill>
              </a:rPr>
              <a:t>He Moku (He Ark)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kaʻa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Hale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Pakeke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He Moku (He Ark)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/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ʻĪ maila ʻo Iēhova iā Noa, E komo ʻoe i loko o ka hale lana, ʻo ʻoe a me kou ʻohana a pau; no ka mea, ua ʻike au iā ʻoe he pono i kēia hanauna.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Kinohi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/>
              <a:t>ʻO ke ānuenue ka berita a ke Akua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600">
                <a:solidFill>
                  <a:srgbClr val="FF0000"/>
                </a:solidFill>
              </a:rPr>
              <a:t>ʻO kēia lā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rgbClr val="FF0000"/>
                </a:solidFill>
              </a:rPr>
              <a:t>ʻŌlelo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ka manawa e ʻikea ai ke ānuenue ma nā ao, e ʻike au ia mea a e hoʻomanaʻo i ka berita mau loa ma waena o ke Akua a me nā mea ola a pau o kēlā me kēia ʻano ma ka honua.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luku ʻia nā mea ola a pau, ʻo Noa wale nō a me ka poʻe me ia i loko o ka hale lana i koe.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hele mau ka ua ma ka honua no nā lā he 40.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 hope o ka pau ʻana o ka ua, hoʻouna ʻo Noa i ka manu nūnū.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Hoʻi maila ka manu nūnū iā ia me ka lau ʻoliva hou ma kona nuku. Ua ʻike ʻo Noa, "Ua emi iho ka wai mai ka honua aku!"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Hele mai o Noa me kona ohana, a hoomana i ke Akua. "Mahalo i ke Akua no kou hāʻawi ʻana mai iā mākou i ke ao hou."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hoike mai ke Akua ia ia i ke anuenue i hoailona o ka berita a me ka pomaikai. "E ola hauʻoli i ke ao hou!"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mai la ke Akua, E malamalama.</a:t>
            </a:r>
          </a:p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ua malamalama.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hoopakele ke Akua ia Noa a me kona ohana.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hoʻohiki ke Akua e hoʻomaikaʻi ʻo ia iā lākou a e hana i honua hou ma o lākou.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hoola mai ke Akua ia kakou ma o Iesu la.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Pono mākou e manaʻoʻiʻo e hana ke Akua i kāna ao hou ma o mākou.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ʻO Iēhova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Iehova ke 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Iēhova ke Akua ko mākou Makua nāna e hoʻopakele a hoʻomaikaʻi nui i kāna mau keiki aloha ke manaʻoʻiʻo mākou iā ia.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/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Heaha ka Noa i hoouna aku ai e ike i ka maloo ana o ka honua?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Aeto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 liʻiliʻi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dk1"/>
                </a:solidFill>
              </a:rPr>
              <a:t>Lupe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ʻiʻo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Lupe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600"/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ka manawa e ʻikea ai ke ānuenue ma nā ao, e ʻike au ia mea a e hoʻomanaʻo i ka berita mau loa ma waena o ke Akua a me nā mea ola a pau o kēlā me kēia ʻano ma ka honua.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ʻO ka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ʻŌlelo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600"/>
              <a:t>Ka poe i kukulu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3600"/>
              <a:t>Ka Halekiai o Babela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laila ua kapa ʻia ʻo ia ʻo Babela, no ka mea, ma laila i huikau ai ʻo Iēhova</a:t>
            </a: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ʻōlelo o ke ao holoʻokoʻa. Mai laila mai i hoopuehu aku ai o Iehova ia lakou</a:t>
            </a: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maluna o ka honua a pau.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makemake nā kānaka e ʻoi aku ka nui a me ke kaulana ma mua o ke Akua. No laila, hoʻomaka lākou e kūkulu i hale kiaʻi kiʻekiʻe.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laila, ke kūkulu nei lākou i ka hale kiaʻi.</a:t>
            </a:r>
          </a:p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 hōʻike kākou iā kākou iho i ka honua. Nui mākou!”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Akā naʻe, i ka ʻike ʻana o ke Akua i ko lākou hoʻokiʻekiʻe ʻana, huikau ʻo ia i kā lākou ʻōlelo i ʻike ʻole ai kekahi i kekahi.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ka hiki ole ia laua ke hoomaopopo kekahi i kekahi, aole hiki ia laua ke hana pu. ʻO ka hope, hoʻopuehu lākou ma luna o ka honua. A hiki i kēia manawa, ʻokoʻa nā ʻōlelo o ke ao nei.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ka lā mua, hoʻokaʻawale ke Akua i ka mālamalama a me ka pouli. Ua hana ʻo ia i ka honua holoʻokoʻa no nā lā ʻeono.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w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w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w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w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w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aw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/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Makemake nā kānaka e ʻoi aʻe ma mua o ke Akua.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Kapa ʻia kēia manaʻo "haʻaheo".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Inaina ke Akua i ka 'haaheo'.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ka ʻokoʻa o ka haʻaheo ʻo ka 'haʻahaʻa'.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Pono kākou e 'haʻahaʻa' i mua o ke Akua e hōʻoluʻolu iā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aw" altLang="ko-KR" sz="3200"/>
              <a:t>ʻO Iēhova ke Akua 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Iehova ke Akua..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ʻoi aku ka nui a me ke akamai o Iēhova ke Akua i ko kākou.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hiki iā mākou ke ʻoi aku ka naʻauao ma mua o ke Akua inā mākou e hui pū i ko mākou naʻauao āpau.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ke aha i hiki ʻole ai iā lākou ke hoʻopau i ka hale kiaʻi?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ke Akua i hana ke kaiakahinalii i ko lakou hana 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hoʻā ke Akua i ke ahi i ko lākou hana ʻana.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hana ke Akua i ōlaʻi i ko lākou hana ʻana.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dk1"/>
                </a:solidFill>
              </a:rPr>
              <a:t>Ua hana ke Akua iā lākou e hoʻomaopopo ʻole kekahi i kekahi i kā lākou hana ʻana.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Ua hana ke Akua iā lākou e hoʻomaopopo ʻole kekahi i kekahi i kā lākou hana ʻana.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kēia lā</a:t>
            </a:r>
            <a:r xmlns:a="http://schemas.openxmlformats.org/drawingml/2006/main">
              <a:rPr lang="ha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laila ua kapa ʻia ʻo ia ʻo Babela, no ka mea, ma laila i huikau ai ʻo Iēhova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ʻōlelo o ke ao holoʻokoʻa. Mai laila mai i hoopuehu aku ai o Iehova ia lakou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maluna o ka honua a pau.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400"/>
              <a:t>Ua kapa ke Akua ia Aberahama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mai la o Iehova ia Aberama, E haalele i kou aina, a me kou poe kanaka, a me kou poe kanaka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hale o kou makuakane, a e hele i ka aina a'u e hoike aku ai ia oe.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Kinohi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Ura o ko Kaledea ke kulanakauhale hoomana kii.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hānau ʻia ʻo ʻAberahama a noho i laila.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kekahi lā, ua ʻōlelo ʻo Iēhova ke Akua iā ia, "E haʻalele i kou ʻāina, a e hoʻomaikaʻi aku au iā ʻoe."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ʻOiai ʻaʻole ʻike ʻo ʻAberahama i kahi e hele ai, ua hoʻolohe ʻo ia i ka ʻōlelo a ke Akua a haʻalele e like me kā ka Haku i ʻōlelo mai ai iā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pilikia ʻo ia i nā pilikia he nui i kāna huakaʻi akā mālama ke Akua iā ia me ka maluhia.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Ua piha na ano holoholona a me na mea kanu, na manu a me na ia ma ka honua, ma ke kai a ma ka lewa. Nānā ke Akua i nā mea a pau āna i hana ai a ʻī maila, “Maikaʻi loa!.”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ka hopena, hiki aku ʻo ʻAberahama i ka ʻāina ʻo Kanaʻana. Noho ʻo ia ma laila. "Mahalo iā ʻoe, e ke Akua."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kēia lā</a:t>
            </a:r>
            <a:r xmlns:a="http://schemas.openxmlformats.org/drawingml/2006/main">
              <a:rPr lang="ha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Haʻawina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haʻalele ʻo ʻAberahama i kona ʻāina hānau me ka mālama ʻana i ka ʻōlelo a ke Akua.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like me kēia, mākou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pono e manaoio i ke Akua a e malama i kana olelo.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Pono kākou e hoʻolohe i ka ʻōlelo a ke Akua i kēlā me kēia manawa.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Iēhova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Iehova</a:t>
            </a:r>
            <a:r xmlns:a="http://schemas.openxmlformats.org/drawingml/2006/main">
              <a:rPr lang="haw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ia ko mākou Makua nāna e mālama i kāna ʻōlelo hoʻohiki i kēlā me kēia kumu.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Mahea i hanauia'i o Aberahama?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ʻIseraʻela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dk1"/>
                </a:solidFill>
              </a:rPr>
              <a:t>Ura o ko Kaledea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Ura o ko Kaledea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kēia lā</a:t>
            </a:r>
            <a:r xmlns:a="http://schemas.openxmlformats.org/drawingml/2006/main">
              <a:rPr lang="ha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ʻōlelo mai ʻo Iēhova ke Akua iā ʻAberama, E haʻalele ʻoe i kou ʻāina, a me kou poʻe kānaka, a me ka ʻohana o kou makua kāne, a e hele i ka ʻāina aʻu e kuhikuhi aku ai iā ʻoe.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Kinohi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7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4400"/>
              <a:t>ʻO ʻIsaaka, ke Keiki i hoʻohiki ʻia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kēia lā</a:t>
            </a:r>
            <a:r xmlns:a="http://schemas.openxmlformats.org/drawingml/2006/main">
              <a:rPr lang="ha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Hookahi haneri makahiki o Aberahama i ka wa i hanau ai kana keiki o Isaaka nana.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hoohiki ke Akua ia Aberahama e haawi mai ke Akua i mau keiki nana e like me na hoku o ka lani.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Akā, ʻaʻohe āna keiki a hiki i ka 100 o kona mau makahiki.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kekahi lā, lawe ke Akua iā ʻAberahama i waho i ka pō.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 nana i ka lani. Hiki iā ʻoe ke helu i nā hōkū?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hoʻohiki ke Akua iā ia e hāʻawi pū i ka ʻāina nani.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4000"/>
              <a:t>Haawina </a:t>
            </a:r>
            <a:endParaRPr xmlns:a="http://schemas.openxmlformats.org/drawingml/2006/main" lang="ko-KR" altLang="en-US" sz="4000"/>
            <a:r xmlns:a="http://schemas.openxmlformats.org/drawingml/2006/main">
              <a:rPr lang="haw" altLang="ko-KR" sz="3600"/>
              <a:t>o keia la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wai i hana ke ao nei?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ke Akua i hana ke ao nei.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 wai ka mea mālama i ka honua?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ke Akua i hooponopono i ka honua.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i hana ʻia ka honua iā ia iho.</a:t>
            </a:r>
          </a:p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hiki ke hoʻoneʻe ʻia ka honua iā ia iho.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Pono kākou e hoʻomanaʻo ua hana ke Akua i ke ao holoʻokoʻa a e hoʻomalu mau iā lākou a pau.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"E like auanei ka nui o kau poe keiki e like me na hoku o ka lani, a me na one ma kahakai." Ua manaoio o Aberahama i ka olelo a ka Haku.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malama ke Akua i kana olelo hoopomaikai. Hanau mai o Sara he keikikane na Aberahama. Ua kapa ʻo ʻAberahama i ka inoa ʻo </a:t>
            </a:r>
            <a:r xmlns:a="http://schemas.openxmlformats.org/drawingml/2006/main">
              <a:rPr lang="haw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ʻIsaaka </a:t>
            </a: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ʻo ia hoʻi </a:t>
            </a:r>
            <a:r xmlns:a="http://schemas.openxmlformats.org/drawingml/2006/main">
              <a:rPr lang="haw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ʻo ʻoliʻoli </a:t>
            </a: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kēia lā</a:t>
            </a:r>
            <a:r xmlns:a="http://schemas.openxmlformats.org/drawingml/2006/main">
              <a:rPr lang="haw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Haʻawina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manaʻoʻiʻo ʻo ʻAberahama i ka ʻōlelo hoʻohiki a ke Akua ʻoiai he mea hiki ʻole iā ia.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hauʻoli loa ke Akua i kona ʻike ʻana i ko ʻAberahama manaʻoʻiʻo. Ua haawi mai ke Akua ia Isaaka, ke keiki i olelo mua ia.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hoʻokō maoli ke Akua i kāna ʻōlelo hoʻohiki, ʻoiai he mea hiki ʻole iā mākou.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ke Akua…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Mana loa (hiki ke hana i nā mea a pau)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Ehia makahiki o Aberahama i ka wa i hanau ai ia Isaaka?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Hookahi haneri makahiki o Aberahama i ka wa i hanau ai kana keiki o Isaaka nana.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Genese 21:5 )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Helu 8 Ka olelo a ke 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900"/>
              <a:t>Hāʻawi ʻo ʻAberahama iā ʻIsaʻaka i ke Akua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mai la ke Akua, E lawe aku oe i kau keiki, i kau keiki kamakahi, ia Isaaka, au i aloha ai.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hele aku i ka aina o Moria. E kaumaha aku iā ia ma laila i mōhai kuni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kekahi mauna a'u e hai aku ai ia oe.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Kinohi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kekahi lā, ʻōlelo maila ke Akua iā ʻAberahama,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"E haawi mai ia'u i kau keiki kamakahi i mohaikuni."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aloha nui ʻo ʻAberahama iā ʻIsaʻaka a ua paʻakikī ʻo ia i kona lohe ʻana i ke Akua. Akā, ua hoʻoholo ʻo ia e hoʻolohe i ke Akua.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aw" altLang="ko-KR" sz="3200"/>
              <a:t>ʻO wai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ia...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mea nana i hana ke ao holookoa me a'u.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Nakinaki iho la o Aberahama ia Isaaka a kau aku la ia ia maluna o ke kuahu, a hoao iho la oia e pepehi ia ia. I kēlā manawa,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 Aberahama, e Aberahama, mai pepehi oe ia ia. Mai hana i kekahi mea iā ia. Ano, ua ike au ua makau oe a ua aloha i ke Akua. ʻO kēia ka hoʻāʻo a ke Akua i hana ai iā ʻAberahama.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"Mahalo iā ʻoe, e ke Akua!" Ua ʻoluʻolu ke Akua i ko ʻAberahama manaʻoʻiʻo. Ua hoolilo ke Akua ia ia i kupuna no ka poe paulele.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/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aloha nui ʻo ʻAberahama iā ʻIsaʻaka, akā ʻoi aku ka mea nui iā ia e hoʻolohe i ka ʻōlelo a ke Akua.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Pono au e aloha aku i ke Akua ma mua o nā mea ʻē aʻe, a ʻoi aku hoʻi ma mua o nā mea ʻē aʻe o ka honua.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ke Akua?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ʻO ke Akua ka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ʻO ko mākou makua kāne nāna i hoʻoikaika i ko mākou manaʻoʻiʻo ma o ka hoʻāʻo ʻana.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/>
              <a:t>ʻO kēia lā</a:t>
            </a:r>
            <a:r xmlns:a="http://schemas.openxmlformats.org/drawingml/2006/main">
              <a:rPr lang="haw" altLang="en-US" sz="4000"/>
              <a:t> </a:t>
            </a:r>
            <a:r xmlns:a="http://schemas.openxmlformats.org/drawingml/2006/main">
              <a:rPr lang="haw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Heaha ka ke Akua olelo ia Aberahama e kaumaha aku i mohaikuni?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dk1"/>
                </a:solidFill>
              </a:rPr>
              <a:t>Keiki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Wahine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ʻīlio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Keiki</a:t>
            </a: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mai la ke Akua, E lawe aku oe i kau keiki, i kau keiki kamakahi, ia Isaaka, au i aloha ai.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hele aku i ka aina o Moria. E kaumaha aku iā ia ma laila i mōhai kuni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kekahi mauna a'u e hai aku ai ia oe.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Kinohi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ʻO ka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ʻŌlelo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400"/>
              <a:t>ʻAʻole ʻo ʻIsaaka i hakakā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Hele akula ia mai laila aku a ʻeli ihola i luawai hou, ʻaʻohe kanaka i hakaka.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Kapa iho la ia ia mea, o Rehobota, i iho la, Ano, ua haawi mai o Iehova i wahi noho no kakou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a e ulu kakou ma ka aina.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 ka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luawai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pela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mea nui,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ka mea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lakou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hiki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loaa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hou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wai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 ka waonahele. Ua hoʻoili ʻia nā pūnāwai iā ʻIsaʻaka e kona makua kāne.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Quiz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ke aha i hana ai ke Akua i ke ao nei?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pōhaku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lepo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huaʻōlelo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huaʻōlelo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Akā, ua huāhuā ko Pilisetia iā ia. No laila, hoʻopiha lākou i nā pūnāwai me ka lepo.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Akā, ʻaʻole i hakakā ʻo ʻIsaaka me lākou. Ua neʻe ʻo ia a ʻeli i ka luawai. Ua ʻike ʻo ia i kahi luawai wai maʻemaʻe.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kēia manawa, lawe ka poʻe ʻē aʻe i ka pūnāwai mai ʻIsaaka mai. Akā, ʻaʻole ʻo ia i hakakā me lākou.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hoopomaikai mai ke Akua ia Isaaka. ʻeli hou ʻo ia i luawai hou. Haawi mai ke Akua i ka wai hou ia ia mai laila mai. Hana ihola ʻo ʻIsaʻaka i kuahu a hāʻawi aku i ka mōhai hoʻomaikaʻi.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Haawina o keia 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i hakakā ʻo ʻIsaʻaka me ka poʻe i lawe aku i kona mau pūnāwai.</a:t>
            </a:r>
            <a:r xmlns:a="http://schemas.openxmlformats.org/drawingml/2006/main">
              <a:rPr lang="ha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hoopomaikai mai ke Akua ia Isaaka.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ʻAʻole hoʻi mākou e hakakā me nā mea ʻē aʻe.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Pono kākou e aloha a kala i kekahi.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200"/>
              <a:t>ʻO ke Akua ka??</a:t>
            </a:r>
            <a:r xmlns:a="http://schemas.openxmlformats.org/drawingml/2006/main">
              <a:rPr lang="haw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rgbClr val="c00000"/>
                </a:solidFill>
              </a:rPr>
              <a:t>Akua….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Inaina oia i ka poe hakaka me hai.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Aloha ʻo ia i ka poʻe i aloha kekahi i kekahi.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ʻO ka nīnau nīnau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ke aha i pilikia ai ʻo ʻIsaaka?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chemeClr val="dk1"/>
                </a:solidFill>
              </a:rPr>
              <a:t>maikaʻi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ʻohana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aw" altLang="ko-KR" sz="2800">
                <a:solidFill>
                  <a:srgbClr val="ff0000"/>
                </a:solidFill>
              </a:rPr>
              <a:t>maikaʻi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Hele akula ia mai laila aku a ʻeli ihola i luawai hou, ʻaʻohe kanaka i hakaka.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Kapa iho la ia ia mea, o Rehobota, i iho la, Ano, ua haawi mai o Iehova i wahi noho no kakou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a e ulu kakou ma ka aina.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aw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aw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ʻO ka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ʻŌlelo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haw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aw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Akua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/>
              <a:t>Ua kuai o Esau i ka pono o ka hanau mua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3600"/>
              <a:t>no ka ipu ʻulaʻula hoʻokahi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aw" altLang="ko-KR" sz="4000">
                <a:solidFill>
                  <a:srgbClr val="ff0000"/>
                </a:solidFill>
              </a:rPr>
              <a:t>ʻŌlelo o kēia lā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Haawi aku la o Iakoba ia Esau i berena a me ka papapa.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ʻAi ʻo ia a inu hoʻi, ala aʻe a hele.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No laila, hoʻowahāwahā ʻo ʻEsau i kāna pono hānau mua.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aw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aw" altLang="ko-KR" sz="2800">
                <a:solidFill>
                  <a:schemeClr val="bg1">
                    <a:lumMod val="50000"/>
                  </a:schemeClr>
                </a:solidFill>
              </a:rPr>
              <a:t>Kinohi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