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haw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haw" altLang="en-US" err="1"/>
              <a:t>토ㅇ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ʻAʻole.</a:t>
            </a:r>
            <a:r xmlns:a="http://schemas.openxmlformats.org/drawingml/2006/main">
              <a:rPr lang="ha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a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ka olelo a ke Akua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aw" altLang="ko-KR" sz="4000"/>
              <a:t>Jonathan,</a:t>
            </a:r>
          </a:p>
          <a:p>
            <a:pPr xmlns:a="http://schemas.openxmlformats.org/drawingml/2006/main" algn="ctr"/>
            <a:r xmlns:a="http://schemas.openxmlformats.org/drawingml/2006/main">
              <a:rPr lang="haw" altLang="ko-KR" sz="4000"/>
              <a:t>Ka Hoaloha maikai o Davida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ʻO ka Quiz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He aha kā Ionatana i hāʻawi ʻole ai iā Dāvida?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pahi kaua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lole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haw" altLang="ko-KR" sz="2800">
                <a:solidFill>
                  <a:srgbClr val="FF0000"/>
                </a:solidFill>
              </a:rPr>
              <a:t>pale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Helu 40 Ka olelo a ke Akua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400"/>
              <a:t>Ka wiwo ole o ka Moiwahine Esetera.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ʻŌlelo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laila, nīnau maila ke aliʻi, "He aha ia, e ke aliʻi wahine ʻEsetera? He aha kāu e noi mai ai? A hiki i ka hapalua o ke aupuni, e hāʻawi ʻia iā ʻoe."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ʻo ʻEsetera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ʻO ia ka manawa i noho ai ʻo ʻEsetera wahine naʻauao i ke aliʻi wahine o Peresia. Aka, manao iho la o Hamana e luku i na Iudaio me ke kanawai o ke alii.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Manaʻo ʻo ia, 'E make paha au ke hele au i ke aliʻi me ke kāhea ʻole ʻia e ke aliʻi. Akā naʻe, ua hoʻoholo ʻo ia e hele i ke aliʻi e noi aku i kona poʻe e hoʻopakele ʻia, ʻoiai ua kūʻē i ke kānāwai.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Akā, i kona ʻike ʻana iā ʻEsetera, ke aliʻi wahine e kū ana ma ka pā hale, ʻoliʻoli loa ʻo ia iā ia, ʻī akula, "He aha kāu e noi ai? E haawi aku au ia oe.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hoikeia mai e ke alii ko Hamana manao e luku i na Iudaio. ʻO ka hopena, ua inaina ʻia ʻo ia e ke aliʻi a ua pepehi ʻia ʻo 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"Mahalo iā ʻoe, e ka Haku, no kou mālama ʻana iā mākou!" Ma muli o ka wiwo ʻole o ke aliʻi wahine ʻo ʻEsetera, ua pale ʻia nā Iudaio.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Haawina o keia 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ʻOiai e pepehi ʻia ʻo ʻEsetera, pule ʻo ia i ke Akua e hoʻōla i kona poʻe kānaka me ka wiwo ʻole.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Ua hoʻopakele ke Akua i nā Iudaio mai ka pilikia ma o ka pule a ʻEsetera me kona akamai a me kona ikaika.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 manaʻoʻiʻo a manaʻo kākou i ke kōkua kupanaha a ke Akua i ko kākou ola i kēlā me kēia lā.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3200"/>
              <a:t>Akua?</a:t>
            </a:r>
            <a:r xmlns:a="http://schemas.openxmlformats.org/drawingml/2006/main">
              <a:rPr lang="ha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rgbClr val="C00000"/>
                </a:solidFill>
              </a:rPr>
              <a:t>ʻO ke Akua ka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ʻO ke Akua ka mea nāna e mālama a kōkua i kona poʻe a hiki i ka hopena.</a:t>
            </a:r>
            <a:r xmlns:a="http://schemas.openxmlformats.org/drawingml/2006/main">
              <a:rPr lang="haw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ke Akua e mālama a kōkua mai iaʻu a hiki i ka hopena o ka honua.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ʻO ka Quiz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He aha ka hana iā ʻEsetera i kona hele ʻana i ke aliʻi me ke kāhea ʻole ʻia?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 pepehi ʻia ʻo 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kipaku ʻia ʻo 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ʻAʻole hiki iā ia ke hālāwai me ke aliʻi.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Hiki iā ia ke haʻi aku i ke aliʻi i kāna mea e noi ai.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aw" altLang="ko-KR" sz="2800">
                <a:solidFill>
                  <a:srgbClr val="FF0000"/>
                </a:solidFill>
              </a:rPr>
              <a:t>Hiki iā ia ke haʻi aku i ke aliʻi i kāna mea e noi ai.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ʻŌlelo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 hope o ka pau ʻana o kā Dāvida kamaʻilio ʻana me Saula, ua hoʻokahi ʻo Ionatana ma ka ʻuhane me Dāvida, a aloha ʻo ia iā ia e like me kona aloha.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Samuela 18: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ʻŌlelo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laila, nīnau maila ke aliʻi, "He aha ia, e ke aliʻi wahine ʻEsetera? He aha kāu e noi mai ai? A hiki i ka hapalua o ke aupuni, e hāʻawi ʻia iā ʻoe."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ʻo ʻEsetera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Helu 41 Ka olelo a ke Akua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aw" altLang="ko-KR" sz="4400"/>
              <a:t>Ioba i hoopomaikaiia e ke Akua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ʻŌlelo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 ka aina o Uza i noho ai kekahi kanaka, o Ioba kona inoa. He hala ole a he pololei keia kanaka; makaʻu ʻo ia i ke Akua a haʻalele i ka hewa.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Job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ʻO Ioba ka mea i noho ma ka ʻāina ʻo ʻUza o ka ʻāina Hikina. Ua makaʻu ʻo ia i ke Akua a me ka hala ʻole a me ka pololei.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“No kou hoʻomaikaʻi ʻana iā Ioba, ua makaʻu ʻo ia iā ʻoe! Ua makau ole anei o Ioba i ke Akua? Ua manao o Satana e hoao ia Ioba.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Ua lawe aku ʻo Sātana i nā mea a pau i ka pō, kāna mau keiki a me kāna mau waiwai a pau. Ua lilo ʻo ia i kanaka pōʻino loa ma ka honua.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Ua haʻalele kāna wahine iā ia me ka ʻōlelo ʻana, "E hōʻino i ke Akua a make!" Hele mai na makamaka o Ioba a hoohewa mai ia ia, aka, ua hilinai o Ioba i ke Akua e like me na manawa a pau.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ʻO ia ka manawa o ka pōʻino a me ka ʻawaʻawa. Akā naʻe, ua lanakila ʻo Ioba i ka hoʻāʻo a hāʻawi ke Akua iā ia i ka hoʻomaikaʻi nui aʻe ma mua. Ua lilo ʻo ia i kanaka makaʻu i ke Akua ma mua o ka wā ma mua.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Haawina o keia 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ʻOiai he kanaka pololei ʻo Ioba, ua hoʻopilikia ʻo Sātana iā ia.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Me nā pilikia, ua manaʻoʻiʻo ʻo Ioba i ke Akua a ua hoʻomanawanui i ke Akua.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Hiki mai ia mau pilikia maluna o kakou.</a:t>
            </a:r>
          </a:p>
          <a:p>
            <a:pPr xmlns:a="http://schemas.openxmlformats.org/drawingml/2006/main" algn="ctr"/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 kēlā manawa, pono mākou e manaʻoʻiʻo i ke Akua a e hoʻomanawanui i ke Akua.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aw" altLang="ko-KR" sz="3200"/>
              <a:t>Akua?</a:t>
            </a:r>
            <a:r xmlns:a="http://schemas.openxmlformats.org/drawingml/2006/main">
              <a:rPr lang="ha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ko-KR" sz="3600">
                <a:solidFill>
                  <a:srgbClr val="C00000"/>
                </a:solidFill>
              </a:rPr>
              <a:t>ʻO ke Akua ka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ʻO ke Akua ka mea hoʻokahi</a:t>
            </a:r>
          </a:p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 mea hiki ke hoʻolilo iā mākou i waiwai a ʻilihune paha e like me kona makemake.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Helu 32 Ka olelo a ke Akua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400"/>
              <a:t>Solomona i loaa ka naauao i makana.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ʻO ka Quiz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ʻO wai ka hewa e pili ana iā Ioba?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waiwai ʻo 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Noho ʻo ia ma ka ʻāina hikina.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He mōʻī ʻo 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makaʻu ʻo ia i ke Akua.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haw" altLang="ko-KR" sz="2800">
                <a:solidFill>
                  <a:srgbClr val="FF0000"/>
                </a:solidFill>
              </a:rPr>
              <a:t>He mōʻī ʻo ia.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ʻŌlelo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 ka aina o Uza i noho ai kekahi kanaka, o Ioba kona inoa. He hala ole a he pololei keia kanaka; makaʻu ʻo ia i ke Akua a haʻalele i ka hewa.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Job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ʻAʻOLE. 42 Ka olelo a ke Akua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400"/>
              <a:t>Ua hōʻole ʻo Daniel e ʻai i ka ʻai a ke Aliʻi.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ʻŌlelo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Aka, manao iho la o Daniela, aole e hoohaumia ia ia iho i ka ai a ke alii, a me ka waina;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Daniela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Ua lawe pio ʻia ʻo Daniela a me kona mau hoa ʻekolu i Babulona. Kauoha aku la ke alii i kona poe alii e ao aku ia lakou me ka haawi ana ia lakou i ka ai a me ka waina.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"Makemake mākou ʻaʻole e ʻai i ka meaʻai i pāpā ʻia e ke kānāwai o ke Akua!" Ua noi aku ʻo Daniela a me kona mau hoa ʻekolu i ka luna nui i ʻae ʻole e hoʻohaumia iā lākou iho ma kēia ʻano.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Ua ʻai ʻo Daniel a me kona mau hoa ʻekolu i nā mea kanu a me ka wai ma mua o ka ʻai ʻana i ka meaʻai i hāʻawi ʻia na Idol. Ua waiwai ke Akua ia lakou a ua haawi mai ia lakou i ka naauao.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“Pehea ko lakou naauao!” ʻAʻole hiki i ke aliʻi ke haʻohaʻo i ka ʻoi aku o ko lākou olakino a me ke akamai ma mua o nā kānaka ʻōpio ʻē aʻe i ʻai i ka ʻai aliʻi.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Mai ia manawa mai, ua malama o Daniela a me kona mau hoa ekolu i na mea nui o Babulona, a malama lakou ia lakou iho i ka hemolele imua o ke Akua.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Haawina o keia 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Ua hoʻoholo ʻo Daniel a me kāna mau hoa ʻekolu e mālama i ke kānāwai o ke Akua ma lalo o ke kūlana paʻahao.</a:t>
            </a:r>
          </a:p>
          <a:p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 laila, ua ʻoi aku ka maikaʻi a me ka naʻauao ma mua o nā kānaka ʻē aʻe i ʻai i ka ʻai aliʻi.</a:t>
            </a:r>
          </a:p>
          <a:p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Pono mākou e hoʻolohe i ke Akua ma lalo o nā kūlana.</a:t>
            </a:r>
          </a:p>
          <a:p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ʻAʻohe mea nui ma mua o ke aloha i ke Akua.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ʻŌlelo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Ua oi aku ke alii o Solomona ma ka waiwai a me ka naauao mamua o na'lii e ae o ka honua.</a:t>
            </a:r>
            <a:r xmlns:a="http://schemas.openxmlformats.org/drawingml/2006/main">
              <a:rPr lang="haw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Nalii 9: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3200"/>
              <a:t>ʻO wai</a:t>
            </a:r>
            <a:r xmlns:a="http://schemas.openxmlformats.org/drawingml/2006/main">
              <a:rPr lang="haw" altLang="en-US" sz="3200"/>
              <a:t> </a:t>
            </a:r>
            <a:r xmlns:a="http://schemas.openxmlformats.org/drawingml/2006/main">
              <a:rPr lang="haw" altLang="ko-KR" sz="3200"/>
              <a:t>ʻo ia</a:t>
            </a:r>
            <a:r xmlns:a="http://schemas.openxmlformats.org/drawingml/2006/main">
              <a:rPr lang="haw" altLang="en-US" sz="3200"/>
              <a:t> </a:t>
            </a:r>
            <a:r xmlns:a="http://schemas.openxmlformats.org/drawingml/2006/main">
              <a:rPr lang="haw" altLang="ko-KR" sz="3200"/>
              <a:t>Akua?</a:t>
            </a:r>
            <a:r xmlns:a="http://schemas.openxmlformats.org/drawingml/2006/main">
              <a:rPr lang="ha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rgbClr val="C00000"/>
                </a:solidFill>
              </a:rPr>
              <a:t>ʻO ke Akua ka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ʻO ke Akua ka mea hiki ke noho ma nā wahi āpau i ka manawa like (omnipresence). A he mana loa ia.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ʻO ka Quiz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 aha ka ʻai a Daniela a me kona mau hoa ʻekolu ma mua o ka ʻai a ke aliʻi?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wai a me nā mea kanu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kuki a me ka coke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noodle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laiki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haw" altLang="ko-KR" sz="2800">
                <a:solidFill>
                  <a:srgbClr val="FF0000"/>
                </a:solidFill>
              </a:rPr>
              <a:t>wai a me nā mea kanu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ʻŌlelo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Aka, manao iho la o Daniela, aole e hoohaumia ia ia iho i ka ai a ke alii, a me ka waina;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Daniela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Helu 43 Ka olelo a ke Akua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400"/>
              <a:t>Daniela o ka lua Liona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ʻŌlelo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Hauʻoli loa ke aliʻi, a kauoha aʻela e hoʻāla iā Daniela mai ka lua mai. A i ka wa i kaikaiia'e o Daniela mai ka lua mai, aole i loaa ka eha maluna ona, no ka mea, ua paulele aku ia i kona Akua.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Daniela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Aia ma Babulona kekahi poe inaina ia Daniela, i lawepioia a lilo i kuhina nui. Makemake lākou e pepehi iā Daniela.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'O ka mea e kulou i ka mea e ae i ke alii, e kiolaia oia iloko o ka lua liona!' ʻAʻole i hoʻōki ʻo Daniel i ka pule ʻekolu manawa i ka lā, ʻoiai ua ʻike ʻo ia.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 laila i ka hopena, ua kiola ʻia ʻo Daniel i loko o ka lua liona weliweli.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I ke kakahiaka aʻe, hele maila ke aliʻi i ka lua liona, ʻī maila, 'Daniela! Ua palekana ʻoe?' ʻOiaʻiʻo, makemake ke aliʻi e make ʻole ʻo Daniel no kona aloha nui iā Daniel.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"Ua maikaʻi wau i ke Akua e pale mai iaʻu!" ʻAʻole ʻeha ʻo Daniel. Hoolea aku la ke alii i ke Akua o Daniela.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lilo ʻo Solomona i ke kolu o ke aliʻi o ka ʻIseraʻela ma hope o ke aliʻi ʻo Dāvida.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Haawina o keia 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Daniela, ka mea i kulou ole i na kii,</a:t>
            </a:r>
          </a:p>
          <a:p>
            <a:pPr xmlns:a="http://schemas.openxmlformats.org/drawingml/2006/main" algn="ctr"/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 hope, ua kiola ʻia ʻo ia i loko o ka lua liona, akā ua palekana ʻo ia.</a:t>
            </a:r>
          </a:p>
          <a:p>
            <a:pPr xmlns:a="http://schemas.openxmlformats.org/drawingml/2006/main" algn="ctr"/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 muli o ko Daniela manaʻoʻiʻo, ua hoʻomaikaʻi ke aliʻi o Babulona i ke Akua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Pono mākou e hoʻomana i ke Akua wale nō a</a:t>
            </a:r>
          </a:p>
          <a:p>
            <a:pPr xmlns:a="http://schemas.openxmlformats.org/drawingml/2006/main" algn="ctr"/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pono kakou i ka manaoio i malama ole i na kii!</a:t>
            </a:r>
          </a:p>
          <a:p>
            <a:pPr xmlns:a="http://schemas.openxmlformats.org/drawingml/2006/main" algn="ctr"/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ʻO kēlā ʻano manaʻoʻiʻo e hiki ai i nā poʻe ʻē aʻe ke manaʻoʻiʻo i ke Akua.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3200"/>
              <a:t>ʻO ke Akua?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rgbClr val="C00000"/>
                </a:solidFill>
              </a:rPr>
              <a:t>ʻO ke Akua ka mea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 mea hilinaʻi ke Akua</a:t>
            </a:r>
            <a:r xmlns:a="http://schemas.openxmlformats.org/drawingml/2006/main">
              <a:rPr lang="haw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 mea hiki ke hoola i ka poe manaoio io ia ia, a malama ia ia.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ʻO ka Quiz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No ke aha mai</a:t>
            </a:r>
            <a:r xmlns:a="http://schemas.openxmlformats.org/drawingml/2006/main">
              <a:rPr lang="haw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ua</a:t>
            </a:r>
            <a:r xmlns:a="http://schemas.openxmlformats.org/drawingml/2006/main">
              <a:rPr lang="haw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Ua hooleiia o Daniela iloko o ka lua liona?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 ka mea, ua wahaheʻe ʻo ia i ke aliʻi.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 ka mea, ʻaʻole ia i kūlou i ke kiʻi o ke aliʻi.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 ka mea, e pepehi ana oia i ke alii.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 ka mea, ʻaʻole ʻo ia i hoʻomana maikaʻi i ke Akua.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haw" altLang="ko-KR" sz="2800">
                <a:solidFill>
                  <a:srgbClr val="FF0000"/>
                </a:solidFill>
              </a:rPr>
              <a:t>No ka mea, ʻaʻole ia i kūlou i ke kiʻi o ke aliʻi.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ʻŌlelo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Hauʻoli loa ke aliʻi, a kauoha aʻela e hoʻāla iā Daniela mai ka lua mai. A i ka wa i kaikaiia'e o Daniela mai ka lua mai, aole i loaa ka eha maluna ona, no ka mea, ua paulele aku ia i kona Akua.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Daniela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Helu 44 Ka olelo a ke Akua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400"/>
              <a:t>Iona, aia iloko o ka ia nui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ʻŌlelo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Aka, hoomakaukau mai la o Iehova i ia nui e ale ia Iona, a noho o Iona iloko o ka ia i na la ekolu a me na po ekolu.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Iona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I kekahi lā, ʻike ʻia ke Akua e Iona, ʻī maila,</a:t>
            </a:r>
          </a:p>
          <a:p>
            <a:r xmlns:a="http://schemas.openxmlformats.org/drawingml/2006/main">
              <a:rPr lang="haw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“E hele i ke kūlanakauhale nui ʻo Nineva, a e haʻi kūʻē iā ia! E hoopakele au ia lakou mai ko lakou hewa mai.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ʻAʻole makemake ʻo Iona e hoʻolohe i ke Akua. Hele aku la ia i na aina e, a holo i Taresisa e holo aku mai ke Akua aku.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Aka, hoouna mai ke Akua i ka makani nui a make lakou a pau. Kiola aku la na luina ia Iona i ke kai. Hele maila kekahi iʻa nui a moni iā ia.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mihi ʻo Iona i kāna mau hewa no 3 lā i loko o ka iʻa.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"E hāʻawi mai iaʻu i ke akamai e alakaʻi maikaʻi i koʻu poʻe." Ua oluolu ke Akua i ko Solomona noi ana i keia. No laila, hāʻawi ke Akua iā ia i ka mea a Solomona i noi ai.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Na ka iʻa i luaʻi iā ia i kahi maloʻo. Hele akula ʻo ia i Nineva a hoʻōho i ka ʻōlelo a ke Akua iā lākou me ka makemake ʻole.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I ka lohe ʻana i ka ʻōlelo a ke Akua, mihi ko Nineva a ʻimi i ka lokomaikaʻi o ke Akua. Ua kala mai ke Akua i ko Nineva.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Haawina o keia 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Ua malama ole o Iona i ka ke Akua olelo.</a:t>
            </a:r>
          </a:p>
          <a:p>
            <a:pPr xmlns:a="http://schemas.openxmlformats.org/drawingml/2006/main" algn="ctr"/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Akā, ua hoʻohana ke Akua iā Iona e hoʻolohe ʻole a hoʻopakele i ko Nineva.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Aia kekahi manawa ʻokoʻa ka makemake o ke Akua mai koʻu manaʻo.</a:t>
            </a:r>
          </a:p>
          <a:p>
            <a:pPr xmlns:a="http://schemas.openxmlformats.org/drawingml/2006/main" algn="ctr"/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Aka, ua pololei mau ko ke Akua makemake.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Pono kākou e hoʻolohe mau i ko ke Akua makemake.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3200"/>
              <a:t>ʻO wai ke Akua?</a:t>
            </a:r>
            <a:r xmlns:a="http://schemas.openxmlformats.org/drawingml/2006/main">
              <a:rPr lang="ha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rgbClr val="C00000"/>
                </a:solidFill>
              </a:rPr>
              <a:t>ʻO ke Akua ka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ʻO ke Akua ka mea nāna e hoʻopakele i ka poʻe mihi ʻoiaʻiʻo i kā lākou hewa a noi aku i ke kala ʻana.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ʻO ka Quiz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ʻO wai ka ʻōpū o Iona i nā lā 3?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Liona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Elepani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ʻīlio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iʻa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aw" altLang="ko-KR" sz="2800">
                <a:solidFill>
                  <a:srgbClr val="FF0000"/>
                </a:solidFill>
              </a:rPr>
              <a:t>iʻa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ʻŌlelo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Aka, hoomakaukau mai la o Iehova i ia nui e ale ia Iona, a noho o Iona iloko o ka ia i na la ekolu a me na po ekolu.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Iona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kekahi lā, hele maila nā wāhine ʻelua iā Solomona me kahi pēpē liʻiliʻi. Ua hakakā lākou ʻo kāna pēpē ke keiki ma mua o ke aliʻi.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ʻĪ akula ke aliʻi, “No ka mea, ua koi nā wāhine ʻelua i ke keiki nāna, e ʻoki i ke keiki i ʻelua, a e hāʻawi aku i ka hapalua i kekahi a me ka hapalua i kekahi!”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piha ka wahine i ke aloha i kāna keiki. No laila, ʻōlelo ʻo ia, “E hāʻawi i ke pēpē ola iā ia. Mai pepehi ʻoe iā ia!” I ka lohe ʻana i kēia, hoʻoholo ihola ʻo Solomona ʻo ia kona makuahine maoli. ʻĪ maila ʻo King, “E hāʻawi i ke pēpē iā ia. He makuahine maoli ʻo ia!”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Haawina o keia 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Ua noi ʻo Solomona i ka naʻau naʻauao, ʻaʻole i ka waiwai a me ka mana</a:t>
            </a:r>
          </a:p>
          <a:p>
            <a:pPr xmlns:a="http://schemas.openxmlformats.org/drawingml/2006/main" algn="ctr"/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hoomalu i kona aina.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Pono mākou e pule i ke Akua ʻaʻole no mākou wale nō akā no ka lawelawe ʻana i kekahi.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ʻŌlelo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 hope o ka pau ʻana o kā Dāvida kamaʻilio ʻana me Saula, ua hoʻokahi ʻo Ionatana ma ka ʻuhane me Dāvida, a aloha ʻo ia iā ia e like me kona aloha.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Samuela 18: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3200"/>
              <a:t>Akua?</a:t>
            </a:r>
            <a:r xmlns:a="http://schemas.openxmlformats.org/drawingml/2006/main">
              <a:rPr lang="ha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rgbClr val="C00000"/>
                </a:solidFill>
              </a:rPr>
              <a:t>Akua..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ʻO ke Akua ka mea hiki ke hāʻawi mai iā mākou i ke akamai i hiki ʻole iā ʻoe ke loaʻa mai ko ke ao nei.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ʻO ka Quiz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Heaha ka Solomona i noi aku ai i ke Akua?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meaʻai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waiwai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olakino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naʻauao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aw" altLang="ko-KR" sz="2800">
                <a:solidFill>
                  <a:srgbClr val="FF0000"/>
                </a:solidFill>
              </a:rPr>
              <a:t>naʻauao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ʻŌlelo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Ua oi aku ke alii o Solomona ma ka waiwai a me ka naauao mamua o na'lii e ae o ka honua.</a:t>
            </a:r>
            <a:r xmlns:a="http://schemas.openxmlformats.org/drawingml/2006/main">
              <a:rPr lang="haw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Nalii 9: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Helu 33 Ka olelo a ke Akua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400"/>
              <a:t>Ka luakini no ka inoa o ke Akua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ʻŌlelo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Kauoha mai la o Solomona e kukulu i hale no ka inoa o Iehova, a i hale alii nona.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Nalii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makemake o Solomona e kukulu i luakini no ke Akua e like me ke kauoha a kona makuakane.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 laila, kauoha ʻo ia i nā kamanā akamai e lawe mai i nā lāʻau maikaʻi loa no ka luakini.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Hoʻomākaukau ʻo ia i nā pōhaku no ka luakini. Ua noi ʻo ia i nā mea hana akamai e lawe mai i nā pōhaku nunui, nani a ikaika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hoʻonani kekahi poʻe paʻahana i ka luakini o ke Akua me nā lole kala a me ke kaula gula.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I ka paa ana o ka luakini o ke Akua, hoomana aku la o Solomona a me na kanaka a pau o ka Iseraela i ke Akua me ka olioli nui.</a:t>
            </a:r>
            <a:r xmlns:a="http://schemas.openxmlformats.org/drawingml/2006/main">
              <a:rPr lang="haw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“E ka Haku ke Akua! E hele mai e noho aliʻi iā mākou ma ʻaneʻi!"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Noho iho la o Davida ma ka halealii. Ua halawai oia me Ionatana, ke keiki a Saula ke alii.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Haawina o keia 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Hōʻike ʻo Solomona a me kona poʻe kānaka i ko lākou naʻau aloha i ke Akua ma ke kūkulu ʻana i hale nani no Iēhova ke Akua.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ʻO ka halepule kahi kahi e hālāwai ai mākou me ke Akua a hiki iā mākou ke hōʻike i ko mākou naʻau aloha i ke Akua.</a:t>
            </a:r>
          </a:p>
          <a:p>
            <a:pPr xmlns:a="http://schemas.openxmlformats.org/drawingml/2006/main" algn="ctr"/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Pono kākou e aloha i ko kākou ʻekalesia.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3200"/>
              <a:t>Akua?</a:t>
            </a:r>
            <a:r xmlns:a="http://schemas.openxmlformats.org/drawingml/2006/main">
              <a:rPr lang="ha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rgbClr val="C00000"/>
                </a:solidFill>
              </a:rPr>
              <a:t>Akua..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ʻO ke Akua ka mea nāna e ʻimi i ka poʻe hoʻomana a hoʻomaikaʻi iā lākou.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ʻO ka nīnau nīnau o kēia lā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Heaha ka Solomona a me ka Iseraela i hana'i e hoike i ko lakou aloha i ke Akua?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Halealii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kūlanakauhale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hale kapu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aw" altLang="en-US" sz="2800">
                <a:solidFill>
                  <a:srgbClr val="FF0000"/>
                </a:solidFill>
              </a:rPr>
              <a:t>hale kapu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ʻŌlelo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Kauoha mai la o Solomona e kukulu i hale no ka inoa o Iehova, a i hale alii nona.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Nalii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Helu 34 Ka olelo a ke Akua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400"/>
              <a:t>Nā Koraka nāna i lawe mai i ka berena a me ka ʻiʻo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ʻŌlelo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/>
              <a:t>E inu oe i ke kahawai, a ua kauoha aku au i na koraka e hanai ia oe ilaila.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na alii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Aia kekahi alii i kapaia o Ahaba, ua hewa loa ia imua o ke Akua. Ua haʻi aku kekahi kāula ʻo ʻElia i ka ʻōlelo a ke Akua iā ʻAhaba.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"ʻAʻohe ua ma ka ʻāina!" No keia mea, hoao iho la o Ahaba e pepehi ia ia. Ua huna ke Akua iā ia mai ke aliʻi ʻo ʻAhaba.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Holo aku la o Elia i ka aina a ke Akua i olelo mai ai.</a:t>
            </a:r>
          </a:p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Akā, ʻaʻole hiki iā ia ke loaʻa kahi meaʻai e ʻai ai ma laila.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kauoha ke Akua i na koraka e hanai ia Elia malaila. Lawe mai la na koraka ia ia i ka berena a me ka ia i ke kakahiaka a me ke ahiahi, a inu iho la ia i ke kahawai.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makemake nui o Ionatana ia Davida. Ua lilo o Ionatana i hookahi ma ka uhane me Davida.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hoʻolohe ʻo ʻElia i ka ʻōlelo a ke Akua me ka pilikia o kona ola a loaʻa iā ia kahi ʻike kupaianaha o ka pale ʻana o ke Akua.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Haawina o keia 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ʻO ke aliʻi hewa, ʻaʻole makemake ʻo ʻAhaba e hoʻolohe i ka ʻōlelo a ke Akua. No laila, hoʻāʻo ʻo ia e pepehi i ke kāula a ke Akua, ʻo ʻElia nāna i haʻi i ka ʻōlelo a ke Akua.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Aka, ua hoomalu a malama ke Akua ia Elia me ke ala kupanaha!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Pono mākou e hoʻolohe a hoʻolaha i ka ʻōlelo a ke Akua ma nā ʻano like ʻole e like me ʻElia.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ke Akua e malama mai ia kakou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3200"/>
              <a:t>Owai ke Akua ?</a:t>
            </a:r>
            <a:r xmlns:a="http://schemas.openxmlformats.org/drawingml/2006/main">
              <a:rPr lang="ha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rgbClr val="C00000"/>
                </a:solidFill>
              </a:rPr>
              <a:t>ʻO ke Akua ka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ʻO ke Akua ka mea nāna e mālama i ka poʻe e hoʻolohe a mālama i kāna mau ʻōlelo me ke ala kupaianaha.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ʻO ka Quiz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Nawai i lawe mai i mea ai na Elia?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lio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ʻaeto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deragona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koraka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aw" altLang="ko-KR" sz="2800">
                <a:solidFill>
                  <a:srgbClr val="FF0000"/>
                </a:solidFill>
              </a:rPr>
              <a:t>koraka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ʻŌlelo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/>
              <a:t>E inu oe i ke kahawai, a ua kauoha aku au i na koraka e hanai ia oe ilaila.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na alii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Helu 35 Ka olelo a ke Akua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400"/>
              <a:t>ʻO ka Palaoa a me ka ʻaila</a:t>
            </a:r>
          </a:p>
          <a:p>
            <a:pPr xmlns:a="http://schemas.openxmlformats.org/drawingml/2006/main" algn="ctr"/>
            <a:r xmlns:a="http://schemas.openxmlformats.org/drawingml/2006/main">
              <a:rPr lang="haw" altLang="ko-KR" sz="4400"/>
              <a:t>ʻaʻole i hoʻohana ʻia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ʻŌlelo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hele koke aku oe i Zarepata no Sidona, a malaila e noho ai. Ua kauoha aku au i ka wahinekanemake ma ia wahi e hoolako i ka ai nau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na alii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ʻAʻohe ua i loko o ka ʻIseraʻela e like me kā Iēhova ke Akua i ʻōlelo ai. No laila ʻaʻohe meaʻai e ʻai ai nā kānaka.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Hoouna aku la o Iehova ke Akua ia Elia i kekahi wahinekanemake e noho ana ma Zarepata.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noi aku ʻo ʻElia iā ia e hana i berena nona iho me kahi lima o ka palaoa a me kahi ʻaila i koe.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Haawi aku la o Ionatana ia Davida i kana pahikaua a me kana pua. ʻO ia hoʻi, ua manaʻoʻiʻo ʻo ia iā Dāvida.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Aole nae i lawa ka palaoa a me ka aila a lakou i noho ai, e like me ka olelo a Elia, hana iho la ia i berena a haawi mua ia Elia, a hana iho la na lakou iho.</a:t>
            </a:r>
            <a:r xmlns:a="http://schemas.openxmlformats.org/drawingml/2006/main">
              <a:rPr lang="haw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 laila, kāhāhā, ʻo ka ipu palaoa a me ka hue ʻaila</a:t>
            </a:r>
            <a:r xmlns:a="http://schemas.openxmlformats.org/drawingml/2006/main">
              <a:rPr lang="haw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ʻaʻole i pau.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I kekahi lā make kāna keiki. Akā, ua hoʻihoʻi mai ka Haku ke Akua i ke ola o ke keiki iā ia a ola. Ua hoʻonani ʻo ia i ke Akua.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Haawina o keia 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Hāʻawi ka wahine kāne make i kahi palaoa liʻiliʻi a me ka ʻaila</a:t>
            </a:r>
          </a:p>
          <a:p>
            <a:pPr xmlns:a="http://schemas.openxmlformats.org/drawingml/2006/main" algn="ctr"/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 ke Akua.</a:t>
            </a:r>
            <a:r xmlns:a="http://schemas.openxmlformats.org/drawingml/2006/main">
              <a:rPr lang="haw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 laila, loaʻa iā ia ka pōmaikaʻi nui</a:t>
            </a:r>
          </a:p>
          <a:p>
            <a:pPr xmlns:a="http://schemas.openxmlformats.org/drawingml/2006/main" algn="ctr"/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 mua o ka manao.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 kekahi manawa, aia kekahi manawa e hāʻawi i kahi mea nui i ke Akua.</a:t>
            </a:r>
          </a:p>
          <a:p>
            <a:pPr xmlns:a="http://schemas.openxmlformats.org/drawingml/2006/main" algn="ctr"/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 laila, hoʻomaikaʻi nui ke Akua iā mākou ma o kēia mōhai a me ka mōhai.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3200"/>
              <a:t>ʻO wai ke Akua?</a:t>
            </a:r>
            <a:r xmlns:a="http://schemas.openxmlformats.org/drawingml/2006/main">
              <a:rPr lang="ha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rgbClr val="C00000"/>
                </a:solidFill>
              </a:rPr>
              <a:t>ʻO ke Akua ka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ʻO ke Akua ka mea nāna e hāʻawi mai iā mākou i nā mea a pau e pono ai mākou e noho ai ma ka ʻai, ka lole, ka hale, a pēlā aku.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ʻO ka Quiz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Ua olelo ke Akua ia Elia e hele ia wai??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mōʻī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kahunapule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wahine kāne make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laulā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haw" altLang="ko-KR" sz="2800">
                <a:solidFill>
                  <a:srgbClr val="FF0000"/>
                </a:solidFill>
              </a:rPr>
              <a:t>wahine kāne make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ʻŌlelo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hele koke aku oe i Zarepata no Sidona, a malaila e noho ai. Ua kauoha aku au i ka wahinekanemake ma ia wahi e hoolako i ka ai nau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na alii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Helu 36 Ka olelo a ke Akua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aw" altLang="ko-KR" sz="4400"/>
              <a:t>The Fire Fall down from the Heaven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ʻŌlelo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laila hāʻule ke ahi o Iēhova, a hoʻopau i ka mōhai, a me ka wahie, a me nā pōhaku, a me ka lepo, a palu aʻela hoʻi i ka wai o ka ʻauwaha.</a:t>
            </a:r>
            <a:r xmlns:a="http://schemas.openxmlformats.org/drawingml/2006/main">
              <a:rPr lang="haw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na alii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Hoouna mai ke Akua ia Elia i ke alii hewa o Ahaba o ka Iseraela. "E ʻike ʻoe ʻo wai ke Akua maoli!"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kaua aku o Elia i na kaula hoopunipuni 850 o ka poe hoomana kii. "ʻO ke akua e pane mai i ke ahi, ʻo ia ke Akua maoli!"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Haawi aku la o Ionatana i kona mau lole makamae ia Davida. Ua hōʻike ʻo ia i ka pilina hohonu o Ionatana iā Dāvida.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kāhea aku nā kāula 850 i ka inoa o ko lākou akua a hulahula a puni ke kuahu akā ʻaʻohe pane ahi.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Elia ia. Pule aku la o Elia i ka lani. A laila, hāʻule ke ahi o ke Akua a hoʻopau i ka mōhai ma luna o ke kuahu.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“ʻO Iēhova ke Akua maoli!” Ua mihi ka Iseraela i ko lakou hewa, a ua hoonani aku i ke Akua.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Haawina o keia 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ʻAʻole hiki i nā akua hoʻopunipuni ke hana.</a:t>
            </a:r>
          </a:p>
          <a:p>
            <a:pPr xmlns:a="http://schemas.openxmlformats.org/drawingml/2006/main" algn="ctr"/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No ka mea</a:t>
            </a:r>
            <a:r xmlns:a="http://schemas.openxmlformats.org/drawingml/2006/main">
              <a:rPr lang="haw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lakou</a:t>
            </a:r>
            <a:r xmlns:a="http://schemas.openxmlformats.org/drawingml/2006/main">
              <a:rPr lang="haw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ua loaʻa</a:t>
            </a:r>
            <a:r xmlns:a="http://schemas.openxmlformats.org/drawingml/2006/main">
              <a:rPr lang="haw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ʻAʻole</a:t>
            </a:r>
            <a:r xmlns:a="http://schemas.openxmlformats.org/drawingml/2006/main">
              <a:rPr lang="haw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mana.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Mana loa ke Akua.</a:t>
            </a:r>
          </a:p>
          <a:p>
            <a:pPr xmlns:a="http://schemas.openxmlformats.org/drawingml/2006/main" algn="ctr"/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Hiki iā mākou ke ʻike i kāna mau hana kupanaha ke hilinaʻi a manaʻoʻiʻo iā ia.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aw" altLang="ko-KR" sz="3200"/>
              <a:t>ʻO wai ke Akua?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ko-KR" sz="3600">
                <a:solidFill>
                  <a:srgbClr val="C00000"/>
                </a:solidFill>
              </a:rPr>
              <a:t>ʻO ke Akua ka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ʻO ia ke Akua ola a hana i ʻokoʻa i nā kiʻi wahaheʻe.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ʻO ka Quiz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Heaha ka mea i haule mai ka lani mai i ka pule ana o Elia?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pōhaku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ahi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aw" altLang="ko-KR" sz="2800">
                <a:solidFill>
                  <a:srgbClr val="FF0000"/>
                </a:solidFill>
              </a:rPr>
              <a:t>ahi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ʻŌlelo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laila hāʻule ke ahi o Iēhova, a hoʻopau i ka mōhai, a me ka wahie, a me nā pōhaku, a me ka lepo, a palu aʻela hoʻi i ka wai o ka ʻauwaha.</a:t>
            </a:r>
            <a:r xmlns:a="http://schemas.openxmlformats.org/drawingml/2006/main">
              <a:rPr lang="haw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na alii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ʻAʻOLE. 37 Ka olelo a ke Akua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400"/>
              <a:t>Hoolaia o Naamana i ka mai Lepera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ʻŌlelo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Iho iho la ia ilalo, a luu iho la ia ia iho iloko o Ioredane, ehiku manawa, e like me ka ke kanaka o ke Akua i olelo mai ai ia ia;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Nalii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ʻO Naʻamana ka luna o ka poʻe koa o ke aliʻi o Suria, akā, he maʻi lēpera kona. Ua hele aku ʻo ia iā ʻElisai ke kāula o ka ʻIseraʻela e hoʻihoʻi ʻia.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Ua pilikia o Davida i ka make no na manawa he nui, no ka mea, ua hoao ke alii o Saula e pepehi ia ia. Akā naʻe, hiki iā ia ke pakele mai kēlā mau pilikia me ke kōkua ʻana o Ionatana.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ʻAʻole ʻo ʻElisai i hālāwai me ia, akā ʻōlelo wale aku ʻoe, "E hele ʻoe e ʻauʻau ʻehiku ma ka muliwai o Ioredane."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Huhu o Naamana i ka olelo a Elisai. Akā, ʻōlelo akula kāna poʻe kauwā iā ia, E hele ʻoe i ka muliwai, a e ʻū iho i kou kino.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Luu iho la o Naamana iloko o Ioredane ehiku e like me ka olelo ana a Elisai a me kana poe kauwa.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A laila, kāhāhā, hoʻihoʻi ʻia kona ʻiʻo a maʻemaʻe.</a:t>
            </a:r>
          </a:p>
          <a:p>
            <a:r xmlns:a="http://schemas.openxmlformats.org/drawingml/2006/main">
              <a:rPr lang="haw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Hoi aku la o Naamana io Elisai la, a hoonani aku la i ke Akua.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Haawina o keia 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 lohe ʻo Naʻamana iā ʻElisai ke kanaka o ke Akua, a hoʻolohe i kāna ʻōlelo, hoʻomaikaʻi ʻia ʻo ia e hoʻomaʻemaʻe ʻia i kona maʻi lēpera.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ʻAʻole mākou e ola ma ko mākou makemake iho,</a:t>
            </a:r>
          </a:p>
          <a:p>
            <a:pPr xmlns:a="http://schemas.openxmlformats.org/drawingml/2006/main" algn="ctr"/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aka, ma ka makemake o ke Akua.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Ke ola kakou a malama i ka ke Akua olelo,</a:t>
            </a:r>
          </a:p>
          <a:p>
            <a:pPr xmlns:a="http://schemas.openxmlformats.org/drawingml/2006/main" algn="ctr"/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Hiki iā mākou ke hoʻopōmaikaʻi ʻia e nā pōmaikaʻi nui a ke Akua e hāʻawi mai iā mākou.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3200">
                <a:solidFill>
                  <a:srgbClr val="FF0000"/>
                </a:solidFill>
              </a:rPr>
              <a:t>Akua?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rgbClr val="C00000"/>
                </a:solidFill>
              </a:rPr>
              <a:t>ʻO ke Akua ka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ʻO ke Akua ka mea nāna e hoʻōla i kēlā me kēia maʻi. ʻO ia ke Akua mana loa e hiki ke hoʻōla iā mākou.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ʻO ka Quiz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Ehia mau manawa o Naamana i lu iho ai i ka muliwai o Ioredane?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ʻekolu manawa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hoʻokahi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ʻelima manawa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ʻehiku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manawa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aw" altLang="ko-KR" sz="2800">
                <a:solidFill>
                  <a:srgbClr val="FF0000"/>
                </a:solidFill>
              </a:rPr>
              <a:t>ʻehiku manawa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ʻŌlelo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Iho iho la ia ilalo, a luu iho la ia ia iho iloko o Ioredane, ehiku manawa, e like me ka ke kanaka o ke Akua i olelo mai ai ia ia;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Nalii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Helu 38 Ka olelo a ke Akua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400"/>
              <a:t>Hooponopono i ka luakini o ke Akua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ʻŌlelo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chemeClr val="bg1">
                    <a:lumMod val="50000"/>
                  </a:schemeClr>
                </a:solidFill>
              </a:rPr>
              <a:t>No laila, kiʻi akula ʻo Ioasa ke aliʻi iā Iehoiada ke kahuna a me nā kāhuna ʻē aʻe, a nīnau akula iā lākou, No ke aha lā ʻoukou i hoʻoponopono ʻole ai i nā mea ʻino o ka hale?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Na'lii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Haawina o keia 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ʻAʻole koho ʻo Ionatana i kona makemake pilikino, akā ʻo kāna hoaaloha ʻo David.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 like me Jonathan,</a:t>
            </a:r>
          </a:p>
          <a:p>
            <a:pPr xmlns:a="http://schemas.openxmlformats.org/drawingml/2006/main" algn="ctr"/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 lilo kākou i hoa aloha no ko kākou hoa.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Ua manao o Ioasa, ke alii o ka Iuda, e hooponopono i ka luakini o ke Akua, i waiho ino 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Akā naʻe, ʻaʻole i lawa ka waihona kālā no ka hoʻoponopono ʻana i ka luakini. Ua hoʻoholo ʻo Ioasa e loaʻa ka makana no ka hoʻoponopono ʻana i ka luakini o ke Akua.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hāʻawi ʻoiaʻiʻo ka poʻe i aloha i ke Akua i ke kālā no ka hoʻoponopono ʻana i ka luakini.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hāʻawi ʻia nā kālā i hōʻiliʻili ʻia no ka hoʻoponopono ʻana i ka luakini, a ua hoʻoponopono lākou i ka luakini me ka ʻoiaʻiʻo.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“Auwe! He luakini nani ia!” Ua hauʻoli ʻo Ioasa me ka manaʻo e ʻoluʻolu ke Akua.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Haawina o keia 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Ua manao o Ioasa i ka luakini o ke Akua he wahi maikai, kahi i hoomana ai na kanaka i ke Akua.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ʻO ka halepule kahi e noho ai ke Akua ke hoʻomana mākou iā ia.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No laila, pono mākou e aloha i ka hale pule a e noʻonoʻo pono i ia mea.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3200">
                <a:solidFill>
                  <a:srgbClr val="FF0000"/>
                </a:solidFill>
              </a:rPr>
              <a:t>Akua?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rgbClr val="C00000"/>
                </a:solidFill>
              </a:rPr>
              <a:t>ʻO ke Akua 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ke Akua i hoonoho i kela mea keia mea o kakou i luakini hemolele nona.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halawai ke Akua me ka poe hoomana ia ia.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ʻO ka Quiz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 aha ka mea a Ioasa i hoʻoholo ai e hoʻoponopono?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hale aliʻi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kona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lumi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Luakini Hemolele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aw" altLang="ko-KR" sz="2800">
                <a:solidFill>
                  <a:srgbClr val="FF0000"/>
                </a:solidFill>
              </a:rPr>
              <a:t>Luakini Hemolele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ʻŌlelo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chemeClr val="bg1">
                    <a:lumMod val="50000"/>
                  </a:schemeClr>
                </a:solidFill>
              </a:rPr>
              <a:t>No laila, kiʻi akula ʻo Ioasa ke aliʻi iā Iehoiada ke kahuna a me nā kāhuna ʻē aʻe, a nīnau akula iā lākou, No ke aha lā ʻoukou i hoʻoponopono ʻole ai i nā mea ʻino o ka hale?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Na'lii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Helu 39 Ka olelo a ke Akua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3600"/>
              <a:t>Nehemia, nana i kukulu hou i ka pa o Ierusalema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aw" altLang="ko-KR" sz="3200"/>
              <a:t>Akua?</a:t>
            </a:r>
            <a:r xmlns:a="http://schemas.openxmlformats.org/drawingml/2006/main">
              <a:rPr lang="ha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ko-KR" sz="3600">
                <a:solidFill>
                  <a:srgbClr val="C00000"/>
                </a:solidFill>
              </a:rPr>
              <a:t>Akua..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ʻO ia ka mea e hāʻawi mai iā mākou i mau hoaaloha maikaʻi.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hoʻomaikaʻi aku i ke Akua no ka hāʻawi ʻana mai iā mākou i mau hoaaloha maikaʻi!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ʻŌlelo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chemeClr val="bg1">
                    <a:lumMod val="50000"/>
                  </a:schemeClr>
                </a:solidFill>
              </a:rPr>
              <a:t>ʻĪ akula au i ke aliʻi, "Inā i leʻaleʻa ke aliʻi, a inā i loaʻa ka lokomaikaʻi ʻia i kāu kauwā i mua o kona maka, e hoʻouna ʻo ia iaʻu i ke kūlanakauhale ma Iuda i kanu ʻia ai koʻu mau mākua, i hiki iaʻu ke kūkulu hou."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Nehemia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ʻae ke aliʻi Peresia iā Nehemia ka mea lawe kīʻaha o ke aliʻi e kūkulu hou i ke kūlanakauhale a me ka pā kaua i wāwahi ʻia.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Nehemia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Hoʻi hou maila lākou i Ierusalema me nā mamo a ʻIseraʻela he nui, a kūkulu hou i ka pā o Ierusalema me lākou.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Akā naʻe, ua hoʻopilikia ʻia lākou e nā ʻohana ʻē aʻe i makemake ʻole i ke ola hou ʻana o ka ʻIseraʻela. Eia kekahi, nui ka poʻe o ka ʻIseraʻela i hoʻopiʻi.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noi aku ʻo Nehemia i ke kōkua i ke Akua. Ua hāʻawi mai ke Akua iā ia i ka mana a me ka ikaika e hana i ka hana.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ka hopena, ua hoʻopau ʻo Nehemia i ke kūkulu hou ʻana i ka pā o Ierusalema me ka poʻe ʻIseraʻela. Ma hope o ka pau ʻana o ka pā, hoʻomana ʻo ia a me kona poʻe kānaka i ke Akua me ka ʻoliʻoli.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Haawina o keia 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Ua hoʻopau ʻo Nehemia i ke kūkulu hou ʻana i ka pā me ke kōkua o ke Akua ʻoiai ua nui nā haunaele.</a:t>
            </a:r>
          </a:p>
          <a:p>
            <a:pPr xmlns:a="http://schemas.openxmlformats.org/drawingml/2006/main" algn="ctr"/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 hana mākou i ka hana a ke Akua, hiki iā mākou ke kū i nā kūlana paʻakikī.</a:t>
            </a:r>
          </a:p>
          <a:p>
            <a:pPr xmlns:a="http://schemas.openxmlformats.org/drawingml/2006/main" algn="ctr"/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Eia naʻe, inā ʻo ke Akua me kākou a noho pū kākou me ia, hiki iā kākou ke lanakila i kēlā mau pilikia.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3200"/>
              <a:t>Akua?</a:t>
            </a:r>
            <a:r xmlns:a="http://schemas.openxmlformats.org/drawingml/2006/main">
              <a:rPr lang="ha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rgbClr val="C00000"/>
                </a:solidFill>
              </a:rPr>
              <a:t>ʻO ke Akua ka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ʻO ke Akua ka mea e kōkua iā mākou a hāʻawi iā mākou i ka mana a me ka wiwo ʻole ke pule mākou a noi aku i ke kōkua i kahi pilikia.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ʻO ka Quiz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No ke aha i hoʻi ai ʻo Nehemia i ke kūlanakauhale?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 hele..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 hele i ke kula..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hoʻomana..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 kūkulu hou i ka pā o Ierusalema.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aw" altLang="ko-KR" sz="2800">
                <a:solidFill>
                  <a:srgbClr val="FF0000"/>
                </a:solidFill>
              </a:rPr>
              <a:t>e kūkulu hou i ka pā o Ierusalema.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ʻŌlelo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chemeClr val="bg1">
                    <a:lumMod val="50000"/>
                  </a:schemeClr>
                </a:solidFill>
              </a:rPr>
              <a:t>ʻĪ akula au i ke aliʻi, "Inā i leʻaleʻa ke aliʻi, a inā i loaʻa ka lokomaikaʻi ʻia i kāu kauwā i mua o kona maka, e hoʻouna ʻo ia iaʻu i ke kūlanakauhale ma Iuda i kanu ʻia ai koʻu mau mākua, i hiki iaʻu ke kūkulu hou."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Nehemia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