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Тхе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оф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400"/>
              <a:t>Бог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4400"/>
              <a:t>Маде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4400"/>
              <a:t>Свет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почетку је Бог створио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и земљу.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Исакова жена, Ребека, родила је близанце. Први син се звао Исав, а други Јаков.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је волео лов. Дакле, волео је активности на отвореном. Али, Јаков је био тих човек, остао је код куће.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дана, када је Јаков кувао паприкаш, Исав се након лова вратио кући гладан.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„Дај ми чорбе!“, „Прво ми продај своје првородство. Онда ћу ти дати мало.” Исав је био толико гладан да је продао своје првородство за једну чинију црвеног гулаша.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На крају, Јаков је преварио свог оца да добије благослов. Најзад је добио благослов. Све се то догодило по промислу Божијем.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Исав је сматрао да је решавање проблема гладних важније од добијања духовног благослова.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коначно,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Јацоб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постао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тхе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предак Израелаца.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мислите важније?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Благослов да будемо деца Божја не може се заменити ничим.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</a:t>
            </a:r>
            <a:r xmlns:a="http://schemas.openxmlformats.org/drawingml/2006/main">
              <a:rPr lang="s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је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испуњава своју сопствену вољу упркос људским грешкама и лажима.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 шта је Исав продао своје првородство?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резанци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хлеб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црвени гулаш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црвени гулаш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Тада Јаков даде Исаву хлеба и чорбе од сочива.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Појео је и пио, а онда је устао и отишао.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Дакле, Исав је презрео своје првородство.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11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Јаковљев сан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Библе Кидс Но.2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Појели су забрањено воће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Уснио је сан у коме је видео степениште које почива на земљи, чији је врх допирао до неба, а анђели Божији су се пењали и спуштали по њему.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је лажју преварио брата. Плашио се да не буде убијен. Дакле, побегао је од куће свом ујаку у Харану.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Ноћу, узевши тамо камен, спавао је стављајући га под главу као јастук. Тамо је био сам без породице. Зато се плашио и осећао се усамљено.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је видео анђеле Божје како се пењу и спуштају степеницама на земљи на небо.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Чуо је Божји глас: „Ја сам с вама и чуваћу вас где год да кренете.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се ујутру пробудио, поклонио се Богу који је обећао да ће бити с њим, и одао је славу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Као што је Бог био са Јаковом који се плашио да остане сам,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Отац наш Бог се такође брине о нама када смо сами.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Попут Јакова, треба да поштујемо и дајемо славу Богу који је увек са нама.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са нама било где и било када.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се увек брине о нама.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Јаков спавао, шта је узео као јастук?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дрво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камен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торба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животињска кожа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камен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Уснио је сан у коме је видео степениште које почива на земљи, чији је врх допирао до неба, а анђели Божији су се пењали и спуштали по њему.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створио човека по свом обличју, по лику Божијем створи га;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мушко и женско створи их.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бр.12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Тхе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оф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Јосифа продала његова браћа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„Хајде, хајде да га убијемо и бацимо у једну од ових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 кажу да га је појела дивља животиња.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Онда ћемо видети шта ће бити из његових снова."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(Постанак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Јаков је имао дванаест синова. Он је волео Јосифа више него било ког другог сина. Дакле, направио је богато лепо платно за Јосифа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Његова браћа су га много мрзела јер га је њихов отац посебно волео. „Хајде да продамо Јосифа. Рецимо оцу да је умро.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Продали су Јосифа као роба трговцима који су наишли.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Чувши ово, Јаков се дубоко растужио.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је живео тежак живот као роб. Међутим, он је веровао и уздао се у Бога без икаквог греха.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је послат у затвор под лажном оптужбом.</a:t>
            </a:r>
            <a:r xmlns:a="http://schemas.openxmlformats.org/drawingml/2006/main">
              <a:rPr lang="sr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и у затвору се трудио да буде праведан пред Богом. Бог није заборавио Јосифа и Бог је имао невероватне планове за њега.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Јосифа су мрзели и продавали као роба од стране његове рођене браће. Такође је стављен у затвор под лажном оптужбом.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уздао се у Бога и трудио се да све више не почини никакав грех.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Можда ћемо се суочити са неким потешкоћама.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Не чинимо никакав грех и да тражимо помоћ од оца нашег који радо слуша нашу молитву.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Оче наш 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Отац Бог има невероватне планове за нас чак иу тешким временима.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Јаков дао само Јосифу међу својих дванаест синова?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играчке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Библија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богато лепа тканина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новац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богато лепа тканина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Адам и Ева су били најбоља створења међу Божјим створењима.</a:t>
            </a:r>
          </a:p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Јер су створени по лику Божијем.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„Хајде, хајде да га убијемо и бацимо у једну од ових цистерни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 кажу да га је појела дивља животиња.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Онда ћемо видети шта ће бити из његових снова."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(Постанак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13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Јосиф је постао премијер Египта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Зато је фараон рекао Јосифу: „Овим те постављам да управљаш читавом египатском земљом.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Фараон, краљ Египта, уснио је сан. Изашло је 7 дебелих крава и после тога 7 ружних крава. 7 ружних крава је појело 7 дебелих крава. Био је то врло чудан сан.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Нико није могао да протумачи његов сан у палати. Главни пехарник коме је помагао Јосиф га је упознао са краљем.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Јосифу дао мудрост. Дакле, могао је протумачити значење сна и испричати га краљу.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је био толико дирнут да је поставио Јосифа који је био затвореник на други највиши положај у земљи.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је постао премијер Египта и добро је владао земљом мудрошћу коју му је Бог дао.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имао невероватне планове за Јосифа.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се суочимо са неким потешкоћама, такође не треба да будемо разочарани,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али треба очекивати чудесне Божје планове за нас и веровати у Бога..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чини по својој вољи.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Понизни ће бити узвишени, а узвишени ће бити спуштени.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Бог рече човеку,</a:t>
            </a:r>
            <a:r xmlns:a="http://schemas.openxmlformats.org/drawingml/2006/main">
              <a:rPr lang="sr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„Слободни сте да једете са било ког дрвета у врту; али </a:t>
            </a:r>
            <a:r xmlns:a="http://schemas.openxmlformats.org/drawingml/2006/main">
              <a:rPr lang="sr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не смете јести са дрвета познања добра и зла, јер када једете са њега сигурно ћете умрети </a:t>
            </a:r>
            <a:r xmlns:a="http://schemas.openxmlformats.org/drawingml/2006/main">
              <a:rPr lang="sr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Које животиње су се појавиле у сну фараона?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крава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Тада фараон рече Јосифу: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„Овим вас постављам да управљате читавом египатском земљом.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Не.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Јосиф је поново срео своју браћу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Иако је Јосиф препознао своју браћу, они га нису препознали.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Фараон је именовао Јосифа за премијера Египта. Јосиф је мудро контролисао 7 година тешку глад.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у Ханану није било жита због глади. Морали су да оду у Египат да узму мало жита за јело. Јосифова браћа су такође отишла у Египат да купе храну.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је Јосиф препознао своју браћу, они га нису препознали.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им је рекао ко је он. Они су се запрепастили гледајући га и уплашили га се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је препознао зашто га је Бог послао у Египат. Опростио је својој браћи и одвео сву своју породицу у Египат и безбедно се бринуо о њима.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Јосиф је опростио својој браћи која су се лоше понашала према њему и волела их по Божјој вољи.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опростимо својој породици и пријатељима и да их волимо.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Али, Сатана прерушен у змију искушавао је Еву.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Коначно, Ева је појела воће.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Прашта нам и воли нас.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Премијер које земље је Џозеф постао?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Египат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Персија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Вавилон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Египат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Иако је Јосиф препознао своју браћу, они га нису препознали.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бр.15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Дете које је спасено из воде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дете порасло, одвела га је фараоновој кћери и он је постао њен син. Дала му је име Мојсије говорећи: „Извукла сам га из воде“.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Екодус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Египатски краљ, фараон, наредио је да све новорођене дечаке из Израела баце у реку Нил и пусте да буду убијени.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Јохеведа, Мојсијева мајка, није имала другог избора него да допусти да њен син буде одведен на реку Нил.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то време, египатска принцеза је случајно видела бебу док се купала у реци. Имала је на уму да одгаја дечака.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Његова сестра је видела принцезу како вади дечака из корпе. Представила је његову праву мајку, Јохебеду, да јој доји дечака.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дете порасло, враћено је принцези да постане њен син. Дала му је име Мојсије, рекавши: „Извукла сам га из воде. Мојсије је одрастао у Египту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Палата.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 Ева је дала још једну Адаму.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Појео га је и Адам.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спасио Мојсија.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нас је спасао својом задивљујућом мудрошћу и силом (промисао).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Верујмо да су Божији планови већи и савршенији од мојих увек.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Ко је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је свемогући Бог који остварује своју вољу упркос било којој препреци.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Шта се десило са дететом које је однело у воду?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Рибе су га удавиле и појеле.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Птице су спасиле дете.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спасао дете са неба.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Принцеза Египта га је видела и спасила.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Принцеза Египта га је видела и спасила.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је дете порасло, одвела га је фараоновој кћери и он је постао њен син. Дала му је име Мојсије говорећи: „Извукла сам га из воде“.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Екодус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Бог их је истерао из Едена јер нису слушали Бога.</a:t>
            </a:r>
          </a:p>
          <a:p>
            <a:r xmlns:a="http://schemas.openxmlformats.org/drawingml/2006/main">
              <a:rPr lang="sr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Од тог времена грех је дошао на свет.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Данашња </a:t>
            </a:r>
            <a:r xmlns:a="http://schemas.openxmlformats.org/drawingml/2006/main">
              <a:rPr lang="sr" altLang="ko-KR" sz="2800" b="1"/>
              <a:t>лекција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Грех је дошао на свет зато што Адам и Ева нису послушали Божју заповест.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Да ли се покоравам Божјој речи?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Ако верујем у Бога, морам да се покоравам Божјој речи.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воли непослушност.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Благосиља човека који се покорава Његовој речи.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4000"/>
              <a:t>Данашње</a:t>
            </a:r>
            <a:r xmlns:a="http://schemas.openxmlformats.org/drawingml/2006/main">
              <a:rPr lang="sr" altLang="en-US" sz="4000"/>
              <a:t> </a:t>
            </a:r>
            <a:r xmlns:a="http://schemas.openxmlformats.org/drawingml/2006/main">
              <a:rPr lang="sr" altLang="ko-KR" sz="4000"/>
              <a:t>Реч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У почетку је Бог створио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небеса и земљу.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Бог рекао да се не једе човечанству?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воће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месо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поврће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плод познања добра и зла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плод познања добра и зла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створио човека по свом обличју, по лику Божијем створи га;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мушко и женско створи их.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бр.3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Ноје је направио велики брод (ковчег) на Високој планини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Данашње</a:t>
            </a:r>
            <a:r xmlns:a="http://schemas.openxmlformats.org/drawingml/2006/main">
              <a:rPr lang="sr" altLang="en-US" sz="4000"/>
              <a:t> </a:t>
            </a:r>
            <a:r xmlns:a="http://schemas.openxmlformats.org/drawingml/2006/main">
              <a:rPr lang="sr" altLang="ko-KR" sz="4000"/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Господ рекао Ноју: „Уђи у ковчег, ти и цела твоја породица, јер сам те нашао праведног у овом нараштају.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(Постанак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видео да су сви људи на земљи покварили своје путеве. Бог је рекао Ноју: „Уништићу и људе и земљу. Направите велики брод на планини!“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Ноје је почео да прави брод на гори баш како му је Бог заповедио. Људи су мислили да је луд.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Ноје је дозволио да свака врста створења уђе у брод са Нојевих 8 чланова породице као што је Бог заповедио.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Киша је падала на земљу 40 дана као што је Бог рекао.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 крају је земља била прекривена водом. Свако живо биће које се кретало по земљи је умрло. Остао је само Ноје и они са њим у арци.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Људи нису слушали Ноја који им је дао шансу да се спасу од велике поплаве.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Рекли су само да је Ноје љут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Када преносите јеванђеље пријатељима, они вас можда неће добро слушати.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на крају, они ће знати да је Божја реч истинита.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почетку је мрак био на површини.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Није било човека, није било светлости. Није било ничега.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Бог 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мрзи грех и суди греху.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Бог рекао Ноју да направи?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Брод (Ковчег)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Аутомобил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Кућа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Бицикл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Брод (Ковчег)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Господ рекао Ноју: „Уђи у ковчег, ти и цела твоја породица, јер сам те нашао праведног у овом нараштају.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бр.4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/>
              <a:t>Дуга је била Божји савез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 год се дуга појави у облацима, ја ћу је видети и сетити се вечног савеза између Бога и свих живих створења сваке врсте на земљи“.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 живо биће је збрисано, само су Ноје и они са њим у арци остали.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Киша је падала на земљу 40 дана.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Након што је киша престала, Ноје је послао голубицу.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Голубица му се вратила са свежим маслиновим листом у кљуну. Ноје је знао: „Вода се повукла са земље!“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Ноје је изашао са својом породицом и обожавао Бога. "Хвала ти Боже што нам је дао нови свет."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је показао дугу као знак завета и благослова. "Живите срећно у новом свету!"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рекао: „Нека буде светлост“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 беше светлост.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спасао Ноја и његову породицу.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обећао да ће их благословити и кроз њих створити нови свет.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Бог нас је такође спасио кроз Исуса.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верујемо да ће Бог преко нас створити свој нови свет.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Јахве Боже?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Јахве 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Јахве Бог је наш Отац који спасава и благосиља своју вољену децу обилно када верујемо у Њега.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Ноје послао да види како се земља осушила?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Орао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Врабац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Дове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Дуцк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Дове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/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Кад год се дуга појави у облацима, ја ћу је видети и сетити се вечног савеза између Бога и свих живих створења сваке врсте на земљи“.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бр.5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Тхе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оф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600"/>
              <a:t>Људи који су градили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3600"/>
              <a:t>Вавилонска кула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се прозва Вавилон - јер га је тамо збунио Господ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језик целог света. Одатле их је Господ расејао</a:t>
            </a: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лицем целе земље.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Људи су желели да буду већи и славнији од Бога. Дакле, почели су да граде високу кулу.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Тако су у потпуности градили кулу.</a:t>
            </a:r>
          </a:p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„Покажимо се свету. Тако смо сјајни!”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када је Бог видео њихову охолост, помешао им је језик да се не разумеју.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Пошто нису могли да се разумеју, нису могли да раде заједно. Најзад су се распршили по лицу земље. До сада се светски језици разликују један од другог.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Првог дана Бог је одвојио светлост од таме. Направио је цео свет за шест дана.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r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Људи желе да буду већи и виши од Бога.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Овај ум се зове „ароганција“.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мрзи 'ароганцију'.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Супротност ароганцији је 'понизност'.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Требало би да будемо 'понизни' пред Богом да бисмо Му угодили.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r" altLang="ko-KR" sz="3200"/>
              <a:t>Јахве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Јахве Боже..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Јахве Бог је већи и мудрији од нас.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Не можемо бити мудрији од Бога иако ујединимо сву своју мудрост заједно.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Зашто нису могли да заврше кулу?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изазвао потоп када су је направили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направио ватру када су је направили.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направио земљотрес када су га они направили.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Бог их је учинио да се не разумеју када су успели.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Бог их је учинио да се не разумеју када су успели.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Зато се прозва Вавилон - јер га је тамо збунио Господ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језик целог света. Одатле их је Господ расејао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над лицем целе земље.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Но.6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Бог је позвао Аврама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је рекао Авраму: „Остави своју земљу, свој народ и свој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очевог дома и иди у земљу коју ћу ти показати.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Ур од Халдеја је био град који је обожавао идоле.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Ту је рођен и живео Аврам.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дана, Господ Бог му је рекао: „Напусти своју земљу и ја ћу те благословити.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Иако Аврам није знао куда да иде, послушао је Божју реч и отишао како му је Господ рекао.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Претрпео је многе тешке ствари док је путовао, али га је Бог сигурно заштитио.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Све врсте животиња и биљака, птица и риба су пуне на земљи, у мору и на небу. Бог је погледао све што је направио и рекао: "Врло добро!"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Коначно, Аврам је стигао у земљу хананску. Тамо је живео. "Хвала ти, Боже."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напустио свој родни град слушајући Божју реч.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Овако, ми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верује у Бога и да се повинује Његовој речи.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Требало би да имамо жељу да послушамо Божју реч у било ком тренутку.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Јахве 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Јахве</a:t>
            </a:r>
            <a:r xmlns:a="http://schemas.openxmlformats.org/drawingml/2006/main">
              <a:rPr lang="sr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је наш Отац који држи своје обећање по сваку цену.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Где је рођен Аврам?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Канаан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Харан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Израел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Ур Халдејски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Ур Халдејски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Господ Бог је рекао Авраму: „Остави своју земљу, свој народ и дом оца свога и иди у земљу коју ћу ти показати.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7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4400"/>
              <a:t>Исак, обећани син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имао сто година када му се родио син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обећао Авраму да ће му Бог дати деце колико звезда на ноћном небу.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није имао дете до своје 100. године.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дана, Бог је ноћу извео Аврахама напоље.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„Погледајте у небеса. Можете ли да пребројите звезде?"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му је обећао да ће дати и прелепу земљу.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600"/>
              <a:t>Данашња </a:t>
            </a:r>
            <a:r xmlns:a="http://schemas.openxmlformats.org/drawingml/2006/main">
              <a:rPr lang="sr" altLang="ko-KR" sz="4000"/>
              <a:t>лекција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 је створио свет?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створио свет.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Ко одржава ред у свету?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Бог одржава свет у реду.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 није створен сам од себе.</a:t>
            </a: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Свет се не може покренути сам.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 да запамтимо да је Бог створио цео свет и да још увек контролише све њих.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„Ваше деце ће бити колико звезда на небу и песка на обали мора.“ Аврам је веровао у Господње обећање.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одржао своје обећање. Сара је Аврааму родила сина. Аврам је дао име </a:t>
            </a:r>
            <a:r xmlns:a="http://schemas.openxmlformats.org/drawingml/2006/main">
              <a:rPr lang="s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Исак </a:t>
            </a: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што значи </a:t>
            </a:r>
            <a:r xmlns:a="http://schemas.openxmlformats.org/drawingml/2006/main">
              <a:rPr lang="sr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Радост </a:t>
            </a: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Данашње</a:t>
            </a:r>
            <a:r xmlns:a="http://schemas.openxmlformats.org/drawingml/2006/main">
              <a:rPr lang="sr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заиста веровао у Божје обећање иако му је то изгледало немогуће.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био веома срећан када је видео Аврамово веровање. Бог му је дао Исака, обећаног сина.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свакако испунио своје обећање, иако нам је то изгледало немогуће.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је…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Свемогући (способан да уради све)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Колико је година имао Аврам када је имао Исака?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имао сто година када му се родио син Исак.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(Постанак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 8 Реч Божија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900"/>
              <a:t>Аврам је понудио Исака Богу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Бог рекао: „Узми свог сина, свог јединца, Исака, кога волиш,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иди у област Морије. Принеси га тамо као жртву паљеницу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једној од планина о којој ћу ти причати“.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Једног дана, Бог рече Авраму: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„Принеси ми свог јединог сина као жртву паљеницу.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толико волео Исака да му је било тешко када је чуо од Бога. Али он је одлучио да се покори Богу.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r" altLang="ko-KR" sz="3200"/>
              <a:t>Ко је Бог?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Он је...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творац који је створио цео свет укључујући и мене.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везао Исака и положио га на олтар, а он је покушао да га убије. У том тренутку,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„Абрахаме, Абрахаме, немој га убити. Не ради му ништа. Сада знам да се бојите и да волите Бога.” Ово је био тест који је Бог учинио Аврахаму.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"Хвала ти, Боже!" Бог је радо прихватио Аврамову веру. Бог га је учинио праоцем свих верника.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Аврам је толико волео Исака, али му је било важније да слуша Божју Реч.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Требало би да волим Бога више од било које друге ствари, и више од било које друге особе на свету.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је..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Наш отац који нашу веру чини јачом кроз тест.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/>
              <a:t>Данашње</a:t>
            </a:r>
            <a:r xmlns:a="http://schemas.openxmlformats.org/drawingml/2006/main">
              <a:rPr lang="sr" altLang="en-US" sz="4000"/>
              <a:t> </a:t>
            </a:r>
            <a:r xmlns:a="http://schemas.openxmlformats.org/drawingml/2006/main">
              <a:rPr lang="sr" altLang="ko-KR" sz="4000"/>
              <a:t>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Шта је Бог рекао Аврааму да принесе као жртву паљеницу?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Син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Супруга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Пас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Овце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Син</a:t>
            </a: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Тада је Бог рекао: „Узми свог сина, свог јединца, Исака, кога волиш,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 иди у област Морије. Принеси га тамо као жртву паљеницу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на једној од планина о којој ћу ти причати“.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Постанак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бр.9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Тхе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оф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400"/>
              <a:t>Исак се није свађао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Одатле је кренуо даље и ископао још један бунар и нико се око њега није свађао.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Дао му је име Ровот, говорећи: „Сада нам је Господ дао простор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 процветаћемо у земљи“.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Тхе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бунари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су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тако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важно,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јер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они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могао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добити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свеже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пустињи. Исак је имао бунаре које је наследио његов отац.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Чиме је Бог створио свет?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камен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вода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прашина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реч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реч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Међутим, Филистејци су му завидели. Дакле, напунили су бунаре земљом.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Али, Исак се није свађао са њима. Одселио се и ископао бунар. Открио је бунар свеже воде.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У то време, други људи су узели бунар од Исака. Али, није се ни посвађао са њима.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благословио Исака. Опет је ископао још један бунар. Бог му је дао свежу воду одатле. Исак је саградио олтар и принео захвалницу.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лекција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Исак се није свађао са онима који су му одузели бунаре.</a:t>
            </a:r>
            <a:r xmlns:a="http://schemas.openxmlformats.org/drawingml/2006/main">
              <a:rPr lang="sr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Бог је благословио Исака.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Такође не морамо да се свађамо са другима.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Морамо да волимо и праштамо другима.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200"/>
              <a:t>Бог је??</a:t>
            </a:r>
            <a:r xmlns:a="http://schemas.openxmlformats.org/drawingml/2006/main">
              <a:rPr lang="sr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rgbClr val="c00000"/>
                </a:solidFill>
              </a:rPr>
              <a:t>Бог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Мрзи оне који се свађају са другима.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Он воли оне који воле једни друге.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Данашњи квиз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Због чега је Исак доживео тешка времена?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кућа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јагњетина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chemeClr val="dk1"/>
                </a:solidFill>
              </a:rPr>
              <a:t>добро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породица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r" altLang="ko-KR" sz="2800">
                <a:solidFill>
                  <a:srgbClr val="ff0000"/>
                </a:solidFill>
              </a:rPr>
              <a:t>добро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Одатле је кренуо даље и ископао још један бунар и нико се око њега није свађао.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Дао му је име Ровот, говорећи: „Сада нам је Господ дао простор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и процветаћемо у земљи“.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Генесис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r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r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бр.10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Тхе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Реч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оф</a:t>
            </a:r>
            <a:r xmlns:a="http://schemas.openxmlformats.org/drawingml/2006/main">
              <a:rPr lang="s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r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Бог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/>
              <a:t>Исав је продао првородство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3600"/>
              <a:t>за једну чинију црвене чорбе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r" altLang="ko-KR" sz="4000">
                <a:solidFill>
                  <a:srgbClr val="ff0000"/>
                </a:solidFill>
              </a:rPr>
              <a:t>Данашња Реч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Тада Јаков даде Исаву хлеба и чорбе од сочива.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Појео је и пио, а онда је устао и отишао.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Дакле, Исав је презрео своје првородство.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r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r" altLang="ko-KR" sz="2800">
                <a:solidFill>
                  <a:schemeClr val="bg1">
                    <a:lumMod val="50000"/>
                  </a:schemeClr>
                </a:solidFill>
              </a:rPr>
              <a:t>Постанак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