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s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sr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Не.</a:t>
            </a:r>
            <a:r xmlns:a="http://schemas.openxmlformats.org/drawingml/2006/main">
              <a:rPr lang="s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Реч Божија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4000"/>
              <a:t>Џонатан,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4000"/>
              <a:t>Давидов добар пријатељ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Шта Јонатан није дао Давиду?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мач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штит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стрелица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одећа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штит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 40 Реч Божија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400"/>
              <a:t>Храброст краљице Јестире.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Тада је краљ упитао: "Шта је, краљице Јестире? Шта је твоја молба? Чак и до пола краљевства, биће ти дато."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Естхер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Било је то време када је мудра Јеврејка Естер била краљица Персије. Међутим, Аман је планирао да уништи Јевреје користећи краљев закон.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Помислила је: „Могу ме убити ако приђем краљу, а да ме краљ не позове.“ Међутим, одлучила је да оде код краља да замоли свој народ да се спасе, иако је то било противно закону.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Али, када је видео краљицу Јестиру како стоји у двору, био је веома задовољан њоме и рекао: „Шта је твоја молба? Ја ћу да ти дам."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Аманову заверу да уништи Јевреје открио је краљ. Као резултат тога, краљ га је мрзео и убио.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"Хвала ти, Господе, што нас штитиш!" Захваљујући храбрости краљице Јестире, Јевреји су били заштићени.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Иако је Естер требало да буде убијена, молила се Богу да храбро спасе њен народ.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спасио Јевреје из кризе Јестирином молитвом својом дивном мудрошћу и снагом.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Верујмо и очекујмо дивну Божију помоћ и спасење у свакодневном животу.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/>
              <a:t>Бог?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 је..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тај који чува и помаже свој народ до краја.</a:t>
            </a:r>
            <a:r xmlns:a="http://schemas.openxmlformats.org/drawingml/2006/main">
              <a:rPr lang="s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ме чува и помаже до краја света.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Шта се догодило са Јестиром када је пришла краљу, а да није позвана?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Требало је да буде убијена.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Истерана је.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Није могла да упозна краља.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Могла је да каже краљу шта је желела да тражи.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Могла је да каже краљу шта је желела да тражи.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Након што је Давид завршио разговор са Саулом, Јонатан је постао једно духом са Давидом и волео га је као самога себе.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Самуилова 18.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Тада је краљ упитао: "Шта је, краљице Јестире? Шта је твоја молба? Чак и до пола краљевства, биће ти дато."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Естхер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 41 Реч Божија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4400"/>
              <a:t>Јова који је био благословен од Бога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 земљи Уз живео је човек који се звао Јов. Овај човек беше беспрекоран и праведан; бојао се Бога и клонио се зла.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Јоб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Јов који је живео у земљи Уз источне земље био је најбогатији. Бојао се Бога и беспрекоран и праведан.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„Пошто си благословио Јова, он те се бојао! Зар се Јов џабе боји Бога?“ Сатана је планирао да искуша Јова.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Сатана је преко ноћи одузео све, његову децу и сву имовину. Постао је најјаднији човек на свету.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Жена га је отишла са речима: „Проклети Бога и умри!“ Дошли су Јобови пријатељи и окривили га, али се Јов уздао у Бога као и увек.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Била су то времена у беди и горчини. Међутим, Јов је прошао кроз тест и Бог му је дао много већи благослов него раније. Постао је човек који се бојао Бога него икада раније.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Иако је Јов био исправан човек, Сатана му је задао невоље.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Упркос потешкоћама, Јов је веровао у Бога и био је стрпљив у Богу.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Те потешкоће нас могу задесити.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У то време морамо да верујемо у Бога и да будемо стрпљиви у Богу.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3200"/>
              <a:t>Бог?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 је..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једини</a:t>
            </a:r>
          </a:p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који нас може учинити богатим или сиромашним по својој вољи.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 32 Реч Божија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400"/>
              <a:t>Соломон који је добио Премудрост на дар.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Која је нетачна за Јова?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Био је богат.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Живео је у источној земљи.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Био је краљ.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Бојао се Бога.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Био је краљ.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 земљи Уз живео је човек који се звао Јов. Овај човек беше беспрекоран и праведан; бојао се Бога и клонио се зла.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Јоб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НЕ. 42 Реч Божија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400"/>
              <a:t>Данијел је одбио да једе Кингову храну.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Али Данило је одлучио да се не скрнави краљевском храном и вином, и затражио је од главног званичника дозволу да се не оскврни на овај начин.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Данило и његова три пријатеља доведени су у Вавилон као заробљеници. Краљ је наредио својим службеницима да их поуче дајући им краљеву храну и вино.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„Не желимо да једемо храну забрањену Божјим законом!“ Данијел и његова три пријатеља затражили су од главног званичника дозволу да се не скрнаве на овај начин.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Данијел и његова три пријатеља су јели поврће и воду уместо да једу храну понуђену Идолу. Бог их је ценио и дао им више мудрости.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"Како су мудри!" Краљ се није могао начудити да су изгледали здравије и мудрије од свих других младића који су јели краљевску храну.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Од тада су Данило и његова три пријатеља преузели бригу о важним стварима Вавилона и држали се светима пред Богом.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Данијел и његова три пријатеља одлучили су да држе Божји закон чак иу ситуацији затвореника.</a:t>
            </a:r>
          </a:p>
          <a:p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Тада су постали здравији и мудрији од било ког другог човека који је јео краљевску храну.</a:t>
            </a:r>
          </a:p>
          <a:p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Морамо бити послушни Богу под било којим околностима.</a:t>
            </a:r>
          </a:p>
          <a:p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Нема ништа важно од љубави према Богу.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Краљ Соломон је био већи у богатству и мудрости од свих других краљева на земљи.</a:t>
            </a:r>
            <a:r xmlns:a="http://schemas.openxmlformats.org/drawingml/2006/main">
              <a:rPr lang="s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Летописа 9: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/>
              <a:t>СЗО</a:t>
            </a:r>
            <a:r xmlns:a="http://schemas.openxmlformats.org/drawingml/2006/main">
              <a:rPr lang="sr" altLang="en-US" sz="3200"/>
              <a:t> </a:t>
            </a:r>
            <a:r xmlns:a="http://schemas.openxmlformats.org/drawingml/2006/main">
              <a:rPr lang="sr" altLang="ko-KR" sz="3200"/>
              <a:t>је</a:t>
            </a:r>
            <a:r xmlns:a="http://schemas.openxmlformats.org/drawingml/2006/main">
              <a:rPr lang="sr" altLang="en-US" sz="3200"/>
              <a:t> </a:t>
            </a:r>
            <a:r xmlns:a="http://schemas.openxmlformats.org/drawingml/2006/main">
              <a:rPr lang="sr" altLang="ko-KR" sz="3200"/>
              <a:t>Бог?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 је..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тај који може бити на свим местима у исто време (свеприсутност). И он је свемогућ.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Коју храну су Данило и његова три пријатеља јели уместо краљеве?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вода и поврће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колачић и кола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резанци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пиринач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вода и поврће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Али Данило је одлучио да се не скрнави краљевском храном и вином, и затражио је од главног званичника дозволу да се не оскврни на овај начин.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 43 Реч Божија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400"/>
              <a:t>Данило из Лавље јаме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Краљ је био пресрећан и наредио је да се Данило извуче из јазбине. И када је Данило подигнут из јазбине, не нађе се на њему рана, јер се уздао у Бога свога.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Било је људи у Вавилону који су мрзели Данила, који је одведен у ропство и постао премијер. Хтели су да убију Даниела.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''Свако ко се поклони нечему другом осим краљу биће бачен у лављу јазбину!' Данило није престајао да се моли три пута дневно, иако је то знао.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Тако је на крају Данијел бачен у страшну лављу јазбину.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Краљ је рано следећег јутра дошао у лављу јазбину и упитао: ’Даниле! Да ли сте сигурни?' У ствари, краљ је желео да Данило не умре јер је толико волео Данила.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"Добро сам да ме Бог заштити!" Данијел није повређен. Цар је такође хвалио Бога Данила.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Соломон је постао трећи краљ Израела који је наследио краља Давида.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Данило, који се није поклонио идолима,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на крају је бачен у лављу јазбину, али је био сигуран.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Због Данилове вере и вавилонски краљ је славио Бога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Морамо да се клањамо само Богу и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имамо веру која не служи идолима!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Таква вера може натерати друге људе да верују у Бога.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/>
              <a:t>Бог је?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 је тај..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поуздан</a:t>
            </a:r>
            <a:r xmlns:a="http://schemas.openxmlformats.org/drawingml/2006/main">
              <a:rPr lang="s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који може да спасе оне који истински верују у Њега и служе Му.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Зашто</a:t>
            </a:r>
            <a:r xmlns:a="http://schemas.openxmlformats.org/drawingml/2006/main">
              <a:rPr lang="s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био</a:t>
            </a:r>
            <a:r xmlns:a="http://schemas.openxmlformats.org/drawingml/2006/main">
              <a:rPr lang="s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Данијел бачен у лављу јазбину?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Зато што је лагао краља.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Зато што се није поклонио идолу краља.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Зато што је хтео да убије краља.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Зато што није добро обожавао Бога.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Зато што се није поклонио идолу краља.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Краљ је био пресрећан и наредио је да се Данило извуче из јазбине. И када је Данило подигнут из јазбине, не нађе се на њему рана, јер се уздао у Бога свога.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 44 Реч Божија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400"/>
              <a:t>Јона, који је био у великој риби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Али Господ је дао велику рибу да прогута Јону, и Јона је био у риби три дана и три ноћи.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Јонах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Једног дана Бог се јави Јони и рече:</a:t>
            </a:r>
          </a:p>
          <a:p>
            <a:r xmlns:a="http://schemas.openxmlformats.org/drawingml/2006/main">
              <a:rPr lang="s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„Идите у велики град Ниниву и проповедајте против њега! Ја ћу их избавити од њихове злоће.”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Јона није желео да послуша Бога. Отишао је и отпловио у Тарсис да побегне од Бога.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Али, Бог је послао велики ветар и сви су морали да погину. Морнари су бацили Јону у море. Велика риба је дошла и прогутала га.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Јона се кајао за своје грехе 3 дана у риби.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„Дај ми мудрости да добро водим свој народ.” Бог је био задовољан што је Соломон то тражио. Дакле, Бог му је дао оно што је Соломон тражио.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Риба га је повратила на суво. Отишао је у Ниниву и невољно им викнуо Божју поруку.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Чувши Божију опомену, Нинивљани су се покајали и тражили Божију милост. Бог је опростио народу Ниниве.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Јона није послушао Божју Реч.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Али Бог је искористио Јону да не послуша и на крају је спасао Нинивљане.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Постоје тренуци када је воља Божија другачија од онога што ја мислим.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Али Божја воља је увек права.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Увек морамо бити послушни Божјој вољи.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/>
              <a:t>Ко је Бог?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 је..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тај који спасава оне који се искрено кају за своје грехе и траже опроштај.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 чијем је стомаку Јона био 3 дана?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Лав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Елепхант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Риба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Риба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Али Господ је дао велику рибу да прогута Јону, и Јона је био у риби три дана и три ноћи.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Јонах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Једног дана, две жене су дошле Соломону са малом бебом. Борили су се да је беба њена беба пре краља.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Краљ је рекао: „Пошто две жене инсистирају да је дете њено дете, пресеци дете на два дела и дај половину једном, а половину другоме!“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Једна жена је била испуњена саосећањем према свом сину. Па је рекла: „Дај јој живу бебу. Немој га убити!“ Чувши ово, Соломон је одлучио да му је та жена права мајка. Кинг је рекао: „Дај јој бебу. Она је права мајка!”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Соломон је тражио мудро срце, а не богатство или моћ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 влада својом земљом.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Морамо да се молимо Богу не само за себе него и за служење другима.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Након што је Давид завршио разговор са Саулом, Јонатан је постао једно духом са Давидом и волео га је као самога себе.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Самуилова 18.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/>
              <a:t>Бог?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онај који нам може дати мудрост коју не можете добити од света.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Шта је Соломон тражио од Бога?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храна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богатство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здравље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мудрост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мудрост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Краљ Соломон је био већи у богатству и мудрости од свих других краљева на земљи.</a:t>
            </a:r>
            <a:r xmlns:a="http://schemas.openxmlformats.org/drawingml/2006/main">
              <a:rPr lang="s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Летописа 9: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 33 Реч Божија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400"/>
              <a:t>Храм Имена Божијег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Соломон је наредио да сагради храм за Име Господње и себи царску палату.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Летописа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Соломон је желео да изгради храм Богу као што је његов отац наредио Давид.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Зато је наредио да вешти столари донесу најбоље дрвеће за храм.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Припремио је камење за храм. Тражио је од вештих мајстора да донесу велико, величанствено и снажно камење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Неки мајстори су украшавали храм Божији шареном одећом и златним концем.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Када је храм Божији био завршен, Соломон и сви Израелци су се поклонили Богу са великом радошћу.</a:t>
            </a:r>
            <a:r xmlns:a="http://schemas.openxmlformats.org/drawingml/2006/main">
              <a:rPr lang="sr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„О Господе Боже! Дођи и царуј нама овде!”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Давид је постао да остане у палати. Упознао је Јонатана, који је био син краља Саула.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Соломон и његов народ показали су своје срце љубави према Богу изградњом прелепог храма Господу Богу.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Црква је место где се срећемо са Богом и можемо показати своје срце љубави према Богу.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Морамо да волимо своју цркву.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/>
              <a:t>Бог?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онај који истражује обожаваоце и благосиља их.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 квиз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Шта су Соломон и Израел учинили да изразе своју љубав према Богу?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Идол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Палата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град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светилиште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светилиште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Соломон је наредио да сагради храм за Име Господње и себи царску палату.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Летописа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 34 Реч Божија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400"/>
              <a:t>Гаврани који су доносили хлеб и месо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/>
              <a:t>Пићеш из потока, а ја сам наредио гавранима да те тамо хране.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краљеви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Био је један краљ по имену Ахав који је био веома зао пред Богом. Пророк Илија је предао реч Божју Ахаву.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"Неће бити кише у земљи!" На то је Ахав покушао да га убије. Бог га је сакрио од краља Ахаба.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Илија је побегао у земљу где је Бог рекао.</a:t>
            </a:r>
          </a:p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Али, тамо није могао добити храну за јело.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наредио гавранима да тамо хране Илију. Гавранови су му ујутру и увече доносили хлеб и месо, а он је пио из потока.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Јонатану се Давид веома допао. Јонатан је постао једно духом са Давидом.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Илија је послушао Божју реч ризикујући свој живот и доживео је невероватно искуство Божје заштите.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Зли краљ, Ахав није волео да се покорава Божјој речи. Дакле, покушао је да убије Божјег пророка Илију који је рекао Божју реч.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Али, Бог је чувао и бринуо о Илији на невероватан начин!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Морамо да се покоравамо и објављујемо Божју реч у било којој ситуацији као Илија.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ће нас сигурно чувати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/>
              <a:t>Ко је Бог?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 је..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онај који брине о онима који слушају и држе Његове речи на невероватан начин.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 је Илији донео нешто за јело?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коњ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орао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змај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гавран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гавран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/>
              <a:t>Пићеш из потока, а ја сам наредио гавранима да те тамо хране.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краљеви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 35 Реч Божија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400"/>
              <a:t>Брашно и уље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4400"/>
              <a:t>није потрошен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Иди одмах у Сарепту Сидонску и остани тамо. Заповедио сам једној удовици на том месту да вас снабде храном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краљеви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 Израиљу није било кише како је рекао Господ Бог. Дакле, није било хране за људе.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Господ Бог посла Илију једној удовици која је живела у Сарепти.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Илија ју је замолио да себи направи хлеб са само шаком брашна и мало уља које јој је остало.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Јонатан је дао Давиду свој мач и стрелу. То је значило да је заиста веровао у Давида.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Иако није имала довољно брашна и уља од којих су живели, по Илијиној изреци, направила је хлеб и дала га прво Илији и направила себи.</a:t>
            </a:r>
            <a:r xmlns:a="http://schemas.openxmlformats.org/drawingml/2006/main">
              <a:rPr lang="sr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Затим, изненађујуће, тегла брашна и бокал уља су били</a:t>
            </a:r>
            <a:r xmlns:a="http://schemas.openxmlformats.org/drawingml/2006/main">
              <a:rPr lang="sr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није потрошен.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Једног дана њен син је умро. Али дао је Господ Бог да му се живот врати и живи. Она је дала славу Богу.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Удовица је понудила мало брашна и уља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Богу.</a:t>
            </a:r>
            <a:r xmlns:a="http://schemas.openxmlformats.org/drawingml/2006/main">
              <a:rPr lang="s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Тада је добила много благослова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изван маште.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Понекад ће доћи тренутак када морамо Богу дати нешто важно.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Затим, Бог нас много благосиља кроз ову понуду и жртву.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/>
              <a:t>Ко је Бог?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 је..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онај који нам даје све што нам је потребно за живот од хране, одеће, куће итд.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Коме је Бог рекао Илији да иде??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краљ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свештеник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удовица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опште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удовица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Иди одмах у Сарепту Сидонску и остани тамо. Заповедио сам једној удовици на том месту да вас снабде храном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краљеви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 36 Реч Божија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4400"/>
              <a:t>Ватра је пала са неба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Тада је пао огањ Господњи и сагорео жртву, дрва, камење и земљу, а такође је лизао воду у рову.</a:t>
            </a:r>
            <a:r xmlns:a="http://schemas.openxmlformats.org/drawingml/2006/main">
              <a:rPr lang="s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краљеви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послао Илију до злог цара Израела Ахава. „Спознаћете ко је прави Бог!“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Илија се борио против 850 лажних пророка идолопоклоника. „Бог који одговара ватром је прави Бог!“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Јонатан је дао своју драгоцену одећу Давиду. То је показало Јонатаново дубоко пријатељство према Давиду.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пророка призивали су име свог бога и играли око олтара, али није било одговора на ватру.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Дошао је ред на Илија. Илија се молио ка небу. Тада је пао огањ Божији и сагорео жртву на олтару.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„Јехова је прави Бог!“ Израелци су се покајали за своје грехе и одали славу Богу.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Лажни богови нису могли ништа.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За</a:t>
            </a:r>
            <a:r xmlns:a="http://schemas.openxmlformats.org/drawingml/2006/main">
              <a:rPr lang="s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они</a:t>
            </a:r>
            <a:r xmlns:a="http://schemas.openxmlformats.org/drawingml/2006/main">
              <a:rPr lang="s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имао</a:t>
            </a:r>
            <a:r xmlns:a="http://schemas.openxmlformats.org/drawingml/2006/main">
              <a:rPr lang="s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не</a:t>
            </a:r>
            <a:r xmlns:a="http://schemas.openxmlformats.org/drawingml/2006/main">
              <a:rPr lang="s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снага.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свемогући.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Можемо доживети Његова невероватна чуда када се уздамо у Њега и верујемо у њега.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3200"/>
              <a:t>Ко је Бог?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 је..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Он је прави и живи и делујући Бог који се разликује од лажних идола.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Шта је пало са неба када се Илија молио?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снег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киша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камен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ватра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ватра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Тада је пао огањ Господњи и сагорео жртву, дрва, камење и земљу, а такође је лизао воду у рову.</a:t>
            </a:r>
            <a:r xmlns:a="http://schemas.openxmlformats.org/drawingml/2006/main">
              <a:rPr lang="s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краљеви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НЕ. 37 Реч Божија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400"/>
              <a:t>Нааман исцељен од губе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 он сиђе и умочи се у Јордан седам пута, као што му рече човек Божији, и тело му се опорави и постаде чисто као у дечака.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Краљевима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Нееман је био командант војске краља Арама, али је имао губу. Отишао је код Јелисеја који је био пророк Израела да буде обновљен.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Давид је неколико пута био у опасним ситуацијама до смрти, јер је краљ Саул покушао да га убије. Међутим, могао је да побегне од тих опасности уз Џонатанову помоћ.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Јелисеј га није срео, већ му је само рекао: „Иди, опери се седам пута у реци Јордан.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Наман се наљутио на Јелисејеву реч. Али његове слуге му рекоше: „Иди до реке и умочи своје тело, молим те.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Нееман се уронио у Јордан седам пута као што су говорили Јелисеј и његове слуге.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Тада је, изненађујуће, његово тело било обновљено и постало чисто.</a:t>
            </a:r>
          </a:p>
          <a:p>
            <a:r xmlns:a="http://schemas.openxmlformats.org/drawingml/2006/main">
              <a:rPr lang="s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Наман се вратио Јелисеју и дао славу Богу.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Када је Наман чуо Јелисеја који је био Божји човек и послушао његову реч, био је благословен да буде очишћен од губе.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Не треба да живимо својом вољом,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већ по Божијој вољи.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Кад живимо и слушамо Божију реч,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Можемо бити благословени обиљем благослова који нам Бог може пружити.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rgbClr val="FF0000"/>
                </a:solidFill>
              </a:rPr>
              <a:t>Бог?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 је..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тај који може да исцели сваку болест. Он је Свемогући Бог који нас може исцелити.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Колико пута се Наман уронио у реку Јордан?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три пута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једном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пет пута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седам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пута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седам пута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 он сиђе и умочи се у Јордан седам пута, као што му рече човек Божији, и тело му се опорави и постаде чисто као у дечака.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Краљевима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 38 Реч Божија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400"/>
              <a:t>Поправљајући храм Божији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Зато је цар Јоас дозвао свештеника Јодаја и остале свештенике и упитао их: „Зашто не поправљате штету учињену у храму?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Кингс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Јонатан није изабрао своју себичну жељу, већ свог пријатеља Давида.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Као Џонатан,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будимо добар пријатељ за нашег пријатеља.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Јоас, краљ Јуде, имао је на уму да поправи храм Божији, који је остао оштећен.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Међутим, буџет није био довољан за поправку храма. Јоас је одлучио да прими жртву за поправку храма Божијег.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Људи који су волели Бога искрено су нудили новац за поправку храма.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Новац прикупљен за поправку храма дат је радницима, који су потпуно поштено поправили храм.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„Вау! Како је то леп храм!” Јоашу је било драго јер је мислио да ће Бог бити угодан.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Јоас је сматрао Божји храм драгоценим местом где су људи обожавали Бога.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Црква је место где је Бог присутан када Му се клањамо.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Дакле, морамо да волимо цркву и да је ценимо веома драгоцено.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rgbClr val="FF0000"/>
                </a:solidFill>
              </a:rPr>
              <a:t>Бог?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 је...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поставља свакога од нас као свој свети храм.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се сусреће са онима који Му се клањају.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Шта је Јоасх одлучио да поправи?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палата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његов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соба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школа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Свети храм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Свети храм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Зато је цар Јоас дозвао свештеника Јодаја и остале свештенике и упитао их: „Зашто не поправљате штету учињену у храму?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Кингс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 39 Реч Божија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600"/>
              <a:t>Немија, који је обновио јерусалимски зид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3200"/>
              <a:t>Бог?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Он је тај који нам даје добре пријатеље.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Хвала Богу што нам је дао добре пријатеље!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Одговорио сам цару: „Ако је то по вољи цару и ако је твој слуга нашао милост у његовим очима, нека ме пошаље у град у Јуди где су сахрањени моји очеви да га обновим.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Нехемија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Персијски краљ је дао дозволу краљевом пехарнику Нејемији да обнови град и тврђаву која је била разрушена.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Нехемија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вратио се у Јерусалим са многим Израелцима и са њима поново изградио јерусалимски зид.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Међутим, узнемирила су их друга племена која нису волела Израелово препород. Поред тога, многи Израелци су се жалили.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Немија је тражио помоћ од Бога. Бог му је дао моћ и храброст да обави посао.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Коначно, Немија је са израелским народом завршио поновну изградњу јерусалимског зида. Након завршетка зида, он и његов народ радосно су се поклонили Богу.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Немија је довршио обнову зида уз помоћ Божију иако је било много нереда.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Када радимо Божје дело, можемо се суочити с тешким ситуацијама.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Међутим, ако је Бог са нама и ми са Њим, можемо превазићи све те тешкоће.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/>
              <a:t>Бог?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 је..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тај који нам помаже и даје нам снагу и храброст када се молимо и тражимо помоћ у тешкој ситуацији.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Зашто се Немија вратио у родни град?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путовати..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ићи у школу..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обожавати..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обновити јерусалимски зид..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обновити јерусалимски зид..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Одговорио сам цару: „Ако је то по вољи цару и ако је твој слуга нашао милост у његовим очима, нека ме пошаље у град у Јуди где су сахрањени моји очеви да га обновим.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Нехемија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