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Lentsoe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4400"/>
              <a:t>Modimo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4400"/>
              <a:t>E entsoe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4400"/>
              <a:t>Lefatše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Tshimolohong Modimo o hlodile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lehodimo le lefatshe.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Rebeka, mosali oa Isaka, a tsoala mafahla. Lebitso la mora oa pele e ne e le Esau ’me oa bobeli e le Jakobo.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o ne a rata ho tsoma. Kahoo, o ne a rata mesebetsi ea ka ntle. Empa, Jakobo e ne e le monna ea khutsitseng, ea lulang lapeng.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letsatsi le leng, ha Jakobo a ntse a pheha sechu, Esau o ile a khutlela hae a lapile ka mor’a ho tsoma.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“Mphe sechu!”, “O nthekisetse tokelo ya hao pele. Joale ke tla u fa tse ling. Esau o ne a lapile hoo a ileng a rekisa tokelo ea hae ea tsoalo ka sekotlolo se le seng sa sechu se sefubelu.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Qetellong, Jakobo o ile a thetsa ntat’ae hore a fumane tlhohonolofatso. Qetellong, o ile a fumana tlhohonolofatso. Lintho tsena tsohle li etsahetse ka tataiso ea Molimo.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o ne a nahana hore ho rarolla bothata ba tlala ho bohlokoa ho feta ho fumana tlhohonolofatso ea moea.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Qetellong,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Jakobo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fetoha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moholo-holo oa Baiseraele.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nahana hore ke eng e bohlokoa haholo?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Tlhohonolofatso ea ho ba bana ba Molimo e ke ke ea nkeloa sebaka ke letho.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</a:t>
            </a:r>
            <a:r xmlns:a="http://schemas.openxmlformats.org/drawingml/2006/main">
              <a:rPr lang="s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ke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phethahatsa thato ea Hae ho sa tsotellehe liphoso le bohata tsa batho.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Kajeno'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o rekisitse tokelo ea hae ea tsoalo bakeng sa eng?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bohobe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sechu se khubelu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sechu se khubelu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Eaba Jakobo o fa Esau bohobe le sechu sa lensisi.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ja, a nwa, a ntoo ema, a ikela.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Kahoo, Esau a nyelisa tokelo ea hae ea tsoalo.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Toro ea Jakobo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Bana ba Bibele No.2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/>
              <a:t>Ba ile ba ja tholoana e hanetsoeng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O ile a lora toro eo ho eona a ileng a bona litepisi li lutse lefatšeng, ntlha ea tsona e fihla leholimong, ’me mangeloi a Molimo a ne a nyoloha ’me a theoha ho eona.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Jakobe o ne a tsietsa morwarraagwe ka maaka. O ne a tshaba ho bolawa. Kahoo, a balehela ho malome oa hae Harane.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Bosiu, a nka lejoe moo, a robala a le beha tlas'a hlooho ea hae e le mosamo. O ne a le mong moo a se na lelapa. Kahoo o ne a tšohile ’me a ikutloa a jeoa ke bolutu.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Jakobo o ile a bona mangeloi a Molimo a nyoloha ’me a theoha litepising tsa lefatše a ea leholimong.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ile a utloa lentsoe la Molimo, "Ke na le uena 'me ke tla u lebela hohle moo u eang teng."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Eitse ha a tsoha hoseng, a rapela Modimo ya tshepisitseng hore o tla ba le yena, mme a tlotlisa Modimo.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Joalo ka ha Molimo a ne a e-na le Jakobo ea neng a tšaba ho ba mong,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Ntate Molimo oa rona le eena oa re hlokomela ha re le bang.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Joaloka Jakobo, re lokela ho hlompha le ho tlotlisa Molimo ea nang le rōna kamehla.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na le rona kae kapa kae le nako efe kapa efe.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re hlokomela kamehla.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Jakobo a robetse, o ile a nka mosamo ofe?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lehong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lejoe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mokotla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letlalo la phoofolo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lejoe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O ile a lora toro eo ho eona a ileng a bona litepisi li lutse lefatšeng, ntlha ea tsona e fihla leholimong, ’me mangeloi a Molimo a ne a nyoloha ’me a theoha ho eona.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oa bōpa motho ka setšoantšo sa oona, oa mo bōpa ka setšoantšo sa Molimo;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ba bōpa e le e motona le e motšehali.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Lentsoe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Josefa O rekisitsoe ke Banab'abo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“Tloong jwale, re mmolayeng, mme re mo lahleleng ho le leng la mamena ana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mme ba re o jele phoofolo e bohale.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Joale re tla bona hore na ho tla joang ka litoro tsa hae.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Jakobo o ne a ena le bara ba leshome le metso e mmedi. O ne a rata Josefa ho feta bara bohle ba hae. Kahoo, a etsetsa Josefa lesela le letle haholo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Barab’abo ba ne ba mo hloile haholo hobane ntat’a bona o ne a mo rata ka ho khethehileng. “Ha re rekiseng Josefa. A re bolelle ntate hore o hlokahetse.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 rekisa Josefa hore e be lekhoba ho bahoebi ba neng ba feta.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Jakobo a utloa sena, o ile a utloa bohloko haholo.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o ne a phela bophelo bo boima e le lekhoba. Leha ho le joalo, o ile a lumela ’me a itšetleha ka Molimo a sa etse sebe leha e le sefe.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Josefa o ile a kenngoa teronkong ka qoso ea bohata.</a:t>
            </a:r>
            <a:r xmlns:a="http://schemas.openxmlformats.org/drawingml/2006/main">
              <a:rPr lang="st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Leha ho le joalo, o ile a leka ho ba ea lokileng ka pel’a Molimo esita le chankaneng. Modimo ha a ka a lebala Josefa mme Modimo o ne a na le merero e makatsang bakeng sa hae.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Josefa o ne a hloiloe ’me a rekisoa e le lekhoba ke barab’abo. O ile a boela a kenngoa teronkong ka qoso ea bohata.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Leha ho le joalo, o ile a itšetleha ka Molimo ’me a leka hore a se ke a etsa sebe le ho feta.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 ka ’na ra tobana le mathata a itseng.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re se keng ra etsa sebe, mme re kope thuso ho Modimo, ntata rona, ya utlwang thapelo ya rona ka boithatelo.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Ntate Molimo oa rona..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Ntate oa rona Molimo o na le merero e makatsang bakeng sa rona le linakong tse thata.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Jakobo o ile a fa Josefa eng feela har’a bara ba hae ba leshome le metso e ’meli?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lintho tsa ho bapala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lesela le letle haholo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chelete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lesela le letle haholo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Adama le Eva e ne e le libōpuoa tse molemohali har’a libōpuoa tsa Molimo.</a:t>
            </a:r>
          </a:p>
          <a:p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Etsoe ba bōpiloe ho ea ka setšoantšo sa Molimo.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“Tloong jwale, re mmolayeng, mme re mo lahleleng ho le leng la mamena ana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mme ba re o jele phoofolo e bohale.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Joale re tla bona hore na ho tla joang ka litoro tsa hae.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Josefa e ile ea e-ba Tona-khōlō Egepeta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Yaba Faro o re ho Josefa: “Ke o bea molaodi wa naha yohle ya Egepeta.”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Faro, morena oa Egepeta, o ile a lora. Likhomo tse 7 tse nonneng ’me ka mor’a moo ho ile ha tsoa likhomo tse 7 tse mpe. Likhomo tse 7 tse mpe li jele likhomo tse 7 tse nonneng. E ne e le toro e makatsang haholo.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Ho ne ho se motho ya ka hlalosang toro ya hae ka tlung ya borena. Mookameli oa baqhatsetsi ea ileng a thusoa ke Josefa a mo tsebisa morena.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file Josefa bohlale. Kahoo, o ile a khona ho hlalosa moelelo oa toro eo ’me a e bolella morena.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Faro o ile a ameha hoo a ileng a beha Josefa eo e neng e le motšoaruoa boemong ba bobeli bo phahameng ka ho fetisisa naheng.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e ile ea e-ba tona-khōlō ea Egepeta ’me a busa naha hantle ka bohlale boo Molimo a mo fileng bona.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ne a e-na le merero e makatsang bakeng sa Josefa.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re tobana le mathata a mang, ha rea lokela ho soetseha;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empa re lokela ho lebella merero e makatsang ea Molimo bakeng sa rona le ho lumela ho Molimo..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 o etsa ho ya ka thato ya Hae.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tlaase ba tla phahamisoa ’me ba phahameng ba kokobetsoe.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Modimo a re ho monna,</a:t>
            </a:r>
            <a:r xmlns:a="http://schemas.openxmlformats.org/drawingml/2006/main">
              <a:rPr lang="st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“U ka ja tsa sefate se seng le se seng se serapeng, empa </a:t>
            </a:r>
            <a:r xmlns:a="http://schemas.openxmlformats.org/drawingml/2006/main">
              <a:rPr lang="st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sefate sa tsebo ea botle le bobe u se ke ua se ja, hobane mohla u se jang, u tla shoa </a:t>
            </a:r>
            <a:r xmlns:a="http://schemas.openxmlformats.org/drawingml/2006/main">
              <a:rPr lang="s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liphoofolo life tse ileng tsa hlaha torong ea Faro?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nonyana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khomo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khomo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Yaba Faro o re ho Josefa: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“Ke o bea hore o okamele naha yohle ya Egepeta.”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Che.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Lentswe la 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Josefa o ile a Kopana le Banab'abo Hape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Le hoja Josefa a ne a tseba barab’abo, bona ha baa ka ba mo tseba.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Faro o ile a khetha Josefa hore e be tona-khōlō ea Egepeta. Josefa o ile a laola tlala e matla ea lilemo tse 7 ka bohlale.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Leha ho le joalo, ho ne ho se na lijo-thollo Kanana ka lebaka la tlala. Ba ile ba tlameha ho theohela Egepeta ho ea reka lijo-thollo hore ba li je. Banab’abo Josefa le bona ba ile ba ea Egepeta ho ea reka lijo.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 hoja Josefa a ne a tseba barab’abo, bona ha baa ka ba mo tseba.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a ba bolella hore na ke mang. Ba makala ha ba mo sheba mme ba ikutlwa ba mo tshaba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Josefa o ile a hlokomela hore na ke hobane’ng ha Molimo a ile a mo romela Egepeta. O ile a tšoarela barab’abo ’me a isa lelapa lohle la hae Egepeta ’me a ba hlokomela ba sireletsehile.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o ile a tšoarela barab’abo ba neng ba mo tšoere hampe ’me a ba rata ho ea ka thato ea Molimo.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 tlameha ho tšoarela ba malapa a rōna le metsoalle le ho ba rata.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Empa, Satane o ile a iketsa eka ke noha e ileng ea leka Eva.</a:t>
            </a:r>
          </a:p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Qetellong, Eva o ile a ja tholoana eo.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Oa re tšoarela 'me oa re rata.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e ile ea e-ba tona-khōlō ea naha efe?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Egepeta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Iseraele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Egepeta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Le hoja Josefa a ne a tseba barab’abo, bona ha baa ka ba mo tseba.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Ngoana Ea pholositsoeng Metsing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ngoana a se a holile, a mo isa ho morali oa Faro, ’me ea e-ba mora oa hae. A mo rea lebitso la Moshe, a re: Ke mo ntshitse metsing.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Faro, Morena oa Egepeta, o ile a laela hore bana bohle ba bashanyana ba Baiseraele ba tsoetsoe ka nōkeng ea Nile ’me ba bolaoe.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Jokebede, ’mè oa Moshe, o ne a se na boikhethelo haese ho lumella mora oa hae ho isoa nōkeng ea Nile.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nako eo, khosatsana ea Egepeta e ile ea bona lesea ha le ntse le tola nokeng. O ne a rerile ho hōlisa moshanyana 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Khaitseli ea hae e ile ea bona khosatsana e ntša lesea la moshanyana ka basketeng. O ile a tsebisa ’mè oa hae oa sebele, Jokebede, hore a mo anyesetse lesea la moshanyana.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ngoana a se a hōlile, o ile a khutlisetsoa ho khosatsana hore e be mora oa hae. A mo rea lebitso la Moshe, a re: “Ke mo ntšitse metsing. Moshe o hōletse Egepeta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Ntlo ea borena.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Mme Eva a nea Adama e nngwe.</a:t>
            </a:r>
          </a:p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Adama o e jele, le yena.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pholosa Moshe.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re pholosa ka bohlale ba hae bo hlollang le matla (phano).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re lumele hore merero ea Molimo e kholo ebile e phethahetse ho feta ea ka kamehla.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ke mang?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Molimo ea matla ’ohle ea phethahatsang thato ea Hae ho sa tsotellehe tšitiso leha e le efe.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 ile ha etsahala’ng ka ngoana ea ileng a nkoa ka metsing?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ile a khangoa ke metsi ’me a jeoa ke litlhapi.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Linonyana li ile tsa pholosa ngoana.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pholosa ngoana leholimong.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Khosatsana ea Egepeta e ile ea mo bona 'me ea mo pholosa.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Khosatsana ea Egepeta e ile ea mo bona 'me ea mo pholosa.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ngoana a se a holile, a mo isa ho morali oa Faro, ’me ea e-ba mora oa hae. A mo rea lebitso la Moshe, a re: Ke mo ntshitse metsing.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ba leleka Edene hobane ba ne ba sa mamele Molimo.</a:t>
            </a:r>
          </a:p>
          <a:p>
            <a:r xmlns:a="http://schemas.openxmlformats.org/drawingml/2006/main">
              <a:rPr lang="s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Ho tloha ka nako eo, Sebe se ile sa kena lefatsheng.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2800" b="1"/>
              <a:t>Thuto </a:t>
            </a:r>
            <a:endParaRPr xmlns:a="http://schemas.openxmlformats.org/drawingml/2006/main" lang="en-US" altLang="ko-KR" sz="4000" b="1"/>
            <a:r xmlns:a="http://schemas.openxmlformats.org/drawingml/2006/main">
              <a:rPr lang="st" altLang="ko-KR" sz="4000"/>
              <a:t>ea Kajeno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Sebe se tlile lefatsheng hobane Adama le Eva ha ba ka ba mamela taelo ya Modimo.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ke mamela lentsoe la Molimo?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Haeba ke lumela ho Molimo, ke tlameha ho mamela lentsoe la Molimo.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a rate ho se mamele.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 hlohonolofatsa motho ya mamelang lentswe la Hae.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4000"/>
              <a:t>Tsa kajeno</a:t>
            </a:r>
            <a:r xmlns:a="http://schemas.openxmlformats.org/drawingml/2006/main">
              <a:rPr lang="st" altLang="en-US" sz="4000"/>
              <a:t> </a:t>
            </a:r>
            <a:r xmlns:a="http://schemas.openxmlformats.org/drawingml/2006/main">
              <a:rPr lang="st" altLang="ko-KR" sz="4000"/>
              <a:t>Lentsoe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Tshimolohong Modimo o hlodile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lehodimo le lefatshe.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itse batho ba se ke ba ja eng?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litholoana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meroho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litholoana tsa tsebo ea botle le bobe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litholoana tsa tsebo ea botle le bobe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oa bōpa motho ka setšoantšo sa oona, oa mo bōpa ka setšoantšo sa Molimo;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ba bōpa e le e motona le e motšehali.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/>
              <a:t>Noe o ile a etsa Sekepe se Seholo (Areka) thabeng e Phahameng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/>
              <a:t>Tsa kajeno</a:t>
            </a:r>
            <a:r xmlns:a="http://schemas.openxmlformats.org/drawingml/2006/main">
              <a:rPr lang="st" altLang="en-US" sz="4000"/>
              <a:t> </a:t>
            </a:r>
            <a:r xmlns:a="http://schemas.openxmlformats.org/drawingml/2006/main">
              <a:rPr lang="st" altLang="ko-KR" sz="4000"/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Eaba Jehova o re ho Noe: “Kena ka arekeng, uena le lelapa la hao kaofela, hobane ke u fumane u lokile molokong ona.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oa bona hore batho bohle lefatšeng ba silafalitse litsela tsa bona. Molimo o ile a re ho Noe: “Ke tla felisa batho le lefatše . Etsa sekepe se seholo thabeng!“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a qala ho etsa sekepe thabeng feela joalokaha Molimo a mo laetse. Batho ba ne ba nahana hore oa hlanya.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o ile a kenya libōpuoa tsa mofuta o mong le o mong ka arekeng le litho tse 8 tsa lelapa la Noe joalokaha Molimo a ne a laetse.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Pula ya nna ya na lefatsheng ka matsatsi a 40, jwalokaha Modimo a ne a boletse.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Qetellong, lefatše le ne le koahetsoe ke metsi. Sebōpuoa se seng le se seng se hahabang lefatšeng sa shoa. ha sala Noe feela, le bao a nang le bona ka arekeng.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Batho ha baa ka ba mamela Noe ea neng a ba file monyetla oa ho pholoha moroallo o moholo.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 mpa ba re Noe o a hlanya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 u isa evangeli ho metsoalle, mohlomong ha ba u mamele hantle.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Empa, qetellong, ba tla tseba hore lentsoe la Molimo ke ’nete.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Qalong, lefifi le ne le aparetse lefatše.</a:t>
            </a:r>
          </a:p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 ne ho se motho, ho se lesedi. Ho ne ho se letho.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/>
              <a:t>Molimo?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hloile sebe mme o ahlola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re Noe a etse’ng?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Sekepe (An Areka)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Koloi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Baesekele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Sekepe (An Areka)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/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Eaba Jehova o re ho Noe: “Kena ka arekeng, uena le lelapa la hao kaofela, hobane ke u fumane u lokile molokong ona.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/>
              <a:t>Mookoli e ne e le Selekane sa Molimo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6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Etlare ha mookodi o hlaha marung, ke o bone, mme ke tla hopola selekane se sa feleng, se leng pakeng tsa Modimo le dibopuwa tsohle tse phelang tsa mefuta yohle ya lefatshe.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Ntho e ’ngoe le e ’ngoe e phelang ea timetsoa, ha sala Noe feela le ba nang le eena ka arekeng.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Pula ea ’na ea na lefatšeng ka matsatsi a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mor’a hore pula e khaotse, Noe a ntša leeba.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Leeba la boela ho yena le jere lehlaku le letjha la mohlwaare molomong wa lona. Noe a tseba, “Metsi a kokobetse lefatšeng!”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a tsoa le lelapa la hae, ’me a rapela Molimo. “Kea leboha Molimo ka ho re fa lefatše le lecha.”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mo bontša mookoli e le pontšo ea selekane le tlhohonolofatso. “Phela ka thabo lefatšeng le lecha!”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Modimo a re: “Lesedi a le be teng,”</a:t>
            </a:r>
          </a:p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mme lesedi la eba teng.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pholosa Noe le lelapa la hae.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tšepisa hore o tla ba hlohonolofatsa ’me a etse lefatše le lecha ka bona.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boetse o re pholositse ka Jesu.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 tlameha ho lumela hore Molimo o tla etsa lefatše la hae le lecha ka rona.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/>
              <a:t>Jehova Molimo?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Jehova 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Molimo ke Ntate oa rōna ea pholosang le ho hlohonolofatsa bana ba Hae ba ratoang haholo ha re lumela ho eena.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Noe o ile a romela eng ho ea bona ha lefatše le omme?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Ntsu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Serobele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Leeba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Letata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Leeba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600"/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Etlare ha mookodi o hlaha marung, ke o bone, mme ke tla hopola selekane se sa feleng, se leng pakeng tsa Modimo le dibopuwa tsohle tse phelang tsa mefuta yohle ya lefatshe.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Lentsoe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600"/>
              <a:t>Batho ba ahileng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3600"/>
              <a:t>Tora ea Babele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ka baka leo e ileng ya bitswa Babele - hobane ke moo JEHOVA a ferekanyang teng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puo ya lefatshe lohle. Ho tloha moo Jehova a ba hasanya</a:t>
            </a: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holim’a lefatše lohle.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Batho ba ne ba batla ho ba moholo le ho tuma ho feta Molimo. Kahoo, Ba qala ho haha tora e phahameng.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Kahoo, ba ne ba haha tora ka ho feletseng.</a:t>
            </a:r>
          </a:p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 re iponahatseng ho lefatshe. Re babatseha haholo!”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Leha ho le joalo, ha Molimo a bona boikhohomoso ba bona, a ferekanya puo ea bona hore ba se ke ba utloisisana.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Kaha ba ne ba sa utloisisane, ba ne ba sa khone ho sebetsa hammoho. Qetellong, ba hasana holim’a lefatše. Ho fihlela joale, lipuo tsa lefatše li fapane ho tse ling.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letsatsi la pele, Molimo o ile a arola leseli ho lefifi. O entse lefatshe lohle ka matsatsi a tsheletseng.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t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Batho ba batla ho ba moholo le ho phahamela Molimo.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Kelello ena e bitsoa "boikhohomoso".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hloile 'boikhohomoso'.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Phapang ea boikakaso ke 'boikokobetso'.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 lokela ho ‘ikokobetsa’ ka pel’a Molimo e le hore re mo khahlise.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t" altLang="ko-KR" sz="3200"/>
              <a:t>Jehova Molimo?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Jehova Modimo..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Molimo o moholo ebile o bohlale ho re feta.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 ke ke ra ba bohlale ho feta Molimo leha re kopanya bohlale bohle ba rona hammoho.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hobane’ng ha ba ile ba hlōleha ho qeta tora?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baka moroallo ha ba o etsa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etsa hore mollo o qhome ha ba o etsa.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etsa tšisinyeho ea lefatše ha ba e etsa.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Molimo o ba entse hore ba se ke ba utloisisana ha ba e etsa.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Molimo o ba entse hore ba se ke ba utloisisana ha ba e etsa.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ka baka leo e ileng ya bitswa Babele - hobane ke moo JEHOVA a ferekanyang teng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puo ya lefatshe lohle. Ho tloha moo Jehova a ba hasanya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holim’a lefatše lohle.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Modimo o bitsitse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a re ho Abrame: Tloha naheng ya heno, le naheng ya heno, le naheng ya heno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ntlo ya ntate, o ye naheng eo ke tla o bontsha yona.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Ure ea Bakalde e ne e le motse oa borapeli ba litšoantšo.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ile a tsoaloa ’me a lula moo.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letsatsi le leng, Morena Jehova a re ho yena: “Tloha naheng ya heno, mme ke tla o hlohonolofatsa.”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 hoja Abrahama a ne a sa tsebe moo a lokelang ho ea teng, o ile a mamela lentsoe la Molimo ’me a tsamaea joalokaha Jehova a ne a mo laetse.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ile a hlokofatsoa ke lintho tse ngata tse thata ha a ntse a le leetong empa Molimo oa mo sireletsa.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Mefuta eohle ea liphoofolo le limela, linonyana le litlhapi li tletse lefatšeng, leoatleng le leholimong. Molimo o ile a talima tsohle tseo a li entseng ’me a re, “E ntle haholo!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Qetellong, Abrahama o ile a fihla naheng ea Kanana. O ne a lula moo. “Kea leboha, Molimo.”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ile a tloha motseng oa habo ka ho mamela lentsoe la Molimo.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Joalo ka rona, re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lokela ho lumela ho Molimo le ho mamela lentsoe la hae.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 lokela ho ba le takatso ea ho mamela lentsoe la Molimo ka nako leha e le efe.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Jehova Molimo ke mang?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Jehova</a:t>
            </a:r>
            <a:r xmlns:a="http://schemas.openxmlformats.org/drawingml/2006/main">
              <a:rPr lang="s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Ntat’a rōna ea bolokang tšepiso ea Hae ka mokhoa ofe kapa ofe.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hlahetse hokae?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Iseraele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Ure ea Bakalde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Ure ea Bakalde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Morena Modimo a re ho Abrame: “Tloha naheng ya heno, le setjhaba sa heno, le tlung ya ntatao, o ye naheng eo ke tla o bontsha yona.”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4400"/>
              <a:t>Isaka, Mora wa Pallo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le lilemo li lekholo ha a tsoalloa mora oa hae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tšepisa Abrahama hore Molimo o tla mo fa bana ba ka ka linaleli tsa leholimo bosiu.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Empa, o ne a se na ngoana ho fihlela a le lilemo li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letsatsi le leng, Molimo o ile a ntša Abrahama bosiu.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“Lelala holimo maholimong. A na u ka bala linaleli?”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mo tšepisa ho fana ka naha e ntle, le eena.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4000"/>
              <a:t>Thuto </a:t>
            </a:r>
            <a:endParaRPr xmlns:a="http://schemas.openxmlformats.org/drawingml/2006/main" lang="ko-KR" altLang="en-US" sz="4000"/>
            <a:r xmlns:a="http://schemas.openxmlformats.org/drawingml/2006/main">
              <a:rPr lang="st" altLang="ko-KR" sz="3600"/>
              <a:t>ea Kajeno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 mang ea entseng lefatše?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entse lefatshe.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 mang ea bolokang lefatše le le boemong bo botle?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boloka lefatshe le le taolong.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Lefatše ha lea etsoa ka bolona.</a:t>
            </a: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Lefatše le ke ke la sisinyeha ka bolona.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 lokela ho hopola hore Molimo o entse lefatše lohle ’me o ntse a le laola kaofela.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“Bana ba hao ba tla ba ka ka dinaledi tsa lehodimo, le lehlabathe le lebopong la lewatle.” Abrahama a dumela tshepiso ya Morena.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ile a boloka tshepiso ya Hae. Sara a tsoalla Abrahama mora. Abrahama o ile a reha lebitso la </a:t>
            </a:r>
            <a:r xmlns:a="http://schemas.openxmlformats.org/drawingml/2006/main">
              <a:rPr lang="s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 bolelang </a:t>
            </a:r>
            <a:r xmlns:a="http://schemas.openxmlformats.org/drawingml/2006/main">
              <a:rPr lang="s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Thabo </a:t>
            </a: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Tsa kajeno</a:t>
            </a:r>
            <a:r xmlns:a="http://schemas.openxmlformats.org/drawingml/2006/main">
              <a:rPr lang="s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hlile a lumela tšepiso ea Molimo le hoja e ne e bonahala e ke ke ea etsahala ho eena.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Modimo o ile a thaba haholo ha a bona tumelo ya Abrahama. Modimo o mo file Isaka, mora wa tshepiso.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sebele Molimo o phethahatsa tšepiso ea Hae, le hoja ho ne ho bonahala ho ke ke ha khoneha ho rōna.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Modimo ke...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 ke...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Ea Matla 'Ohle (o khona ho etsa tsohle)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le lilemo li kae ha a e-ba le 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le lilemo li lekholo ha a tsoalloa mora oa hae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Lentsoe la Molimo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900"/>
              <a:t>Abrahama a nyehela Isaka ho Modimo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Joale Molimo a re: “Nka mora oa hao, mora oa hao ea mong, Isaka, eo u mo ratang,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mme o ye naheng ya Moria. O mo hlabe teng e le nyehelo ya setjheso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tla u bolella ka e ’ngoe ea lithaba.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tsatsi le leng, Modimo wa re ho Abrahama,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“Nnaya mora wa hao a le mong e le nyehelo ya setjheso.”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rata Isaka haholo hoo a ileng a thatafalloa ha a utloa ho tsoa ho Molimo. Empa o ile a etsa qeto ea ho mamela Molimo.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t" altLang="ko-KR" sz="3200"/>
              <a:t>Molimo ke mang?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O...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mmopi ya entseng lefatshe lohle le 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a tlama Isaka, a mmea aletareng, mme a leka ho mmolaya. Ka eona nako eo,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“Abrahama, Abrahama, u se ke ua mo bolaea. U se ke ua mo etsa letho. Jwale, ke a tseba hore o tshaba le ho rata Modimo.” Ena e ne e le teko eo Molimo a ileng a e etsa ho Abrahama.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“Kea leboha, Molimo!” Modimo o ile a amohela tumelo ya Abrahama ka thabo. Molimo o mo entse moholo-holo oa balumeli bohle.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o ne a rata Isaka haholo, empa ho ne ho le bohlokoa haholo hore a mamele Lentsoe la Molimo.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 lokela ho rata Molimo ho feta ntho leha e le efe e 'ngoe, le ho feta motho leha e le ofe e mong lefatšeng.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Molimo o teng?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 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Ntate oa rōna ea matlafatsang tumelo ea rōna ka teko.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/>
              <a:t>Tsa kajeno</a:t>
            </a:r>
            <a:r xmlns:a="http://schemas.openxmlformats.org/drawingml/2006/main">
              <a:rPr lang="st" altLang="en-US" sz="4000"/>
              <a:t> </a:t>
            </a:r>
            <a:r xmlns:a="http://schemas.openxmlformats.org/drawingml/2006/main">
              <a:rPr lang="st" altLang="ko-KR" sz="4000"/>
              <a:t>Lipotso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ile a re’ng ho Abrahama hore a nyehele e le nyehelo ea secheso?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Mora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Mosali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Mora</a:t>
            </a: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Joale Molimo a re: “Nka mora oa hao, mora oa hao ea mong, Isaka, eo u mo ratang,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mme o ye naheng ya Moria. O mo hlabe teng e le nyehelo ya setjheso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tla u bolella ka e ’ngoe ea lithaba.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Lentsoe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400"/>
              <a:t>Isaka ha a ka a qabana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tloha moo, a tjheka sediba se seng, mme ha se ke ha eba le motho ya tsekang ka sona.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e rea lebitso la Rehobothe, a re: “Joale Jehova o re file sebaka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mme re tla atleha lefatsheng.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liliba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 ne ba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joalo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bohlokoa,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hobane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bona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khona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fumana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ncha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metsi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lefeelleng. Isaka o ne a ruile didiba ke ntatae.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Molimo o entse lefatše ka eng?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lejoe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metsi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lerole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lentsoe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lentsoe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Leha ho le joalo, Bafilista ba mo honohela. Kahoo, ba ile ba tlatsa liliba ka mobu.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Empa, Isaaka ha a ka a qabana le bona. A tloha, a tjheka sediba. O ile a fumana seliba sa metsi a hloekileng.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nako ena, batho ba bang ba ile ba nka seliba ho Isaka. Empa, ha a ka a qabana le bona, le hona.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Modimo a hlohonolofatsa Isaka. A tjheka sediba se seng hape. Molimo a mo fa metsi a hloekileng a tsoang moo. Isaka a haha aletare, a etsa sehlabelo sa teboho.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Thuto ea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ha a ka a qabana le ba mo amohileng liliba tsa hae.</a:t>
            </a:r>
            <a:r xmlns:a="http://schemas.openxmlformats.org/drawingml/2006/main">
              <a:rPr lang="s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Modimo a hlohonolofatsa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Hape ha rea lokela ho qabana le ba bang.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 tlameha ho rata le ho tšoarela ba bang.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200"/>
              <a:t>Modimo o teng??</a:t>
            </a:r>
            <a:r xmlns:a="http://schemas.openxmlformats.org/drawingml/2006/main">
              <a:rPr lang="s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rgbClr val="c00000"/>
                </a:solidFill>
              </a:rPr>
              <a:t>Modimo….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hloile ba qabanang le ba bang.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rata ba ba ratanang.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Lipotso tsa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o ile a utloa bohloko ka lebaka la eng?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konyana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chemeClr val="dk1"/>
                </a:solidFill>
              </a:rPr>
              <a:t>hantle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lelapa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t" altLang="ko-KR" sz="2800">
                <a:solidFill>
                  <a:srgbClr val="ff0000"/>
                </a:solidFill>
              </a:rPr>
              <a:t>hantle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tloha moo, a tjheka sediba se seng, mme ha se ke ha eba le motho ya tsekang ka sona.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e rea lebitso la Rehobothe, a re: “Joale Jehova o re file sebaka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mme re tla atleha lefatsheng.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Lentsoe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 xmlns:a="http://schemas.openxmlformats.org/drawingml/2006/main">
              <a:rPr lang="s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Modimo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/>
              <a:t>Esau o ile a rekisa tokelo ea tsoalo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3600"/>
              <a:t>bakeng sa sekotlolo se le seng sa sechu se sefubelu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t" altLang="ko-KR" sz="4000">
                <a:solidFill>
                  <a:srgbClr val="ff0000"/>
                </a:solidFill>
              </a:rPr>
              <a:t>Lentswe la Kajeno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Eaba Jakobo o fa Esau bohobe le sechu sa lensisi.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A ja, a nwa, a ntoo ema, a ikela.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Kahoo, Esau a nyelisa tokelo ea hae ea tsoalo.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t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t" altLang="ko-KR" sz="2800">
                <a:solidFill>
                  <a:schemeClr val="bg1">
                    <a:lumMod val="50000"/>
                  </a:schemeClr>
                </a:solidFill>
              </a:rPr>
              <a:t>Genese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