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t"/>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t"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t" altLang="ko-KR" b="1">
                <a:solidFill>
                  <a:schemeClr val="tx1">
                    <a:lumMod val="50000"/>
                    <a:lumOff val="50000"/>
                  </a:schemeClr>
                </a:solidFill>
              </a:rPr>
              <a:t>Che.</a:t>
            </a:r>
            <a:r xmlns:a="http://schemas.openxmlformats.org/drawingml/2006/main">
              <a:rPr lang="st" altLang="en-US" b="1">
                <a:solidFill>
                  <a:schemeClr val="tx1">
                    <a:lumMod val="50000"/>
                    <a:lumOff val="50000"/>
                  </a:schemeClr>
                </a:solidFill>
              </a:rPr>
              <a:t> </a:t>
            </a:r>
            <a:r xmlns:a="http://schemas.openxmlformats.org/drawingml/2006/main">
              <a:rPr lang="st" altLang="ko-KR" b="1">
                <a:solidFill>
                  <a:schemeClr val="tx1">
                    <a:lumMod val="50000"/>
                    <a:lumOff val="50000"/>
                  </a:schemeClr>
                </a:solidFill>
              </a:rPr>
              <a:t>31 Lentswe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t" altLang="ko-KR" sz="4000"/>
              <a:t>Jonathane,</a:t>
            </a:r>
          </a:p>
          <a:p>
            <a:pPr xmlns:a="http://schemas.openxmlformats.org/drawingml/2006/main" algn="ctr"/>
            <a:r xmlns:a="http://schemas.openxmlformats.org/drawingml/2006/main">
              <a:rPr lang="st" altLang="ko-KR" sz="4000"/>
              <a:t>Motsoalle ea Molemo oa Davida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t" altLang="ko-KR" sz="3200">
                <a:solidFill>
                  <a:schemeClr val="tx1">
                    <a:lumMod val="65000"/>
                    <a:lumOff val="35000"/>
                  </a:schemeClr>
                </a:solidFill>
              </a:rPr>
              <a:t>Ke eng eo Jonathane a sa kang a e fa Davida?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sabole</a:t>
            </a:r>
            <a:r xmlns:a="http://schemas.openxmlformats.org/drawingml/2006/main">
              <a:rPr lang="st"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thebe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motsu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liaparo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t" altLang="en-US" sz="2800">
                <a:solidFill>
                  <a:srgbClr val="FF0000"/>
                </a:solidFill>
              </a:rPr>
              <a:t>② </a:t>
            </a:r>
            <a:r xmlns:a="http://schemas.openxmlformats.org/drawingml/2006/main">
              <a:rPr lang="st" altLang="ko-KR" sz="2800">
                <a:solidFill>
                  <a:srgbClr val="FF0000"/>
                </a:solidFill>
              </a:rPr>
              <a:t>thebe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40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Sebete sa Mofumahali Esthere.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Yaba morena o botsa, a re: Ke eng, mofumahadi Esthere?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Esthere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E ne e le nakong eo ka eona mosali ea bohlale oa Mojuda Esthere e neng e le mofumahali oa Persia. Leha ho le joalo, Hamane o ile a rera ho timetsa Bajuda a sebelisa molao oa morena.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A nahana, ‘Nka ’na ka bolaoa haeba nka atamela morena ke sa bitsoa ke morena. Leha ho le joalo, o ile a etsa qeto ea ho ea ho morena ho ea kōpa batho ba habo hore ba pholohe, le hoja ho ne ho le khahlanong le molao.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Empa ha a bona Mofumahali Esthere a eme ka lebaleng, a mo thabela haholo, ’me a re: “U kōpa eng? ke tla o fa yona.”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Leano la Hamane la ho timetsa Bajuda le ile la senolwa ke morena. Ka lebaka leo, o ile a hlouoa ke morena ’me a bolaoa.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“Kea leboha, Morena, ka ho re sireletsa!” Ka lebaka la sebete sa mofumahali Esthere, Bajuda ba ile ba sireletsoa.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chemeClr val="tx1">
                    <a:lumMod val="65000"/>
                    <a:lumOff val="35000"/>
                  </a:schemeClr>
                </a:solidFill>
              </a:rPr>
              <a:t>Le hoja Esthere a ne a tla bolaoa, o ile a rapela Molimo hore a pholose batho ba habo ka sebete.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Molimo o ile a pholosa Bajuda tlokotsing ka thapelo ea Esthere ka bohlale le matla a hae a hlollang.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A re lumeleng le ho lebella thuso e babatsehang ea Molimo le pholoho bophelong ba rōna ba letsatsi le letsatsi.</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eena ea bolokang le ho thusa batho ba hae ho isa bofelong.</a:t>
            </a:r>
            <a:r xmlns:a="http://schemas.openxmlformats.org/drawingml/2006/main">
              <a:rPr lang="st"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t" altLang="ko-KR" sz="3600">
                <a:solidFill>
                  <a:schemeClr val="tx1">
                    <a:lumMod val="65000"/>
                    <a:lumOff val="35000"/>
                  </a:schemeClr>
                </a:solidFill>
              </a:rPr>
              <a:t>Molimo o ntse a boloka le ho nthusa ho isa bofelong ba lefatše.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200">
                <a:solidFill>
                  <a:schemeClr val="tx1">
                    <a:lumMod val="65000"/>
                    <a:lumOff val="35000"/>
                  </a:schemeClr>
                </a:solidFill>
              </a:rPr>
              <a:t>Ho ile ha etsahala’ng ka Esthere ha a atamela morena a sa bitsoa?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O ne a lokela ho bolaoa.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O ile a lelekoa.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O ne a sitoa ho kopana le morena.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O ne a ka bolella morena seo a batlang ho se kopa.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O ne a ka bolella morena seo a batlang ho se kopa.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Eitse hobane Davida a qete ho bua le Saule, Jonathane a atamelana le Davida moyeng, mme a mo rata jwalokaha a ithata.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t" altLang="ko-KR" sz="2800">
                <a:solidFill>
                  <a:schemeClr val="tx1">
                    <a:lumMod val="65000"/>
                    <a:lumOff val="35000"/>
                  </a:schemeClr>
                </a:solidFill>
              </a:rPr>
              <a:t>1 Samuele 18:</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Yaba morena o botsa, a re: Ke eng, mofumahadi Esthere?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Esthere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t" altLang="ko-KR" b="1">
                <a:solidFill>
                  <a:schemeClr val="tx1">
                    <a:lumMod val="50000"/>
                    <a:lumOff val="50000"/>
                  </a:schemeClr>
                </a:solidFill>
              </a:rPr>
              <a:t>No. 41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t" altLang="ko-KR" sz="4400"/>
              <a:t>Jobo ea hlohonolofalitsoeng ke Molimo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Naheng ea Utse ho ne ho lula monna ea bitsoang Jobo. Monna enwa o ne a se na molato, a lokile; o ne a tšaba Molimo ’me a qoba bobe.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t" altLang="ko-KR" sz="2800">
                <a:solidFill>
                  <a:schemeClr val="tx1">
                    <a:lumMod val="65000"/>
                    <a:lumOff val="35000"/>
                  </a:schemeClr>
                </a:solidFill>
              </a:rPr>
              <a:t>Mosebetsi</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Jobo ea neng a lula naheng ea Utse e ka Bochabela ke eena ea ruileng ka ho fetisisa. O ne a tšaba Molimo, a se na molato, a lokile.</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“Kahobane le hlohonolofaditse Jobo, o ne a le tshaba! A Jobe o boifa Modimo lefela?” Satane o ile a rera ho leka Jobo.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t" altLang="ko-KR" sz="2400">
                <a:solidFill>
                  <a:schemeClr val="tx1">
                    <a:lumMod val="65000"/>
                    <a:lumOff val="35000"/>
                  </a:schemeClr>
                </a:solidFill>
              </a:rPr>
              <a:t>Satane o ile a nka ntho e ’ngoe le e ’ngoe ka bosiu bo le bong, bana ba hae le thepa eohle ea hae. O ile a fetoha motho ea soto ka ho fetisisa lefatšeng.</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t" altLang="ko-KR" sz="2600">
                <a:solidFill>
                  <a:schemeClr val="tx1">
                    <a:lumMod val="65000"/>
                    <a:lumOff val="35000"/>
                  </a:schemeClr>
                </a:solidFill>
              </a:rPr>
              <a:t>Mosali oa hae a mo siea a re: “Rohaka Molimo ’me u shoe!” Metsoalle ea Jobo e ile ea tla ’me ea mo qosa.Empa, Jobo o ile a tšepa Molimo joaloka pele.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t" altLang="ko-KR" sz="2600">
                <a:solidFill>
                  <a:schemeClr val="tx1">
                    <a:lumMod val="65000"/>
                    <a:lumOff val="35000"/>
                  </a:schemeClr>
                </a:solidFill>
              </a:rPr>
              <a:t>E ne e le linako tsa mahlomola le bohloko. Leha ho le joalo, Jobo o ile a feta tekong eo ’me Molimo a mo fa tlhohonolofatso e khōlō ho feta pele. O ile a fetoha motho ea tšabang Molimo ho feta leha e le neng pele.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t" altLang="ko-KR" sz="3200">
                <a:solidFill>
                  <a:schemeClr val="tx1">
                    <a:lumMod val="65000"/>
                    <a:lumOff val="35000"/>
                  </a:schemeClr>
                </a:solidFill>
              </a:rPr>
              <a:t>Le hoja Jobo e ne e le monna ea lokileng, Satane o ile a mo tlisetsa mathata.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Ho sa tsotellehe mathata, Jobo o ne a lumela ho Molimo ’me o ne a e-na le mamello ho Molimo.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Mathata ao a ka ’na a re hlahela.</a:t>
            </a:r>
          </a:p>
          <a:p>
            <a:pPr xmlns:a="http://schemas.openxmlformats.org/drawingml/2006/main" algn="ctr"/>
            <a:r xmlns:a="http://schemas.openxmlformats.org/drawingml/2006/main">
              <a:rPr lang="st" altLang="ko-KR" sz="3200">
                <a:solidFill>
                  <a:schemeClr val="tx1">
                    <a:lumMod val="65000"/>
                    <a:lumOff val="35000"/>
                  </a:schemeClr>
                </a:solidFill>
              </a:rPr>
              <a:t>Ka nako eo, re lokela ho lumela ho Molimo ’me re be le mamello ho Molimo.</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Modimo ke yena</a:t>
            </a:r>
          </a:p>
          <a:p>
            <a:r xmlns:a="http://schemas.openxmlformats.org/drawingml/2006/main">
              <a:rPr lang="st" altLang="ko-KR" sz="3600">
                <a:solidFill>
                  <a:schemeClr val="tx1">
                    <a:lumMod val="65000"/>
                    <a:lumOff val="35000"/>
                  </a:schemeClr>
                </a:solidFill>
              </a:rPr>
              <a:t>ya ka re ruisang kapa re futsanehile ho ya ka thato ya Hae.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32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Salomone ea amohetseng Bohlale joalo ka Mpho.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Ke efe e fosahetseng ka Jobo?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O ne a ruile.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O ne a lula naheng e ka bochabela.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E ne e le morena.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O ne a tšaba Molimo.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t" altLang="en-US" sz="2800">
                <a:solidFill>
                  <a:srgbClr val="FF0000"/>
                </a:solidFill>
              </a:rPr>
              <a:t>③ </a:t>
            </a:r>
            <a:r xmlns:a="http://schemas.openxmlformats.org/drawingml/2006/main">
              <a:rPr lang="st" altLang="ko-KR" sz="2800">
                <a:solidFill>
                  <a:srgbClr val="FF0000"/>
                </a:solidFill>
              </a:rPr>
              <a:t>E ne e le morena.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Naheng ea Utse ho ne ho lula monna ea bitsoang Jobo. Monna enwa o ne a se na molato, a lokile; o ne a tšaba Molimo ’me a qoba bobe.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t" altLang="ko-KR" sz="2800">
                <a:solidFill>
                  <a:schemeClr val="tx1">
                    <a:lumMod val="65000"/>
                    <a:lumOff val="35000"/>
                  </a:schemeClr>
                </a:solidFill>
              </a:rPr>
              <a:t>Mosebetsi</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42 Lentswe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Daniele o ile a hana ho ja dijo tsa Morena.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Empa Daniele a ikemisetsa hore a ke ke a itshilafatsa ka dijo tsa morena le ka veine, mme a kopa tumello ya molaodi ya hore a se ke a itshilafatsa ka tsela ena.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Daniele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Daniele le metsoalle ea hae e meraro ba ile ba isoa Babylona e le batšoaruoa. Morena a laela bahlanka ba hae hore ba ba rute ka ho ba fa lijo tsa morena le veine.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400">
                <a:solidFill>
                  <a:schemeClr val="tx1">
                    <a:lumMod val="65000"/>
                    <a:lumOff val="35000"/>
                  </a:schemeClr>
                </a:solidFill>
              </a:rPr>
              <a:t>“Ha re batle ho ja lijo tse hanetsoeng ke molao oa Molimo!” Daniele le bagwera ba gagwe ba bararo ba ile ba kgopela tumelelo go molaodi yo mogolo gore ba se ke ba itšhilafatša ka tsela yeo.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Daniele le bagwera ba gagwe ba bararo ba ile ba ja merogo le meetse go e na le go ja dijo tšeo di hlabetšwego Seswantšho. Molimo o ne a ba nka e le ba bohlokoa ’me a ba fa bohlale bo eketsehileng.</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“Ba bohlale hakaakang!” Morena o ne a maketse hore ebe ba shebahala ba phetse hantle, ba bohlale ho feta bahlankana bohle ba neng ba ja lijo tsa morena.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Ho tloha ka nako eo, Daniele le metsoalle ea hae e meraro ba ile ba laola lintho tsa bohlokoa tsa Babylona ’me ba ipoloka ba halalela ka pel’a Molimo.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200">
                <a:solidFill>
                  <a:schemeClr val="tx1">
                    <a:lumMod val="65000"/>
                    <a:lumOff val="35000"/>
                  </a:schemeClr>
                </a:solidFill>
              </a:rPr>
              <a:t>Daniele le metsoalle ea hae e meraro ba ile ba etsa qeto ea ho boloka molao oa Molimo le tlas’a boemo ba motšoaruoa.</a:t>
            </a:r>
          </a:p>
          <a:p>
            <a:r xmlns:a="http://schemas.openxmlformats.org/drawingml/2006/main">
              <a:rPr lang="st" altLang="ko-KR" sz="3200">
                <a:solidFill>
                  <a:schemeClr val="tx1">
                    <a:lumMod val="65000"/>
                    <a:lumOff val="35000"/>
                  </a:schemeClr>
                </a:solidFill>
              </a:rPr>
              <a:t>Joale, ba ile ba phela hantle ’me ba hlalefa ho feta banna leha e le bafe ba neng ba ja lijo tsa morena.</a:t>
            </a:r>
          </a:p>
          <a:p>
            <a:r xmlns:a="http://schemas.openxmlformats.org/drawingml/2006/main">
              <a:rPr lang="st" altLang="ko-KR" sz="3200">
                <a:solidFill>
                  <a:schemeClr val="tx1">
                    <a:lumMod val="65000"/>
                    <a:lumOff val="35000"/>
                  </a:schemeClr>
                </a:solidFill>
              </a:rPr>
              <a:t>Re lokela ho mamela Molimo tlas’a maemo leha e le afe.</a:t>
            </a:r>
          </a:p>
          <a:p>
            <a:r xmlns:a="http://schemas.openxmlformats.org/drawingml/2006/main">
              <a:rPr lang="st" altLang="ko-KR" sz="3200">
                <a:solidFill>
                  <a:schemeClr val="tx1">
                    <a:lumMod val="65000"/>
                    <a:lumOff val="35000"/>
                  </a:schemeClr>
                </a:solidFill>
              </a:rPr>
              <a:t>Ha ho letho le bohlokoa ho feta ho rata Molimo.</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Morena Solomone o ne a le moholo ka maruo le bohlale ho feta marena a mang ’ohle a lefatše.</a:t>
            </a:r>
            <a:r xmlns:a="http://schemas.openxmlformats.org/drawingml/2006/main">
              <a:rPr lang="s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Likronike 9</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WHO</a:t>
            </a:r>
            <a:r xmlns:a="http://schemas.openxmlformats.org/drawingml/2006/main">
              <a:rPr lang="st" altLang="en-US" sz="3200"/>
              <a:t> </a:t>
            </a:r>
            <a:r xmlns:a="http://schemas.openxmlformats.org/drawingml/2006/main">
              <a:rPr lang="st" altLang="ko-KR" sz="3200"/>
              <a:t>ke</a:t>
            </a:r>
            <a:r xmlns:a="http://schemas.openxmlformats.org/drawingml/2006/main">
              <a:rPr lang="st" altLang="en-US" sz="3200"/>
              <a:t> </a:t>
            </a: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eena ea ka bang libakeng tsohle ka nako e le 'ngoe (ho ba hohle). Mme o matla ohle.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Daniele le metsoalle ea hae e meraro ba ile ba ja lijo life ho e-na le tsa morena?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metsi le meroho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kuku le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raese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① </a:t>
            </a:r>
            <a:r xmlns:a="http://schemas.openxmlformats.org/drawingml/2006/main">
              <a:rPr lang="st" altLang="ko-KR" sz="2800">
                <a:solidFill>
                  <a:srgbClr val="FF0000"/>
                </a:solidFill>
              </a:rPr>
              <a:t>metsi le meroho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Empa Daniele a ikemisetsa hore a ke ke a itshilafatsa ka dijo tsa morena le ka veine, mme a kopa tumello ya molaodi ya hore a se ke a itshilafatsa ka tsela ena.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Daniele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43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Daniele oa Lehaha la Tau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Kgoši ya thaba kudu gomme ya laela gore Daniele a ntšhwe ka moleteng. Eitse ha Daniele a ntšoa ka mokoting, ho ne ho se leqeba le fumanoeng ho eena, hobane o ne a tšepile Molimo oa hae.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Daniele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6:</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Ho ne ho e-na le batho Babylona ba neng ba hloile Daniele, ea ileng a isoa kholehong ’me ea e-ba tona-khōlō. Ba ne ba batla ho bolaya Daniele.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400">
                <a:solidFill>
                  <a:schemeClr val="tx1">
                    <a:lumMod val="65000"/>
                    <a:lumOff val="35000"/>
                  </a:schemeClr>
                </a:solidFill>
              </a:rPr>
              <a:t>''Mang kapa mang ea tla inamela ntho e 'ngoe ntle le morena o tla lahleloa ka lemeneng la litau!' Daniele ha aa ka a khaotsa ho rapela hararo ka letsatsi, le hoja a ne a tseba.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Kahoo, qetellong, Daniele o ile a akheloa ka lemeneng le tšosang la tau.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Morena o ile a tla lemeneng la tau hoseng haholo ’me a re: ‘Daniele! O bolokehile?' Ha e le hantle, morena o ne a batla hore Daniele a se ke a shoa hobane o ne a rata Daniele haholo.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“Ke lokile hore Molimo a ntšireletse!” Daniele ha aa ka a tsoa kotsi. Morena le yena a rorisa Modimo wa Daniele.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Solomone e ile ea e-ba morena oa boraro oa Iseraele ka mor’a morena Davida.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chemeClr val="tx1">
                    <a:lumMod val="65000"/>
                    <a:lumOff val="35000"/>
                  </a:schemeClr>
                </a:solidFill>
              </a:rPr>
              <a:t>Daniele, ya sa kang a kgumamela medimo ya bohata,</a:t>
            </a:r>
          </a:p>
          <a:p>
            <a:pPr xmlns:a="http://schemas.openxmlformats.org/drawingml/2006/main" algn="ctr"/>
            <a:r xmlns:a="http://schemas.openxmlformats.org/drawingml/2006/main">
              <a:rPr lang="st" altLang="ko-KR" sz="3200">
                <a:solidFill>
                  <a:schemeClr val="tx1">
                    <a:lumMod val="65000"/>
                    <a:lumOff val="35000"/>
                  </a:schemeClr>
                </a:solidFill>
              </a:rPr>
              <a:t>qetellong, o ile a akheloa ka lemeneng la tau, empa o ne a sireletsehile.</a:t>
            </a:r>
          </a:p>
          <a:p>
            <a:pPr xmlns:a="http://schemas.openxmlformats.org/drawingml/2006/main" algn="ctr"/>
            <a:r xmlns:a="http://schemas.openxmlformats.org/drawingml/2006/main">
              <a:rPr lang="st" altLang="ko-KR" sz="3200">
                <a:solidFill>
                  <a:schemeClr val="tx1">
                    <a:lumMod val="65000"/>
                    <a:lumOff val="35000"/>
                  </a:schemeClr>
                </a:solidFill>
              </a:rPr>
              <a:t>Ka lebaka la tumelo ea Daniele, morena oa Babylona le eena o ile a rorisa Molimo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Re tlameha ho rapela Molimo feela le</a:t>
            </a:r>
          </a:p>
          <a:p>
            <a:pPr xmlns:a="http://schemas.openxmlformats.org/drawingml/2006/main" algn="ctr"/>
            <a:r xmlns:a="http://schemas.openxmlformats.org/drawingml/2006/main">
              <a:rPr lang="st" altLang="ko-KR" sz="3200">
                <a:solidFill>
                  <a:schemeClr val="tx1">
                    <a:lumMod val="65000"/>
                    <a:lumOff val="35000"/>
                  </a:schemeClr>
                </a:solidFill>
              </a:rPr>
              <a:t>re tlameha ho ba le tumelo e sa sebeletseng litšoantšo!</a:t>
            </a:r>
          </a:p>
          <a:p>
            <a:pPr xmlns:a="http://schemas.openxmlformats.org/drawingml/2006/main" algn="ctr"/>
            <a:r xmlns:a="http://schemas.openxmlformats.org/drawingml/2006/main">
              <a:rPr lang="st" altLang="ko-KR" sz="3200">
                <a:solidFill>
                  <a:schemeClr val="tx1">
                    <a:lumMod val="65000"/>
                    <a:lumOff val="35000"/>
                  </a:schemeClr>
                </a:solidFill>
              </a:rPr>
              <a:t>Tumelo e joalo e ka etsa hore batho ba bang ba lumele ho Molimo.</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 o teng?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 yena..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ea tšepahalang</a:t>
            </a:r>
            <a:r xmlns:a="http://schemas.openxmlformats.org/drawingml/2006/main">
              <a:rPr lang="st" altLang="en-US" sz="3600">
                <a:solidFill>
                  <a:schemeClr val="tx1">
                    <a:lumMod val="65000"/>
                    <a:lumOff val="35000"/>
                  </a:schemeClr>
                </a:solidFill>
              </a:rPr>
              <a:t> </a:t>
            </a:r>
            <a:r xmlns:a="http://schemas.openxmlformats.org/drawingml/2006/main">
              <a:rPr lang="st" altLang="ko-KR" sz="3600">
                <a:solidFill>
                  <a:schemeClr val="tx1">
                    <a:lumMod val="65000"/>
                    <a:lumOff val="35000"/>
                  </a:schemeClr>
                </a:solidFill>
              </a:rPr>
              <a:t>ya ka pholosang ba dumelang ho Yena ka nnete le ho mo sebeletsa.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Hobaneng</a:t>
            </a:r>
            <a:r xmlns:a="http://schemas.openxmlformats.org/drawingml/2006/main">
              <a:rPr lang="st" altLang="en-US" sz="3600">
                <a:solidFill>
                  <a:schemeClr val="tx1">
                    <a:lumMod val="65000"/>
                    <a:lumOff val="35000"/>
                  </a:schemeClr>
                </a:solidFill>
              </a:rPr>
              <a:t> </a:t>
            </a:r>
            <a:r xmlns:a="http://schemas.openxmlformats.org/drawingml/2006/main">
              <a:rPr lang="st" altLang="ko-KR" sz="3600">
                <a:solidFill>
                  <a:schemeClr val="tx1">
                    <a:lumMod val="65000"/>
                    <a:lumOff val="35000"/>
                  </a:schemeClr>
                </a:solidFill>
              </a:rPr>
              <a:t>e ne e</a:t>
            </a:r>
            <a:r xmlns:a="http://schemas.openxmlformats.org/drawingml/2006/main">
              <a:rPr lang="st" altLang="en-US" sz="3600">
                <a:solidFill>
                  <a:schemeClr val="tx1">
                    <a:lumMod val="65000"/>
                    <a:lumOff val="35000"/>
                  </a:schemeClr>
                </a:solidFill>
              </a:rPr>
              <a:t> </a:t>
            </a:r>
            <a:r xmlns:a="http://schemas.openxmlformats.org/drawingml/2006/main">
              <a:rPr lang="st" altLang="ko-KR" sz="3600">
                <a:solidFill>
                  <a:schemeClr val="tx1">
                    <a:lumMod val="65000"/>
                    <a:lumOff val="35000"/>
                  </a:schemeClr>
                </a:solidFill>
              </a:rPr>
              <a:t>Daniele o ile a akheloa ka lemeneng la tau?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Hobane o ile a thetsa morena.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Hobane ha aa ka a inamela setšoantšo sa morena.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Hobane o ne a tlil'o bolaea morena.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Hobane o ne a sa rapele Molimo hantle.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② </a:t>
            </a:r>
            <a:r xmlns:a="http://schemas.openxmlformats.org/drawingml/2006/main">
              <a:rPr lang="st" altLang="ko-KR" sz="2800">
                <a:solidFill>
                  <a:srgbClr val="FF0000"/>
                </a:solidFill>
              </a:rPr>
              <a:t>Hobane ha aa ka a inamela setšoantšo sa morena.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Kgoši ya thaba kudu gomme ya laela gore Daniele a ntšhwe ka moleteng. Eitse ha Daniele a ntšoa ka mokoting, ho ne ho se leqeba le fumanoeng ho eena, hobane o ne a tšepile Molimo oa hae.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Daniele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6:</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44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Jonase, ea neng a le ka har’a tlhapi e khōlō</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 Empa Jehova a fana ka tlhapi e khōlō hore e metse Jonase, ’me Jonase a lula ka har’a tlhapi ka matsatsi a mararo le masiu a mararo.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Jonase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Ka tsatsi le leng Modimo o ile a itlhahisa ho Jonase, a re:</a:t>
            </a:r>
          </a:p>
          <a:p>
            <a:r xmlns:a="http://schemas.openxmlformats.org/drawingml/2006/main">
              <a:rPr lang="st" altLang="ko-KR" sz="2500">
                <a:solidFill>
                  <a:schemeClr val="tx1">
                    <a:lumMod val="65000"/>
                    <a:lumOff val="35000"/>
                  </a:schemeClr>
                </a:solidFill>
              </a:rPr>
              <a:t>“E-ea motseng o moholo oa Ninive ’me u bolele khahlanong le oona! ke tla ba lopolla bokgopong ba bona.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Jonase o ne a sa batle ho mamela Molimo. A tswela naheng e nngwe mme a kena sekepeng ho ya Tarshishe ho balehela Modimo.</a:t>
            </a:r>
            <a:r xmlns:a="http://schemas.openxmlformats.org/drawingml/2006/main">
              <a:rPr lang="st"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400">
                <a:solidFill>
                  <a:schemeClr val="tx1">
                    <a:lumMod val="65000"/>
                    <a:lumOff val="35000"/>
                  </a:schemeClr>
                </a:solidFill>
              </a:rPr>
              <a:t>Empa, Modimo a romela moya o moholo mme bohle ba ne ba tla shwa. Basesisi ba likepe ba ile ba lahlela Jonase ka leoatleng. tlhapi e kgolo ya tla, ya mo metsa.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Jonase o ile a baka libe tsa hae ka matsatsi a 3 ka har’a tlhapi.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“Mphe bohlale ba ho tsamaisa sechaba sa ka hantle.” Modimo a thabela hore ebe Solomone o kopile seo. Kahoo, Molimo o ile a mo fa seo Solomone a neng a se kōpa.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400">
                <a:solidFill>
                  <a:schemeClr val="tx1">
                    <a:lumMod val="65000"/>
                    <a:lumOff val="35000"/>
                  </a:schemeClr>
                </a:solidFill>
              </a:rPr>
              <a:t>Litlhapi tsa mo hlatsetsa moo ho omileng. O ile a ea Ninive ’me a ba bolella molaetsa oa Molimo a sa rate.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Ha Baninive ba utloa temoso ea Molimo, ba ile ba baka ’me ba batla mohau oa Molimo. Molimo o ile a tšoarela batho ba Ninive.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chemeClr val="tx1">
                    <a:lumMod val="65000"/>
                    <a:lumOff val="35000"/>
                  </a:schemeClr>
                </a:solidFill>
              </a:rPr>
              <a:t>Jonase ha aa ka a mamela Lentsoe la Molimo.</a:t>
            </a:r>
          </a:p>
          <a:p>
            <a:pPr xmlns:a="http://schemas.openxmlformats.org/drawingml/2006/main" algn="ctr"/>
            <a:r xmlns:a="http://schemas.openxmlformats.org/drawingml/2006/main">
              <a:rPr lang="st" altLang="ko-KR" sz="3200">
                <a:solidFill>
                  <a:schemeClr val="tx1">
                    <a:lumMod val="65000"/>
                    <a:lumOff val="35000"/>
                  </a:schemeClr>
                </a:solidFill>
              </a:rPr>
              <a:t>Empa Molimo o ile a sebelisa Jonase hore a se ke a mamela ’me qetellong a pholosa Baninive.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Ho na le linako tseo thato ea Molimo e fapaneng le seo ke se nahanang.</a:t>
            </a:r>
          </a:p>
          <a:p>
            <a:pPr xmlns:a="http://schemas.openxmlformats.org/drawingml/2006/main" algn="ctr"/>
            <a:r xmlns:a="http://schemas.openxmlformats.org/drawingml/2006/main">
              <a:rPr lang="st" altLang="ko-KR" sz="3200">
                <a:solidFill>
                  <a:schemeClr val="tx1">
                    <a:lumMod val="65000"/>
                    <a:lumOff val="35000"/>
                  </a:schemeClr>
                </a:solidFill>
              </a:rPr>
              <a:t>Empa thato ea Molimo e nepahetse ka linako tsohle.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Re lokela ho mamela thato ea Molimo kamehla.</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 ke mang?</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eena ea pholosang ba bakelang libe tsa bona e le kannete ’me ba kōpa tšoarelo.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Jonase o ne a le mpeng ea mang ka matsatsi a 3?</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Tau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Tlou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Ntja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Litlhapi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Litlhapi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 Empa Jehova a fana ka tlhapi e khōlō hore e metse Jonase, ’me Jonase a lula ka har’a tlhapi ka matsatsi a mararo le masiu a mararo.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Jonase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Ka letsatsi le leng, basali ba babeli ba ile ba tla ho Solomone ba e-na le ngoana e monyenyane. Ba ile ba loana hore ngoana ke lesea la hae pele ho morena.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Kgosi ya re: “Kahobane basadi ba babedi ba tsitlallela hore ngwana ke ngwana wa hae, le kgaole ngwana ka lehare, le nee e mong halofo, le e mong a mo nee halofo!”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Mosali e mong o ne a tletse kutloelo-bohloko ho mora oa hae. Ka hona, a re, “Mo fe lesea le phelang. U se ke ua mo bolaea!” Ha Solomone a utloa sena, a etsa qeto ea hore mosali eo ke ’m’ae oa sebele. Morena a re, “Mo fe ngoana. Ke ’mè oa sebele!”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600">
                <a:solidFill>
                  <a:schemeClr val="tx1">
                    <a:lumMod val="65000"/>
                    <a:lumOff val="35000"/>
                  </a:schemeClr>
                </a:solidFill>
              </a:rPr>
              <a:t>Solomone o ile a kōpa pelo e bohlale eseng leruo kapa matla</a:t>
            </a:r>
          </a:p>
          <a:p>
            <a:pPr xmlns:a="http://schemas.openxmlformats.org/drawingml/2006/main" algn="ctr"/>
            <a:r xmlns:a="http://schemas.openxmlformats.org/drawingml/2006/main">
              <a:rPr lang="st" altLang="ko-KR" sz="3600">
                <a:solidFill>
                  <a:schemeClr val="tx1">
                    <a:lumMod val="65000"/>
                    <a:lumOff val="35000"/>
                  </a:schemeClr>
                </a:solidFill>
              </a:rPr>
              <a:t>ho busa naha ya habo.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t" altLang="ko-KR" sz="3600">
                <a:solidFill>
                  <a:schemeClr val="tx1">
                    <a:lumMod val="65000"/>
                    <a:lumOff val="35000"/>
                  </a:schemeClr>
                </a:solidFill>
              </a:rPr>
              <a:t>Re tlameha ho rapella ho Molimo eseng bakeng sa rona feela empa le bakeng sa ho sebeletsa ba bang.</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Eitse hobane Davida a qete ho bua le Saule, Jonathane a atamelana le Davida moyeng, mme a mo rata jwalokaha a ithata.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t" altLang="ko-KR" sz="2800">
                <a:solidFill>
                  <a:schemeClr val="tx1">
                    <a:lumMod val="65000"/>
                    <a:lumOff val="35000"/>
                  </a:schemeClr>
                </a:solidFill>
              </a:rPr>
              <a:t>1 Samuele 18:</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eena ea ka re fang bohlale boo u ke keng ua bo fumana lefatšeng.</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Solomone o ile a kōpa eng ho Molimo?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lijo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leruo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bophelo bo botle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bohlale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bohlale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Morena Solomone o ne a le moholo ka maruo le bohlale ho feta marena a mang ’ohle a lefatše.</a:t>
            </a:r>
            <a:r xmlns:a="http://schemas.openxmlformats.org/drawingml/2006/main">
              <a:rPr lang="s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Likronike 9</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33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Tempele ya Lebitso la Modimo</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Solomone a laela hore ho hahele lebitso la Jehova ntlo le ntlo ya borena bakeng sa hae.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Likronike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Solomone o ne a lakatsa ho hahela Molimo tempele joalokaha ntat’ae a ne a laetse, Davida.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Kahoo, o ile a laela babetli ba hloahloa ba mapolanka hore ba tlise lifate tse ntlehali bakeng sa tempele.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A lokisa majwe bakeng sa tempele. O ile a kopa litsebi tsa mesebetsi ea matsoho hore li tlise majoe a maholo, a hlollang le a matla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Litsebi tse ling tsa mesebetsi ea matsoho li ne li khabisa tempele ea Molimo ka liaparo tse mebala-bala le khoele ea khauta.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Ha tempele ya Modimo e fela, Solomone le banna bohle ba Iseraele ba kgumamela Modimo ka thabo e kgolo.</a:t>
            </a:r>
            <a:r xmlns:a="http://schemas.openxmlformats.org/drawingml/2006/main">
              <a:rPr lang="st" altLang="en-US" sz="2600">
                <a:solidFill>
                  <a:schemeClr val="tx1">
                    <a:lumMod val="65000"/>
                    <a:lumOff val="35000"/>
                  </a:schemeClr>
                </a:solidFill>
              </a:rPr>
              <a:t> </a:t>
            </a:r>
            <a:r xmlns:a="http://schemas.openxmlformats.org/drawingml/2006/main">
              <a:rPr lang="st" altLang="ko-KR" sz="2600">
                <a:solidFill>
                  <a:schemeClr val="tx1">
                    <a:lumMod val="65000"/>
                    <a:lumOff val="35000"/>
                  </a:schemeClr>
                </a:solidFill>
              </a:rPr>
              <a:t>“Oho Morena Modimo! Tloo o re buse mona!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Dafida a dula mošate. O ile a kopana le Jonathane, mora oa Morena Saule.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600">
                <a:solidFill>
                  <a:schemeClr val="tx1">
                    <a:lumMod val="65000"/>
                    <a:lumOff val="35000"/>
                  </a:schemeClr>
                </a:solidFill>
              </a:rPr>
              <a:t>Solomone le batho ba hae ba ile ba bontša lerato la bona ho Molimo ka ho hahela Jehova Molimo tempele e ntle.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t" altLang="ko-KR" sz="3600">
                <a:solidFill>
                  <a:schemeClr val="tx1">
                    <a:lumMod val="65000"/>
                    <a:lumOff val="35000"/>
                  </a:schemeClr>
                </a:solidFill>
              </a:rPr>
              <a:t>Kereke ke sebaka seo re kopanang le Molimo ho sona 'me re ka bontša lipelo tsa rona tsa lerato ho Molimo.</a:t>
            </a:r>
          </a:p>
          <a:p>
            <a:pPr xmlns:a="http://schemas.openxmlformats.org/drawingml/2006/main" algn="ctr"/>
            <a:r xmlns:a="http://schemas.openxmlformats.org/drawingml/2006/main">
              <a:rPr lang="st" altLang="ko-KR" sz="3600">
                <a:solidFill>
                  <a:schemeClr val="tx1">
                    <a:lumMod val="65000"/>
                    <a:lumOff val="35000"/>
                  </a:schemeClr>
                </a:solidFill>
              </a:rPr>
              <a:t>Re tlameha ho rata kereke ea rona.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ea batlang barapeli le ho ba hlohonolofatsa.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t" altLang="ko-KR" sz="4000">
                <a:solidFill>
                  <a:srgbClr val="FF0000"/>
                </a:solidFill>
              </a:rPr>
              <a:t>Lipotso tsa kajeno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t" altLang="en-US" sz="3600">
                <a:solidFill>
                  <a:schemeClr val="tx1">
                    <a:lumMod val="65000"/>
                    <a:lumOff val="35000"/>
                  </a:schemeClr>
                </a:solidFill>
              </a:rPr>
              <a:t>Solomone le Baiseraele ba ile ba etsa’ng ho bontša lerato la bona ho Molimo?</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t" altLang="en-US" sz="2800">
                <a:solidFill>
                  <a:schemeClr val="tx1">
                    <a:lumMod val="65000"/>
                    <a:lumOff val="35000"/>
                  </a:schemeClr>
                </a:solidFill>
              </a:rPr>
              <a:t>① </a:t>
            </a:r>
            <a:r xmlns:a="http://schemas.openxmlformats.org/drawingml/2006/main">
              <a:rPr lang="st"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t" altLang="en-US" sz="2800">
                <a:solidFill>
                  <a:schemeClr val="tx1">
                    <a:lumMod val="65000"/>
                    <a:lumOff val="35000"/>
                  </a:schemeClr>
                </a:solidFill>
              </a:rPr>
              <a:t>② </a:t>
            </a:r>
            <a:r xmlns:a="http://schemas.openxmlformats.org/drawingml/2006/main">
              <a:rPr lang="st"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t" altLang="en-US" sz="2800">
                <a:solidFill>
                  <a:schemeClr val="tx1">
                    <a:lumMod val="65000"/>
                    <a:lumOff val="35000"/>
                  </a:schemeClr>
                </a:solidFill>
              </a:rPr>
              <a:t>③ </a:t>
            </a:r>
            <a:r xmlns:a="http://schemas.openxmlformats.org/drawingml/2006/main">
              <a:rPr lang="st" altLang="en-US" sz="2800">
                <a:solidFill>
                  <a:schemeClr val="tx1">
                    <a:lumMod val="65000"/>
                    <a:lumOff val="35000"/>
                  </a:schemeClr>
                </a:solidFill>
              </a:rPr>
              <a:t>toropo</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t" altLang="en-US" sz="2800">
                <a:solidFill>
                  <a:schemeClr val="tx1">
                    <a:lumMod val="65000"/>
                    <a:lumOff val="35000"/>
                  </a:schemeClr>
                </a:solidFill>
              </a:rPr>
              <a:t>④ </a:t>
            </a:r>
            <a:r xmlns:a="http://schemas.openxmlformats.org/drawingml/2006/main">
              <a:rPr lang="st" altLang="en-US" sz="2800">
                <a:solidFill>
                  <a:schemeClr val="tx1">
                    <a:lumMod val="65000"/>
                    <a:lumOff val="35000"/>
                  </a:schemeClr>
                </a:solidFill>
              </a:rPr>
              <a:t>sehalalelo</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t" altLang="en-US" sz="2800">
                <a:solidFill>
                  <a:srgbClr val="FF0000"/>
                </a:solidFill>
              </a:rPr>
              <a:t>④ </a:t>
            </a:r>
            <a:r xmlns:a="http://schemas.openxmlformats.org/drawingml/2006/main">
              <a:rPr lang="st" altLang="en-US" sz="2800">
                <a:solidFill>
                  <a:srgbClr val="FF0000"/>
                </a:solidFill>
              </a:rPr>
              <a:t>sehalalelo</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Solomone a laela hore ho hahele lebitso la Jehova ntlo le ntlo ya borena bakeng sa hae.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Likronike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34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Makhoaba a Tlisang Bohobe le Nama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t>O tla nwa molapong, mme ke laetse makgwaba hore a o fepe teng.</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1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700">
                <a:solidFill>
                  <a:schemeClr val="tx1">
                    <a:lumMod val="65000"/>
                    <a:lumOff val="35000"/>
                  </a:schemeClr>
                </a:solidFill>
              </a:rPr>
              <a:t>Ho ne ho ena le morena ya bitswang Akabe ya neng a le kgopo haholo pela Modimo. Moprofeta Elia o ile a bolella Akabe lentsoe la Molimo.</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“Pula e ke ke ea na lefatšeng!” Eaba Akabe o leka ho mo bolaea. Molimo a etsa hore a ipatele morena Akabe.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Elia o ile a balehela naheng eo Molimo a mo boleletseng eona.</a:t>
            </a:r>
          </a:p>
          <a:p>
            <a:r xmlns:a="http://schemas.openxmlformats.org/drawingml/2006/main">
              <a:rPr lang="st" altLang="ko-KR" sz="2800">
                <a:solidFill>
                  <a:schemeClr val="tx1">
                    <a:lumMod val="65000"/>
                    <a:lumOff val="35000"/>
                  </a:schemeClr>
                </a:solidFill>
              </a:rPr>
              <a:t>Empa, o ne a sa khone ho fumana lijo tseo a ka li jang moo.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Molimo o ile a laela makhoaba hore a fepe Elia moo. Makhoaba a mo tlisetsa bohobe le nama hoseng le mantsiboea, ’me a noa nokeng.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Jonathane o ne a rata Davida haholo. Jonathane a ba moya o mong le Davida.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Elia o ile a mamela lentsoe la Molimo ka ho beha bophelo ba hae kotsing ’me o ile a ba le phihlelo e hlollang ea tšireletso ea Molimo.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2800">
                <a:solidFill>
                  <a:schemeClr val="tx1">
                    <a:lumMod val="65000"/>
                    <a:lumOff val="35000"/>
                  </a:schemeClr>
                </a:solidFill>
              </a:rPr>
              <a:t>Morena Akabe ea khopo o ne a sa rate ho mamela lentsoe la Molimo. Kahoo, o ile a leka ho bolaea moprofeta oa Molimo, Elia ea neng a boletse lentsoe la Molimo.</a:t>
            </a:r>
            <a:r xmlns:a="http://schemas.openxmlformats.org/drawingml/2006/main">
              <a:rPr lang="st"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t" altLang="ko-KR" sz="2800">
                <a:solidFill>
                  <a:schemeClr val="tx1">
                    <a:lumMod val="65000"/>
                    <a:lumOff val="35000"/>
                  </a:schemeClr>
                </a:solidFill>
              </a:rPr>
              <a:t>Empa, Molimo o ile a sireletsa le ho hlokomela Elia ka tsela e hlollang!</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t" altLang="ko-KR" sz="2800">
                <a:solidFill>
                  <a:schemeClr val="tx1">
                    <a:lumMod val="65000"/>
                    <a:lumOff val="35000"/>
                  </a:schemeClr>
                </a:solidFill>
              </a:rPr>
              <a:t>Re tlameha ho mamela le ho bolela lentsoe la Molimo maemong afe kapa afe joalo ka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t" altLang="ko-KR" sz="2800">
                <a:solidFill>
                  <a:schemeClr val="tx1">
                    <a:lumMod val="65000"/>
                    <a:lumOff val="35000"/>
                  </a:schemeClr>
                </a:solidFill>
              </a:rPr>
              <a:t>Ka sebele Molimo o tla re sireletsa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Modimo ke mang?</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ea hlokomelang ba mamelang le ho boloka mantsoe a hae ka tsela e makatsang.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Ke mang ea ileng a tlisetsa Elia lijo?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pere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ntsu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drakone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lekhoaba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lekhoaba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t>O tla nwa molapong, mme ke laetse makgwaba hore a o fepe teng.</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1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35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Phofo le oli</a:t>
            </a:r>
          </a:p>
          <a:p>
            <a:pPr xmlns:a="http://schemas.openxmlformats.org/drawingml/2006/main" algn="ctr"/>
            <a:r xmlns:a="http://schemas.openxmlformats.org/drawingml/2006/main">
              <a:rPr lang="st" altLang="ko-KR" sz="4400"/>
              <a:t>ha ea sebelisoa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O phakise o ye Sarepta ya Sidone, o dule teng. Ke laetse mosadi wa mohlolohadi sebakeng seo hore a o fe dijo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1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Ho ne ho se pula Iseraeleng, jwalokaha Jehova Modimo a ne a boletse. Kahoo ho ne ho se na lijo tseo batho ba ka li jang.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Jehova Molimo o ile a romela Elia ho mohlolohali ea neng a lula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Elia o ile a mo kōpa hore a iketsetse bohobe ka phofo e tletseng letsoho le oli e nyenyane e neng e setse ho eena.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Jonathane o ile a fa Davida sabole ea hae le motsu oa hae. Ho ne ho bolela hore o ne a hlile a lumela ho Davida.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Le hoja a ne a se na phofo le oli tse lekaneng tseo ba neng ba phela ka tsona, ho ea ka polelo ea Elia, o ile a etsa bohobe ’me a qala ka ho bo fa Elia eaba o iketsetsa tsona.</a:t>
            </a:r>
            <a:r xmlns:a="http://schemas.openxmlformats.org/drawingml/2006/main">
              <a:rPr lang="st" altLang="en-US" sz="2600">
                <a:solidFill>
                  <a:schemeClr val="tx1">
                    <a:lumMod val="65000"/>
                    <a:lumOff val="35000"/>
                  </a:schemeClr>
                </a:solidFill>
              </a:rPr>
              <a:t> </a:t>
            </a:r>
            <a:r xmlns:a="http://schemas.openxmlformats.org/drawingml/2006/main">
              <a:rPr lang="st" altLang="ko-KR" sz="2600">
                <a:solidFill>
                  <a:schemeClr val="tx1">
                    <a:lumMod val="65000"/>
                    <a:lumOff val="35000"/>
                  </a:schemeClr>
                </a:solidFill>
              </a:rPr>
              <a:t>Joale, ho makatsang ke hore nkho ea phofo le nkho ea oli li ne li le joalo</a:t>
            </a:r>
            <a:r xmlns:a="http://schemas.openxmlformats.org/drawingml/2006/main">
              <a:rPr lang="st" altLang="en-US" sz="2600">
                <a:solidFill>
                  <a:schemeClr val="tx1">
                    <a:lumMod val="65000"/>
                    <a:lumOff val="35000"/>
                  </a:schemeClr>
                </a:solidFill>
              </a:rPr>
              <a:t> </a:t>
            </a:r>
            <a:r xmlns:a="http://schemas.openxmlformats.org/drawingml/2006/main">
              <a:rPr lang="st" altLang="ko-KR" sz="2600">
                <a:solidFill>
                  <a:schemeClr val="tx1">
                    <a:lumMod val="65000"/>
                    <a:lumOff val="35000"/>
                  </a:schemeClr>
                </a:solidFill>
              </a:rPr>
              <a:t>ha e sebelisoe.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Ka letsatsi le leng mora oa hae o ile a hlokahala. Empa Jehova Modimo a dumella bophelo ba moshanyana ho kgutlela ho yena, mme a phela. O ile a tlotlisa Molimo.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chemeClr val="tx1">
                    <a:lumMod val="65000"/>
                    <a:lumOff val="35000"/>
                  </a:schemeClr>
                </a:solidFill>
              </a:rPr>
              <a:t>Mohlolohali o ile a fana ka phofo e nyenyane le oli</a:t>
            </a:r>
          </a:p>
          <a:p>
            <a:pPr xmlns:a="http://schemas.openxmlformats.org/drawingml/2006/main" algn="ctr"/>
            <a:r xmlns:a="http://schemas.openxmlformats.org/drawingml/2006/main">
              <a:rPr lang="st" altLang="ko-KR" sz="3200">
                <a:solidFill>
                  <a:schemeClr val="tx1">
                    <a:lumMod val="65000"/>
                    <a:lumOff val="35000"/>
                  </a:schemeClr>
                </a:solidFill>
              </a:rPr>
              <a:t>ho Modimo.</a:t>
            </a:r>
            <a:r xmlns:a="http://schemas.openxmlformats.org/drawingml/2006/main">
              <a:rPr lang="st"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Eaba o fumana litlhohonolofatso tse ngata</a:t>
            </a:r>
          </a:p>
          <a:p>
            <a:pPr xmlns:a="http://schemas.openxmlformats.org/drawingml/2006/main" algn="ctr"/>
            <a:r xmlns:a="http://schemas.openxmlformats.org/drawingml/2006/main">
              <a:rPr lang="st" altLang="ko-KR" sz="3200">
                <a:solidFill>
                  <a:schemeClr val="tx1">
                    <a:lumMod val="65000"/>
                    <a:lumOff val="35000"/>
                  </a:schemeClr>
                </a:solidFill>
              </a:rPr>
              <a:t>ka nqane ho monahano.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Ka linako tse ling, ho tla ba le nako eo re lokelang ho fana ka ntho ea bohlokoa ho Molimo.</a:t>
            </a:r>
          </a:p>
          <a:p>
            <a:pPr xmlns:a="http://schemas.openxmlformats.org/drawingml/2006/main" algn="ctr"/>
            <a:r xmlns:a="http://schemas.openxmlformats.org/drawingml/2006/main">
              <a:rPr lang="st" altLang="ko-KR" sz="3200">
                <a:solidFill>
                  <a:schemeClr val="tx1">
                    <a:lumMod val="65000"/>
                    <a:lumOff val="35000"/>
                  </a:schemeClr>
                </a:solidFill>
              </a:rPr>
              <a:t>Joale, Molimo o re hlohonolofatsa haholo ka sehlabelo le sehlabelo sena.</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 ke mang?</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eena ea re fang tsohle tseo re li hlokang ho phela ka lijo, liaparo, le ntlo, joalo-joalo.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200">
                <a:solidFill>
                  <a:schemeClr val="tx1">
                    <a:lumMod val="65000"/>
                    <a:lumOff val="35000"/>
                  </a:schemeClr>
                </a:solidFill>
              </a:rPr>
              <a:t>Molimo o itse ho Elia a ee ho mang??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morena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moprista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mohlolohali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kakaretso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③ </a:t>
            </a:r>
            <a:r xmlns:a="http://schemas.openxmlformats.org/drawingml/2006/main">
              <a:rPr lang="st" altLang="ko-KR" sz="2800">
                <a:solidFill>
                  <a:srgbClr val="FF0000"/>
                </a:solidFill>
              </a:rPr>
              <a:t>mohlolohali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O phakise o ye Sarepta ya Sidone, o dule teng. Ke laetse mosadi wa mohlolohadi sebakeng seo hore a o fe dijo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1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t" altLang="ko-KR" b="1">
                <a:solidFill>
                  <a:schemeClr val="tx1">
                    <a:lumMod val="50000"/>
                    <a:lumOff val="50000"/>
                  </a:schemeClr>
                </a:solidFill>
              </a:rPr>
              <a:t>No. 36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t" altLang="ko-KR" sz="4400"/>
              <a:t>Mollo O Wa theoha Lehodimong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Yaba mollo wa Jehova o wa, wa tjhesa sehlabelo, le patsi, le majwe, le mobu, mme wa nyeka le metsi a ka forong.</a:t>
            </a:r>
            <a:r xmlns:a="http://schemas.openxmlformats.org/drawingml/2006/main">
              <a:rPr lang="s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t" altLang="ko-KR" sz="2800">
                <a:solidFill>
                  <a:schemeClr val="tx1">
                    <a:lumMod val="65000"/>
                    <a:lumOff val="35000"/>
                  </a:schemeClr>
                </a:solidFill>
              </a:rPr>
              <a:t>1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Molimo o ile a romela Elia ho Akabe, morena ea khopo oa Iseraele. “U tla tseba hore na Molimo oa sebele ke mang!”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Elia o loanne le baprofeta ba bohata ba 850 ba barapeli ba litšoantšo. “Molimo ea arabang ka mollo ke Molimo oa sebele!”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Jonathane a nea Davida diaparo tsa hae tsa bohlokwa. E ile ea bontša setsoalle se tebileng sa Jonathane le Davida.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Baprofeta ba 850 ba ile ba bitsa lebitso la molimo oa bona ’me ba tantša ho pota-pota aletare empa ho ne ho se na karabelo ea mollo.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t" altLang="ko-KR" sz="2800">
                <a:solidFill>
                  <a:schemeClr val="tx1">
                    <a:lumMod val="65000"/>
                    <a:lumOff val="35000"/>
                  </a:schemeClr>
                </a:solidFill>
              </a:rPr>
              <a:t>E ne e le nako ea Elia. Elia o ile a rapela a lebile leholimong. Joale, mollo oa Molimo oa theoha ’me oa chesa sehlabelo aletareng.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t" altLang="ko-KR" sz="2600">
                <a:solidFill>
                  <a:schemeClr val="tx1">
                    <a:lumMod val="65000"/>
                    <a:lumOff val="35000"/>
                  </a:schemeClr>
                </a:solidFill>
              </a:rPr>
              <a:t>“Jehova ke Molimo oa sebele!” Batho ba Iseraele ba ile ba baka libe tsa bona ’me ba tlotlisa Molimo.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t" altLang="ko-KR" sz="3200">
                <a:solidFill>
                  <a:schemeClr val="tx1">
                    <a:lumMod val="65000"/>
                    <a:lumOff val="35000"/>
                  </a:schemeClr>
                </a:solidFill>
              </a:rPr>
              <a:t>Melimo ea bohata e ne e ke ke ea etsa letho.</a:t>
            </a:r>
          </a:p>
          <a:p>
            <a:pPr xmlns:a="http://schemas.openxmlformats.org/drawingml/2006/main" algn="ctr"/>
            <a:r xmlns:a="http://schemas.openxmlformats.org/drawingml/2006/main">
              <a:rPr lang="st" altLang="ko-KR" sz="3200">
                <a:solidFill>
                  <a:schemeClr val="tx1">
                    <a:lumMod val="65000"/>
                    <a:lumOff val="35000"/>
                  </a:schemeClr>
                </a:solidFill>
              </a:rPr>
              <a:t>Bakeng sa</a:t>
            </a:r>
            <a:r xmlns:a="http://schemas.openxmlformats.org/drawingml/2006/main">
              <a:rPr lang="st" altLang="en-US" sz="3200">
                <a:solidFill>
                  <a:schemeClr val="tx1">
                    <a:lumMod val="65000"/>
                    <a:lumOff val="35000"/>
                  </a:schemeClr>
                </a:solidFill>
              </a:rPr>
              <a:t> </a:t>
            </a:r>
            <a:r xmlns:a="http://schemas.openxmlformats.org/drawingml/2006/main">
              <a:rPr lang="st" altLang="ko-KR" sz="3200">
                <a:solidFill>
                  <a:schemeClr val="tx1">
                    <a:lumMod val="65000"/>
                    <a:lumOff val="35000"/>
                  </a:schemeClr>
                </a:solidFill>
              </a:rPr>
              <a:t>bona</a:t>
            </a:r>
            <a:r xmlns:a="http://schemas.openxmlformats.org/drawingml/2006/main">
              <a:rPr lang="st" altLang="en-US" sz="3200">
                <a:solidFill>
                  <a:schemeClr val="tx1">
                    <a:lumMod val="65000"/>
                    <a:lumOff val="35000"/>
                  </a:schemeClr>
                </a:solidFill>
              </a:rPr>
              <a:t> </a:t>
            </a:r>
            <a:r xmlns:a="http://schemas.openxmlformats.org/drawingml/2006/main">
              <a:rPr lang="st" altLang="ko-KR" sz="3200">
                <a:solidFill>
                  <a:schemeClr val="tx1">
                    <a:lumMod val="65000"/>
                    <a:lumOff val="35000"/>
                  </a:schemeClr>
                </a:solidFill>
              </a:rPr>
              <a:t>ne</a:t>
            </a:r>
            <a:r xmlns:a="http://schemas.openxmlformats.org/drawingml/2006/main">
              <a:rPr lang="st" altLang="en-US" sz="3200">
                <a:solidFill>
                  <a:schemeClr val="tx1">
                    <a:lumMod val="65000"/>
                    <a:lumOff val="35000"/>
                  </a:schemeClr>
                </a:solidFill>
              </a:rPr>
              <a:t> </a:t>
            </a:r>
            <a:r xmlns:a="http://schemas.openxmlformats.org/drawingml/2006/main">
              <a:rPr lang="st" altLang="ko-KR" sz="3200">
                <a:solidFill>
                  <a:schemeClr val="tx1">
                    <a:lumMod val="65000"/>
                    <a:lumOff val="35000"/>
                  </a:schemeClr>
                </a:solidFill>
              </a:rPr>
              <a:t>che</a:t>
            </a:r>
            <a:r xmlns:a="http://schemas.openxmlformats.org/drawingml/2006/main">
              <a:rPr lang="st" altLang="en-US" sz="3200">
                <a:solidFill>
                  <a:schemeClr val="tx1">
                    <a:lumMod val="65000"/>
                    <a:lumOff val="35000"/>
                  </a:schemeClr>
                </a:solidFill>
              </a:rPr>
              <a:t> </a:t>
            </a:r>
            <a:r xmlns:a="http://schemas.openxmlformats.org/drawingml/2006/main">
              <a:rPr lang="st" altLang="ko-KR" sz="3200">
                <a:solidFill>
                  <a:schemeClr val="tx1">
                    <a:lumMod val="65000"/>
                    <a:lumOff val="35000"/>
                  </a:schemeClr>
                </a:solidFill>
              </a:rPr>
              <a:t>matla.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Modimo o Matla ohle.</a:t>
            </a:r>
          </a:p>
          <a:p>
            <a:pPr xmlns:a="http://schemas.openxmlformats.org/drawingml/2006/main" algn="ctr"/>
            <a:r xmlns:a="http://schemas.openxmlformats.org/drawingml/2006/main">
              <a:rPr lang="st" altLang="ko-KR" sz="3200">
                <a:solidFill>
                  <a:schemeClr val="tx1">
                    <a:lumMod val="65000"/>
                    <a:lumOff val="35000"/>
                  </a:schemeClr>
                </a:solidFill>
              </a:rPr>
              <a:t>Re ka bona mehlolo ea hae e makatsang ha re itšetleha ka eena le ho lumela ho eena.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t" altLang="ko-KR" sz="3200"/>
              <a:t>Molimo ke mang?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Ke Molimo oa sebele le ea phelang le ea sebetsang ea fapaneng le melimo ea bohata.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t" altLang="ko-KR" sz="3200">
                <a:solidFill>
                  <a:schemeClr val="tx1">
                    <a:lumMod val="65000"/>
                    <a:lumOff val="35000"/>
                  </a:schemeClr>
                </a:solidFill>
              </a:rPr>
              <a:t>Ke eng e ileng ea oa leholimong ha Elia a rapela?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lehloa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pula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lejoe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mollo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mollo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Yaba mollo wa Jehova o wa, wa tjhesa sehlabelo, le patsi, le majwe, le mobu, mme wa nyeka le metsi a ka forong.</a:t>
            </a:r>
            <a:r xmlns:a="http://schemas.openxmlformats.org/drawingml/2006/main">
              <a:rPr lang="s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t" altLang="ko-KR" sz="2800">
                <a:solidFill>
                  <a:schemeClr val="tx1">
                    <a:lumMod val="65000"/>
                    <a:lumOff val="35000"/>
                  </a:schemeClr>
                </a:solidFill>
              </a:rPr>
              <a:t>1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37 Lentswe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Naamane O Folisitsoe Lepera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 Kahoo a theoha ’me a qoelisa ka har’a Jordane ka makhetlo a supileng, feela joalokaha monna oa Molimo oa ’nete a ne a mo boleletse, ’me nama ea hae ea hlaphoheloa ’me ea hloeka joaloka ea moshanyana.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Marena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400">
                <a:solidFill>
                  <a:schemeClr val="tx1">
                    <a:lumMod val="65000"/>
                    <a:lumOff val="35000"/>
                  </a:schemeClr>
                </a:solidFill>
              </a:rPr>
              <a:t>Naamane e ne e le molaoli oa makhotla a morena oa Arame, empa o ne a e-na le lepera. O ile a ya ho Elisha eo e neng e le moporofeta wa Iseraele ho tsosoloswa.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t" altLang="ko-KR" sz="2600">
                <a:solidFill>
                  <a:schemeClr val="tx1">
                    <a:lumMod val="65000"/>
                    <a:lumOff val="35000"/>
                  </a:schemeClr>
                </a:solidFill>
              </a:rPr>
              <a:t>Davida o ile a ba boemong bo kotsi hoo a ileng a shoa ka makhetlo a ’maloa, kaha Morena Saule o ile a leka ho mo bolaea. Leha ho le joalo, o ne a ka phonyoha likotsing tseo ka thuso ea Jonathane.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Elisha ha a ka a kopana le yena, empa a re feela, “Eya, o yo itlhatswa hasupa Nokeng ya Jordane.”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Naamane o ile a halefela lentsoe la Elisha. Empa bahlanka ba hae ba re ho yena: “Eya nokeng, o qopetse setopo sa hao hle.”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Naamane a qwela ka hara Jorodane ka makgetlo a supileng, jwalokaha Elisha le bahlanka ba hae ba boletse.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500">
                <a:solidFill>
                  <a:schemeClr val="tx1">
                    <a:lumMod val="65000"/>
                    <a:lumOff val="35000"/>
                  </a:schemeClr>
                </a:solidFill>
              </a:rPr>
              <a:t>Joale, ho makatsang ke hore nama ea hae e ile ea tsosolosoa ’me ea hloeka.</a:t>
            </a:r>
          </a:p>
          <a:p>
            <a:r xmlns:a="http://schemas.openxmlformats.org/drawingml/2006/main">
              <a:rPr lang="st" altLang="ko-KR" sz="2500">
                <a:solidFill>
                  <a:schemeClr val="tx1">
                    <a:lumMod val="65000"/>
                    <a:lumOff val="35000"/>
                  </a:schemeClr>
                </a:solidFill>
              </a:rPr>
              <a:t>Naamane o ile a khutlela ho Elisha ’me a tlotlisa Molimo.</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chemeClr val="tx1">
                    <a:lumMod val="65000"/>
                    <a:lumOff val="35000"/>
                  </a:schemeClr>
                </a:solidFill>
              </a:rPr>
              <a:t>Ha Naamane a utloa Elisha eo e neng e le monna oa Molimo ’me a mamela lentsoe la hae, o ile a hlohonolofatsoa ka ho hloekisoa lepera la hae.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Ha rea lokela ho phela ka thato ea rona,</a:t>
            </a:r>
          </a:p>
          <a:p>
            <a:pPr xmlns:a="http://schemas.openxmlformats.org/drawingml/2006/main" algn="ctr"/>
            <a:r xmlns:a="http://schemas.openxmlformats.org/drawingml/2006/main">
              <a:rPr lang="st" altLang="ko-KR" sz="3200">
                <a:solidFill>
                  <a:schemeClr val="tx1">
                    <a:lumMod val="65000"/>
                    <a:lumOff val="35000"/>
                  </a:schemeClr>
                </a:solidFill>
              </a:rPr>
              <a:t>empa ka thato ya Modimo.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Ha re phela le ho mamela lentsoe la Molimo,</a:t>
            </a:r>
          </a:p>
          <a:p>
            <a:pPr xmlns:a="http://schemas.openxmlformats.org/drawingml/2006/main" algn="ctr"/>
            <a:r xmlns:a="http://schemas.openxmlformats.org/drawingml/2006/main">
              <a:rPr lang="st" altLang="ko-KR" sz="3200">
                <a:solidFill>
                  <a:schemeClr val="tx1">
                    <a:lumMod val="65000"/>
                    <a:lumOff val="35000"/>
                  </a:schemeClr>
                </a:solidFill>
              </a:rPr>
              <a:t>Re ka hlohonolofatsoa ka litlhohonolofatso tse ngata tseo Molimo a ka re fang tsona.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rgbClr val="FF0000"/>
                </a:solidFill>
              </a:rPr>
              <a:t>Molimo?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oona o ka folisang lefu le leng le le leng. Ke Molimo ea Matla ’Ohle ea ka re folisang.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Naamane o ile a itahlela Nōkeng ea Jordane ka makhetlo a makae?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makhetlo a mararo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hang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makhetlo a mahlano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tse supileng</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linako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makhetlo a supileng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 Kahoo a theoha ’me a qoelisa ka har’a Jordane ka makhetlo a supileng, feela joalokaha monna oa Molimo oa ’nete a ne a mo boleletse, ’me nama ea hae ea hlaphoheloa ’me ea hloeka joaloka ea moshanyana.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Marena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38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400"/>
              <a:t>Ho lokisa Tempele ya Modimo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bg1">
                    <a:lumMod val="50000"/>
                  </a:schemeClr>
                </a:solidFill>
              </a:rPr>
              <a:t>Ka baka leo, Morena Joase a bitsa moprista Jehojada le baprista ba bang, a re ho bona: “Ke hobane’ng ha le sa lokise senyeho sa ntlo?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t" altLang="ko-KR" sz="3200">
                <a:solidFill>
                  <a:schemeClr val="tx1">
                    <a:lumMod val="65000"/>
                    <a:lumOff val="35000"/>
                  </a:schemeClr>
                </a:solidFill>
              </a:rPr>
              <a:t>Jonathane ha aa ka a khetha takatso ea hae ea boithati, empa motsoalle oa hae, Davida.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t" altLang="ko-KR" sz="3200">
                <a:solidFill>
                  <a:schemeClr val="tx1">
                    <a:lumMod val="65000"/>
                    <a:lumOff val="35000"/>
                  </a:schemeClr>
                </a:solidFill>
              </a:rPr>
              <a:t>Joalo ka Jonathane,</a:t>
            </a:r>
          </a:p>
          <a:p>
            <a:pPr xmlns:a="http://schemas.openxmlformats.org/drawingml/2006/main" algn="ctr"/>
            <a:r xmlns:a="http://schemas.openxmlformats.org/drawingml/2006/main">
              <a:rPr lang="st" altLang="ko-KR" sz="3200">
                <a:solidFill>
                  <a:schemeClr val="tx1">
                    <a:lumMod val="65000"/>
                    <a:lumOff val="35000"/>
                  </a:schemeClr>
                </a:solidFill>
              </a:rPr>
              <a:t>a re be motsoalle ea molemo oa motsoalle oa rona.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err="1">
                <a:solidFill>
                  <a:schemeClr val="tx1">
                    <a:lumMod val="65000"/>
                    <a:lumOff val="35000"/>
                  </a:schemeClr>
                </a:solidFill>
              </a:rPr>
              <a:t>Joase, morena oa Juda, o ne a e-na le kelello ea ho lokisa tempele ea Molimo, e neng e senyehile.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Leha ho le joalo, tekanyetso ea chelete e ne e sa lekana ho lokisa tempele. Joase a etsa qeto ea ho amohela nyehelo ea ho lokisa tempele ea Molimo.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Batho ba neng ba rata Molimo e le kannete ba ile ba fana ka chelete bakeng sa ho lokisa tempele.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Chelete e bokelletsoeng bakeng sa ho lokisa tempele e ile ea fuoa basebetsi, ’me ba lokisa tempele ka botšepehi bo felletseng.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"Joooh! Ke tempele e ntle hakaakang!” Joase o ne a thabetse ho nahana hore Molimo o tla khahlisa.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600" err="1">
                <a:solidFill>
                  <a:schemeClr val="tx1">
                    <a:lumMod val="65000"/>
                    <a:lumOff val="35000"/>
                  </a:schemeClr>
                </a:solidFill>
              </a:rPr>
              <a:t>Joase o ne a nka tempele ea Molimo e le sebaka sa bohlokoa seo batho ba neng ba rapela Molimo ho sona.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t" altLang="ko-KR" sz="3600">
                <a:solidFill>
                  <a:schemeClr val="tx1">
                    <a:lumMod val="65000"/>
                    <a:lumOff val="35000"/>
                  </a:schemeClr>
                </a:solidFill>
              </a:rPr>
              <a:t>Kereke ke sebaka seo Molimo a leng teng ha re mo rapela.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t" altLang="ko-KR" sz="3600">
                <a:solidFill>
                  <a:schemeClr val="tx1">
                    <a:lumMod val="65000"/>
                    <a:lumOff val="35000"/>
                  </a:schemeClr>
                </a:solidFill>
              </a:rPr>
              <a:t>Kahoo, re tlameha ho rata kereke le ho e nka e le ea bohlokoa haholo.</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solidFill>
                  <a:srgbClr val="FF0000"/>
                </a:solidFill>
              </a:rPr>
              <a:t>Molimo?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o beha e mong le e mong oa rona e le Tempele ea Hae e Halalelang.</a:t>
            </a:r>
          </a:p>
          <a:p>
            <a:endParaRPr lang="en-US" altLang="ko-KR" sz="3600">
              <a:solidFill>
                <a:schemeClr val="tx1">
                  <a:lumMod val="65000"/>
                  <a:lumOff val="35000"/>
                </a:schemeClr>
              </a:solidFill>
            </a:endParaRPr>
          </a:p>
          <a:p>
            <a:r xmlns:a="http://schemas.openxmlformats.org/drawingml/2006/main">
              <a:rPr lang="st" altLang="ko-KR" sz="3600">
                <a:solidFill>
                  <a:schemeClr val="tx1">
                    <a:lumMod val="65000"/>
                    <a:lumOff val="35000"/>
                  </a:schemeClr>
                </a:solidFill>
              </a:rPr>
              <a:t>Molimo o kopana le ba mo rapelang.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Joase o ile a etsa qeto ea ho lokisa eng?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ntlo ea borena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hae</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kamore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sekolo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Tempele e Halalelang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Tempele e Halalelang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bg1">
                    <a:lumMod val="50000"/>
                  </a:schemeClr>
                </a:solidFill>
              </a:rPr>
              <a:t>Ka baka leo, Morena Joase a bitsa moprista Jehojada le baprista ba bang, a re ho bona: “Ke hobane’ng ha le sa lokise senyeho sa ntlo?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2 Marena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b="1">
                <a:solidFill>
                  <a:schemeClr val="tx1">
                    <a:lumMod val="50000"/>
                    <a:lumOff val="50000"/>
                  </a:schemeClr>
                </a:solidFill>
              </a:rPr>
              <a:t>No. 39 Lentsoe la Molimo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600"/>
              <a:t>Nehemia, ea ileng a tsosolosa lerako la Jerusalema</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t"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t" altLang="ko-KR" sz="3600">
                <a:solidFill>
                  <a:schemeClr val="tx1">
                    <a:lumMod val="65000"/>
                    <a:lumOff val="35000"/>
                  </a:schemeClr>
                </a:solidFill>
              </a:rPr>
              <a:t>Ke eena ea re fang metsoalle e molemo.</a:t>
            </a:r>
          </a:p>
          <a:p>
            <a:endParaRPr lang="en-US" altLang="ko-KR" sz="3600">
              <a:solidFill>
                <a:schemeClr val="tx1">
                  <a:lumMod val="65000"/>
                  <a:lumOff val="35000"/>
                </a:schemeClr>
              </a:solidFill>
            </a:endParaRPr>
          </a:p>
          <a:p>
            <a:r xmlns:a="http://schemas.openxmlformats.org/drawingml/2006/main">
              <a:rPr lang="st" altLang="ko-KR" sz="3600">
                <a:solidFill>
                  <a:schemeClr val="tx1">
                    <a:lumMod val="65000"/>
                    <a:lumOff val="35000"/>
                  </a:schemeClr>
                </a:solidFill>
              </a:rPr>
              <a:t>Leboha Molimo ka ho re fa metsoalle e molemo!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bg1">
                    <a:lumMod val="50000"/>
                  </a:schemeClr>
                </a:solidFill>
              </a:rPr>
              <a:t>Ka araba morena, ka re: Ha morena a dumela, mme ha mohlanka wa hao a bone mohau ho yena, e ke e nthomele motseng wa Juda, moo bontate ba patilweng teng, ke tle ke o tsose.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Nehemia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Morena oa Persia o ile a lumella moqhatsetsi oa morena Nehemia hore a tsosolose motse le qhobosheane e neng e senyehile.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Nehemia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a khutlela Jerusalema le Baiseraele ba bangata ’me a tsosolosa lerako la Jerusalema ka bona.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600">
                <a:solidFill>
                  <a:schemeClr val="tx1">
                    <a:lumMod val="65000"/>
                    <a:lumOff val="35000"/>
                  </a:schemeClr>
                </a:solidFill>
              </a:rPr>
              <a:t>Leha ho le joalo, ba ne ba tšoenngoa ke meloko e meng e neng e sa rate ho tsosolosoa ha Baiseraele. Ho phaella moo, Baiseraele ba bangata ba ile ba tletleba.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Nehemia o ile a kōpa thuso ho Molimo. Molimo o ile a mo fa matla le sebete sa ho etsa mosebetsi oo.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2800">
                <a:solidFill>
                  <a:schemeClr val="tx1">
                    <a:lumMod val="65000"/>
                    <a:lumOff val="35000"/>
                  </a:schemeClr>
                </a:solidFill>
              </a:rPr>
              <a:t>Qetellong, Nehemia o ile a phetha mosebetsi oa ho tsosolosa lerako la Jerusalema le Baiseraele. Ka mor’a ho qeta lerako, eena le batho ba hae ba ile ba rapela Molimo ka thabo.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Thuto ea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600">
                <a:solidFill>
                  <a:schemeClr val="tx1">
                    <a:lumMod val="65000"/>
                    <a:lumOff val="35000"/>
                  </a:schemeClr>
                </a:solidFill>
              </a:rPr>
              <a:t>Nehemia o ile a qeta ho tsosolosa lerako ka thuso ea Molimo le hoja ho ne ho e-na le litšitiso tse ngata.</a:t>
            </a:r>
          </a:p>
          <a:p>
            <a:pPr xmlns:a="http://schemas.openxmlformats.org/drawingml/2006/main" algn="ctr"/>
            <a:r xmlns:a="http://schemas.openxmlformats.org/drawingml/2006/main">
              <a:rPr lang="st" altLang="ko-KR" sz="3600">
                <a:solidFill>
                  <a:schemeClr val="tx1">
                    <a:lumMod val="65000"/>
                    <a:lumOff val="35000"/>
                  </a:schemeClr>
                </a:solidFill>
              </a:rPr>
              <a:t>Ha re etsa mosebetsi oa Molimo re ka ’na ra tobana le maemo a thata.</a:t>
            </a:r>
          </a:p>
          <a:p>
            <a:pPr xmlns:a="http://schemas.openxmlformats.org/drawingml/2006/main" algn="ctr"/>
            <a:r xmlns:a="http://schemas.openxmlformats.org/drawingml/2006/main">
              <a:rPr lang="st" altLang="ko-KR" sz="3600">
                <a:solidFill>
                  <a:schemeClr val="tx1">
                    <a:lumMod val="65000"/>
                    <a:lumOff val="35000"/>
                  </a:schemeClr>
                </a:solidFill>
              </a:rPr>
              <a:t>Leha ho le joalo, haeba Molimo a e-na le rōna ’me re e-na le eena, re ka hlōla mathata ao ’ohle.</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3200"/>
              <a:t>Molimo?</a:t>
            </a:r>
            <a:r xmlns:a="http://schemas.openxmlformats.org/drawingml/2006/main">
              <a:rPr lang="s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Molimo ke eena ea re thusang le ho re fa matla le sebete ha re rapela le ho kopa thuso maemong a thata.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Lipotso Tsa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tx1">
                    <a:lumMod val="65000"/>
                    <a:lumOff val="35000"/>
                  </a:schemeClr>
                </a:solidFill>
              </a:rPr>
              <a:t>Ke hobane’ng ha Nehemia a ile a khutlela motseng oa habo?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① </a:t>
            </a:r>
            <a:r xmlns:a="http://schemas.openxmlformats.org/drawingml/2006/main">
              <a:rPr lang="st" altLang="ko-KR" sz="2800">
                <a:solidFill>
                  <a:schemeClr val="tx1">
                    <a:lumMod val="65000"/>
                    <a:lumOff val="35000"/>
                  </a:schemeClr>
                </a:solidFill>
              </a:rPr>
              <a:t>ho tsamaea..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② </a:t>
            </a:r>
            <a:r xmlns:a="http://schemas.openxmlformats.org/drawingml/2006/main">
              <a:rPr lang="st" altLang="ko-KR" sz="2800">
                <a:solidFill>
                  <a:schemeClr val="tx1">
                    <a:lumMod val="65000"/>
                    <a:lumOff val="35000"/>
                  </a:schemeClr>
                </a:solidFill>
              </a:rPr>
              <a:t>ho ea sekolong..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③ </a:t>
            </a:r>
            <a:r xmlns:a="http://schemas.openxmlformats.org/drawingml/2006/main">
              <a:rPr lang="st" altLang="ko-KR" sz="2800">
                <a:solidFill>
                  <a:schemeClr val="tx1">
                    <a:lumMod val="65000"/>
                    <a:lumOff val="35000"/>
                  </a:schemeClr>
                </a:solidFill>
              </a:rPr>
              <a:t>ho rapela..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chemeClr val="tx1">
                    <a:lumMod val="65000"/>
                    <a:lumOff val="35000"/>
                  </a:schemeClr>
                </a:solidFill>
              </a:rPr>
              <a:t>④ </a:t>
            </a:r>
            <a:r xmlns:a="http://schemas.openxmlformats.org/drawingml/2006/main">
              <a:rPr lang="st" altLang="ko-KR" sz="2800">
                <a:solidFill>
                  <a:schemeClr val="tx1">
                    <a:lumMod val="65000"/>
                    <a:lumOff val="35000"/>
                  </a:schemeClr>
                </a:solidFill>
              </a:rPr>
              <a:t>ho aha lerako la Jerusalema bocha..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en-US" sz="2800">
                <a:solidFill>
                  <a:srgbClr val="FF0000"/>
                </a:solidFill>
              </a:rPr>
              <a:t>④ </a:t>
            </a:r>
            <a:r xmlns:a="http://schemas.openxmlformats.org/drawingml/2006/main">
              <a:rPr lang="st" altLang="ko-KR" sz="2800">
                <a:solidFill>
                  <a:srgbClr val="FF0000"/>
                </a:solidFill>
              </a:rPr>
              <a:t>ho aha lerako la Jerusalema bocha..</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t" altLang="ko-KR" sz="4000">
                <a:solidFill>
                  <a:srgbClr val="FF0000"/>
                </a:solidFill>
              </a:rPr>
              <a:t>Lentswe la Kajeno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t" altLang="ko-KR" sz="3600">
                <a:solidFill>
                  <a:schemeClr val="bg1">
                    <a:lumMod val="50000"/>
                  </a:schemeClr>
                </a:solidFill>
              </a:rPr>
              <a:t>Ka araba morena, ka re: Ha morena a dumela, mme ha mohlanka wa hao a bone mohau ho yena, e ke e nthomele motseng wa Juda, moo bontate ba patilweng teng, ke tle ke o tsose.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t" altLang="ko-KR" sz="2800">
                <a:solidFill>
                  <a:schemeClr val="tx1">
                    <a:lumMod val="65000"/>
                    <a:lumOff val="35000"/>
                  </a:schemeClr>
                </a:solidFill>
              </a:rPr>
              <a:t>Nehemia</a:t>
            </a:r>
            <a:r xmlns:a="http://schemas.openxmlformats.org/drawingml/2006/main">
              <a:rPr lang="st" altLang="en-US" sz="2800">
                <a:solidFill>
                  <a:schemeClr val="tx1">
                    <a:lumMod val="65000"/>
                    <a:lumOff val="35000"/>
                  </a:schemeClr>
                </a:solidFill>
              </a:rPr>
              <a:t> </a:t>
            </a:r>
            <a:r xmlns:a="http://schemas.openxmlformats.org/drawingml/2006/main">
              <a:rPr lang="st"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