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n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Nha.1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400"/>
              <a:t>Mwari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4400"/>
              <a:t>Made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4400"/>
              <a:t>Nyika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Pakutanga Mwari akasika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matenga nenyika.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Mudzimai waIsaka, Rabheka akabereka mapatya. Mwanakomana wekutanga ainzi Esau uye wechipiri ainzi Jakobho.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aifarira kuvhima. Saka, aida mabasa ekunze. Asi, Jakobho akanga ari murume akanyarara, achigara pamba.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zuva, Jakobho paakanga achibika zvokudya, Esau akadzoka kumba aine nzara pashure pokuvhima.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“Ndipewo sadza!”, “Tanga wanditengesera udangwe hwako. Ipapo ndichakupa imwe. Esau akanga ane nzara zvokuti akatengesa udangwe hwake nendiro imwe yezvokudya zvitsvuku.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Jakobho akanyengera baba vake kuti vawane chikomborero. Pakupedzisira, akawana chikomborero. Zviro zvese izvi zvakaitika nekupa kwaMwari.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Isau akafunga kuti kupedza dambudziko renzara kwaikosha kupfuura kuwana chikomborero chemweya.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akava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tateguru wavaIsraeri.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Chii chaunofunga kuti chinonyanya kukosha?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Ropafadzo yekuva vana vaMwari haigoni kutsiviwa nechimwe chinhu.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</a:t>
            </a:r>
            <a:r xmlns:a="http://schemas.openxmlformats.org/drawingml/2006/main">
              <a:rPr lang="s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ndizvo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arikuzadzisa kuda kwake pachake zvisinei nekukanganisa kwevanhu nenhema.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Nhasi'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akatengesa udangwe hwake nokuda kwei?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chingwa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muto mutsvuku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muto mutsvuku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Jakobho akapa Esau chingwa nenyemba.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Akadya ndokunwa, ndokusimuka ndokuenda.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Saka Esau akazvidza udangwe hwake.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Chiroto chaJakobho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Vana veBhaibheri Nha.2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/>
              <a:t>Vakadya muchero wakarambidzwa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Akarota hope, akaona danho rakanga ramiswa panyika, musoro waro uchisvika kudenga, uye vatumwa vaMwari vaikwira nokuburuka pariri.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Jakobho akanyengera mukoma wake nenhema. Aitya kuurayiwa. Saka akatiza kubva kumba achienda kuna sekuru vake kuHarani.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Usiku, akatora ibwe ipapo, akavata akariisa pasi pomusoro wake semutsago. Akanga ari ega ikoko asina mhuri. Saka akatya uye akanzwa kusurukirwa.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Jakobho akaona ngirozi dzaMwari dzichikwira nokudzika nematanho panyika kuenda kudenga.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Akanzwa inzwi raMwari richiti, “Ndinewe uye ndichakuchengeta kwose kwaunoenda.”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Paakamuka mangwanani, akanamata Mwari uyo akanga avimbisa kuti aizova naye, uye akapa mbiri kuna 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SaMwari aiva naJakobho aitya kuva 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 vedu Mwari vanotichengetawo kana tiri toga.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SaJakobho, tinofanira kukudza nekupa mbiri kuna Mwari anesu nguva dzose.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anesu chero kupi zvako uye chero nguva.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vari kutichengeta nguva dzose.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Jakobho paakarara, chii chaakatora semutsago?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dombo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bhegi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ganda remhuka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dombo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Akarota hope, akaona danho rakanga ramiswa panyika, musoro waro uchisvika kudenga, uye vatumwa vaMwari vaikwira nokuburuka pariri.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akasika munhu nomufananidzo wake, akamusika nomufananidzo waMwari;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akavasika murume nomukadzi.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Nha.12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Josefa Akatengeswa Nevakoma Vake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Uyai zvino, ngatimuuraye, timukandire mune rimwe ramatsime awa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uye vakati wadyiwa nechikara.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Tozoona kuti hope dzake ndedzipi."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Genesisi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Jakobho akanga ana vanakomana gumi navaviri. Aida Josefa kupfuura vamwe vanakomana vake vose. Saka akagadzirira Josefa jira rakanaka chaizvo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Vakoma vake vakamuvenga zvikuru nokuti baba vavo vaimuda zvakanyanya. “Ngatitengese Joseph. Toudza baba vakafa.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Vakatengesa Josefa somuranda kuvatengesi vaipfuura.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Jakobho achinzwa izvi akashungurudzika zvikuru.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akararama upenyu hwakaoma semuranda. Zvisineyi, akatenda uye akavimba naMwari pasina kumboita chitadzo.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akapinzwa mutorongo achipomerwa zvenhema.</a:t>
            </a:r>
            <a:r xmlns:a="http://schemas.openxmlformats.org/drawingml/2006/main">
              <a:rPr lang="s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akaedza kuva akarurama pamberi paMwari kunyange mutorongo. Mwari haana kukanganwa Josefa uye Mwari vakamurongera zvinoshamisa.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Josefa aivengwa uye akatengeswa senhapwa nevakoma vake chaivo. Akaiswawo mujeri achipomerwa zvenhema.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aivimba naMwari uye akaedza kusanyanya kuita chivi.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Tingasangana nematambudziko.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Ngatisaite chitadzo tokumbira rubatsiro kuna Mwari baba vedu vanoteerera munyengetero wedu nechido.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Baba vedu..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 vedu Mwari vane zvirongwa zvinoshamisa kwatiri kunyangwe munguva dzakaoma.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Jakobho akapa chii kuna Josefa chete pakati pevanakomana vake gumi nevaviri?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matoyi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Bhaibheri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jira rakanaka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jira rakanaka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Adhamu naEvha vakanga vari zvisikwa zvakanakisisa pakati pezvisikwa zvaMwari.</a:t>
            </a:r>
          </a:p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Nokuti vakasikwa nomufananidzo waMwari.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Uyai zvino, ngatimuuraye, timukandire mune rimwe ramatsime awa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uye vakati wadyiwa nechikara.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Tozoona kuti zviroto zvake zvipi."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Genesisi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 13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Joseph akava Prime Minister muEgypt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Farao akati kuna Josefa, Ndakuita mubati wenyika yose yeEgipita.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mambo weIjipiti, akarota hope. Mhou 7 dzakakora uye mushure mezvo 7 dzakaipa dzakabuda. Mhou 7 dzakaipa dzakadya mhou 7 dzakakora. Dzaive hope dzinoshamisa.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Hapana akagona kududzira hope dzake mumuzinda. Mukuru wevadiri akabatsirwa naJosefa akamusuma kuna mambo.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akapa Josefa njere. Saka aigona kududzira zvaireva hope dzacho ndokudziudza mambo.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akabayiwa mwoyo zvokuti akagadza Josefa akanga ari musungwa pachinzvimbo chechipiri chepamusoro-soro chenyika.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akava mutungamiriri weIjipiti uye akatonga nyika yacho zvakanaka nouchenjeri hwaakapiwa naMwari.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aive nehurongwa hunoshamisa kuna Josefa.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Patinosangana nematambudziko, hatifanirewo kuodzwa mwoyo.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asi tinofanira kutarisira zvirongwa zvaMwari zvinoshamisa kwatiri uye kutenda muna Mwari..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anoita maererano nezvaanoda.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Vakaderera vachakwiridzirwa uye vanokudzwa vachaderedzwa.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akati kumunhu.</a:t>
            </a:r>
            <a:r xmlns:a="http://schemas.openxmlformats.org/drawingml/2006/main">
              <a:rPr lang="s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“Wakasununguka kudya zvinobva pamuti upi zvawo uri mubindu; asi </a:t>
            </a:r>
            <a:r xmlns:a="http://schemas.openxmlformats.org/drawingml/2006/main">
              <a:rPr lang="sn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muti wokuziva zvakanaka nezvakaipa usaudya, nokuti kana waudya chokwadi uchafa </a:t>
            </a:r>
            <a:r xmlns:a="http://schemas.openxmlformats.org/drawingml/2006/main">
              <a:rPr lang="sn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Imhuka dzipi dzakaonekwa muchiroto chaFarao?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bhiza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mhou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mhou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Faro akati kuna Josefa,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“Saka ndakakugadza kuti uve mutariri wenyika yose yeIjipiti.”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Aihwa.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Joseph Akasangana Vakoma Vake Zvakare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Kunyange zvazvo Josefa akaziva vakoma vake, ivo havana kumuziva.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akagadza Josefa kuti ave mutungamiriri weIjipiti. Josefa akatonga mumakore manomwe enzara nokuchenjera.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muKenani makanga musina zviyo nokuda kwenzara. Vaifanira kudzika kuIjipiti kunotenga zviyo kuti vadye. Madzikoma aJosefa akaendawo kuIjipiti kunotenga zvokudya.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Kunyange zvazvo Josefa akaziva vakoma vake, ivo havana kumuziva.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akavaudza kuti aiva ani. Vakavhunduka vakamutarisa vakanzwa kumutya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akaziva chikonzero nei Mwari akamutuma kuEgipita. Akakanganwira vakoma vake ndokuendesa mhuri yake yose kuEgipita ndokuvachengeta vakachengeteka.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akakanganwira vakoma vake vaimuitira zvakaipa uye aivada maererano nokuda kwaMwari.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kukanganwira hama dzedu neshamwari uye kuvada.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Asi, Satani akaita senyoka akaedza Evha.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Evha akadya muchero wacho.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Anotiregerera uye anotida.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akava mutungamiriri wehurumende yenyika ipi?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Bhabhironi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Egypt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Kunyange zvazvo Josefa akaziva vakoma vake, ivo havana kumuziva.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Mwana Akaponeswa kubva kuMvura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Mwana akati akura, akamuisa kumukunda waFarao, akava mwanakomana wake. Akamutumidza zita rinonzi Mozisi, achiti, Ndakamubudisa mumvura.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Ekisodho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 weIjipiti, Farao, akarayira kuti vanakomana vose vevaIsraeri vakanga vachangoberekwa varandwe murwizi rwaNire uye kuti vaurayiwe.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Jokebhedhi, amai vaMosesi, vakanga vasina zvokuita kunze kwokungorega mwanakomana wavo achitakurwa achienda kurwizi rwaNire.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Panguva iyoyo, mwanasikana wamambo weIjipiti akaona mwana paaigeza murwizi. Aifunga zvokukura mukomana wacho.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Hanzvadzi yake yakaona mwanasikana wamambo achibudisa kasvava mubasket. Akasuma amai vake chaivo, Jokebhedhi, kuti vamuyamwise mukomana.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Mwana paakakura, akadzoserwa kumuchinda kuti ave mwanakomana wake. Akamutumidza zita rinonzi Mozisi, achiti, Ndakamubudisa mumvura; Mosesi akakurira muIjipiti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Uye Evha akapa mumwe kuna Adhamu.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Adhamu akachidyawo.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vakanunura Mosesi.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akatiponesa neuchenjeri hwake hunoshamisa nesimba (chipo).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Ngatitendei kuti zvirongwa zvaMwari zvakakura uye zvakakwana kupfuura zvangu nguva dzose.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Iye ndiMwari wamasimba ose anoita kuda kwake pasinei zvapo nemhinganidzo ipi neipi.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Chii chakaitika kumwana akatakurwa mumvura?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Akanyura ndokudyiwa nehove.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Shiri dzakanunura mwana.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akanunura mwana kubva kudenga.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Mambokadzi weEgipita akamuona akamununura.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Mambokadzi weEgipita akamuona akamununura.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Mwana akati akura, akamuisa kumukunda waFarao, akava mwanakomana wake. Akamutumidza zita rinonzi Mozisi, achiti, Ndakamubudisa mumvura.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Ekisodho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akavadzinga muEdheni nokuti havana kuteerera Mwari.</a:t>
            </a:r>
          </a:p>
          <a:p>
            <a:r xmlns:a="http://schemas.openxmlformats.org/drawingml/2006/main">
              <a:rPr lang="sn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Kubva panguva iyoyo, Chivi chakauya panyika.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2800" b="1"/>
              <a:t>Chidzidzo </a:t>
            </a:r>
            <a:endParaRPr xmlns:a="http://schemas.openxmlformats.org/drawingml/2006/main" lang="en-US" altLang="ko-KR" sz="4000" b="1"/>
            <a:r xmlns:a="http://schemas.openxmlformats.org/drawingml/2006/main">
              <a:rPr lang="sn" altLang="ko-KR" sz="4000"/>
              <a:t>Chanhasi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Chivi chakauya munyika nekuti Adhamu naEvha havana kuteerera murayiro waMwari.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Ndinoteerera shoko raMwari here?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Kana ndichitenda muna Mwari, ndinofanira kuteerera shoko raMwari.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Haafariri kusateerera.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Anoropafadza munhu anochengeta shoko rake.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/>
              <a:t>Zvanhasi</a:t>
            </a:r>
            <a:r xmlns:a="http://schemas.openxmlformats.org/drawingml/2006/main">
              <a:rPr lang="sn" altLang="en-US" sz="4000"/>
              <a:t> </a:t>
            </a:r>
            <a:r xmlns:a="http://schemas.openxmlformats.org/drawingml/2006/main">
              <a:rPr lang="sn" altLang="ko-KR" sz="4000"/>
              <a:t>Shoko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Pakutanga Mwari akasika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matenga nenyika.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akati chii chisingafaniri kudya kuvanhu?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muchero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muriwo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chibereko cheruzivo rwezvakanaka nezvakaipa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chibereko cheruzivo rwezvakanaka nezvakaipa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akasika munhu nomufananidzo wake, akamusika nomufananidzo waMwari;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akavasika murume nomukadzi.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/>
              <a:t>Noa akaita Ngarava huru (Areka) paGomo repamusoro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/>
              <a:t>Zvanhasi</a:t>
            </a:r>
            <a:r xmlns:a="http://schemas.openxmlformats.org/drawingml/2006/main">
              <a:rPr lang="sn" altLang="en-US" sz="4000"/>
              <a:t> </a:t>
            </a:r>
            <a:r xmlns:a="http://schemas.openxmlformats.org/drawingml/2006/main">
              <a:rPr lang="sn" altLang="ko-KR" sz="4000"/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Jehovha akati kuna Noa, “Pinda iwe nemhuri yako yose muareka, nokuti ndakuona wakarurama pazera iri.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Genesisi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akaona kuti vanhu vose panyika vakanga vaodza nzira dzavo. Mwari akati kuna Noa, “Ndichaparadza zvose zviri zviviri vanhu nenyika . Ita ngarava huru mugomo!“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akatanga kugadzira ngarava mugomo sezvaakanga arayirwa naMwari. Vanhu vaifunga kuti aipenga.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akapinza marudzi ose ezvisikwa muareka nemitezo 8 yemhuri yaNoa sezvakarayirwa naMwari.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 yakaramba ichinaya panyika kwemazuva 40 sezvakataurwa naMwari.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pasi rakafukidzwa nemvura. Chipenyu chose chaifamba panyika chakafa. Noa oga akasara, nevaya vaiva naye muareka.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Vanhu havana kuteerera Noa uyo akavapa mukana wokuponeswa kubva mumafashamo makuru.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Vakangoti Noah anopenga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Paunoendesa vhangeri kushamwari, vanogona kusakuteerera zvakanaka.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Asi, pakupedzisira, vachaziva kuti shoko raMwari nderechokwadi.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Pakutanga, rima rakanga riri pamusoro.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Kwakanga kusina munhu, kusina chiedza. Pakanga pasina.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anovenga chivi uye anotonga chivi.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akaudza Noa kuti agadzire chii?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Ngarava (Areka)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Bhasikoro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Ngarava (Areka)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/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Jehovha akati kuna Noa, “Pinda iwe nemhuri yako yose muareka, nokuti ndakuona wakarurama pazera iri.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/>
              <a:t>Muraravungu wakanga uri Sungano yaMwari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rgbClr val="FF0000"/>
                </a:solidFill>
              </a:rPr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Pose paunoonekwa murarabungu mumakore, ndichauona uye ndicharangarira sungano isingaperi pakati paMwari nezvisikwa zvipenyu zvemarudzi ose ari panyika.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Zvipenyu zvose zvakaparadzwa, Noa oga nevaaiva navo muareka vakasara.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 yakaramba ichinaya panyika kwemazuva makumi mana.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 payakapera, Noa akatuma njiva.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Njiva yakadzokera kwaari ine shizha nyoro remuorivhi mumuromo mayo; Noa akaziva kuti, “Mvura yakanga yaserera panyika!”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akabuda nemhuri yake, ndokunamata Mwari. “Ndinokutendai Mwari nokutipa nyika itsva.”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akamuratidza murarabungu sechiratidzo chesungano nemaropafadzo. “Rarama uchifara munyika itsva!”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akati, “Chiedza ngachivepo,”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chiedza ndokuvapo.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akaponesa Noa nemhuri yake.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akavimbisa kuti achavakomborera oita nyika itsva achishandisa ivo.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vakatiponesawo kubudikidza naJesu.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kutenda kuti Mwari achaita nyika yake itsva kuburikidza nesu.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Jehovha 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Jehovha 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Jehovha Mwari ndiBaba vedu vanoponesa uye vanokomborera vana vavo vanodiwa zvakanyanya kana tikatenda mavari.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Noa akatumira chii kunoona pasi pakaoma?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Gondo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Njiva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Dhadha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Njiva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/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Pose paunoonekwa murarabungu mumakore, ndichauona uye ndicharangarira sungano isingaperi pakati paMwari nezvisikwa zvipenyu zvemarudzi ose ari panyika.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Nha.5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600"/>
              <a:t>Vanhu vakavaka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3600"/>
              <a:t>Shongwe yeBhabheri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Ndokusaka rakanzi Bhabheri, nokuti ipapo Jehovha akavhiringidza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mutauro wenyika yose. Jehovha akavaparadzira ipapo</a:t>
            </a: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pamusoro penyika 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Vanhu vaida kuva mukuru nemukurumbira kupfuura Mwari. Saka, Vakatanga kuvaka shongwe refu.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 vakanga vachivaka shongwe yacho zvachose.</a:t>
            </a:r>
          </a:p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“Ngatizviratidzei kunyika. Isu takanyanya!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Mwari paakaona kuzvikudza kwavo, akavhiringidza mutauro wavo kuti vasanzwanana.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Nemhaka yokuti vaisanzwisisana, vakanga vasingakwanisi kushanda pamwe chete. Pakupedzisira, vakapararira pamusoro penyika. Kusvikira ikozvino mitauro yenyika yakasiyana kubva kune imwe neimwe.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Pazuva rokutanga, Mwari akaparadzanisa chiedza nerima. Akasika nyika yose kwemazuva matanhatu.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n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Vanhu vanoda kuva mukuru nepamusoro pane Mwari.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Pfungwa idzi dzinonzi "kuzvikudza".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anovenga 'kuzvikudza'.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Kusiyana kwekuzvikudza ndiko 'kuzvininipisa'.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‘kuzvininipisa’ pamberi paMwari kuti timufadze.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n" altLang="ko-KR" sz="3200"/>
              <a:t>Jehovha Mwari?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Jehovha Mwari..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Jehovha Mwari mukuru uye akachenjera kutipfuura.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Hatingagoni kuva vakachenjera kupfuura Mwari nyangwe tikabatanidza huchenjeri hwedu hwose pamwechete.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Nei vakatadza kupedza shongwe yacho?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akakonzera mafashamo pavakaaita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akaita kuti moto ubate pavakaugadzira.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akaita kudengenyeka kwenyika pavakakusika.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Mwari akavaita kuti vasanzwisisane pavakazviita.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Mwari akavaita kuti vasanzwisisane pavakazviita.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Ndokusaka rakanzi Bhabheri, nokuti ipapo Jehovha akavhiringidza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mutauro wenyika yose. Jehovha akavaparadzira ipapo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pamusoro penyika yose.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Mwari vakadaidza Abrahama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Jehovha akati kuna Abhuramu, “Ibva panyika yako, navanhu vako nomunyika yako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 yababa uende kunyika yandichakuratidza.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Uri yevaKadheya raiva guta rainamatwa zvidhori.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akaberekwa akagara ikoko.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 Jehovha Mwari akanga ati kwaari, “Ibva munyika yako, uye ndichakuropafadza.”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Kunyange zvazvo Abrahama akanga asingazivi kwokuenda, akateerera shoko raMwari ndokuenda sezvaakanga audzwa naJehovha.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Akatambura zvinhu zvakawanda zvakaoma paaifamba asi Mwari vakamuchengetedza zvakanaka.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Mhuka nemhando dzose dzezvinomera, shiri nehove dzakazara panyika, mugungwa nekudenga. Mwari akatarisa zvose zvaakanga aita akati, “Zvakanaka kwazvo!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Pakupedzisira, Abrahamu akasvika kunyika yeKenani. Aigara ikoko. “Ndinokutendai Mwari.”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akasiya guta rake nokuteerera shoko raMwari.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Sezvizvi, isu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vanofanira kutenda muna Mwari uye nokuteerera shoko rake.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kuva nechido chekuteerera shoko raMwari chero nguva.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Jehovha 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Jehovha</a:t>
            </a:r>
            <a:r xmlns:a="http://schemas.openxmlformats.org/drawingml/2006/main">
              <a:rPr lang="sn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NdiBaba vedu vanochengeta vimbiso yavo chero zvodini.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akaberekerwa kupi?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Uri yevaKadheya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Uri yevaKadheya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Jehovha Mwari akanga ati kuna Abhurama, “Ibva munyika yako, navanhu vako neimba yababa vako uende kunyika yandichakuratidza.”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 7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4400"/>
              <a:t>Isaka, Mwanakomana Akapikirwa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Abhurahamu wakange ane makore zana, Isaka mwanakomana wake paakamuberekerwa.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akavimbisa Abrahama kuti Mwari aizomupa vana vakawanda senyeredzi dziri mudenga.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Asi, akanga asina mwana kusvikira ava nemakore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zuva, Mwari akabudisa Abrahama panze usiku.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“Tarirai kumusoro kumatenga. Unogona kuverenga nyeredzi here?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akamuvimbisa kumupawo nyika yakaisvonaka.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4000"/>
              <a:t>Chidzidzo </a:t>
            </a:r>
            <a:endParaRPr xmlns:a="http://schemas.openxmlformats.org/drawingml/2006/main" lang="ko-KR" altLang="en-US" sz="4000"/>
            <a:r xmlns:a="http://schemas.openxmlformats.org/drawingml/2006/main">
              <a:rPr lang="sn" altLang="ko-KR" sz="3600"/>
              <a:t>Chanhasi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Ndiani akasika nyika?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akaita nyika.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Ndiani anochengeta nyika yakarongeka?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Mwari vanochengeta nyika yakarongeka.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Nyika haina kugadzirwa pachayo.</a:t>
            </a: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Nyika haigoni kufamba yoga.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kuyeuka kuti Mwari akasika nyika yese uye achiri kutonga zvese.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Vana vako vachava vazhinji senyeredzi dzokudenga, nejecha riri pamahombekombe egungwa.” Abhurahama akatenda vimbiso yaShe.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vakachengeta vimbiso yavo. Sara ndokuberekera Abhurahamu mwanakomana; Abrahama akatumidza zita rokuti </a:t>
            </a:r>
            <a:r xmlns:a="http://schemas.openxmlformats.org/drawingml/2006/main">
              <a:rPr lang="s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Isaka </a:t>
            </a: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zvinoreva </a:t>
            </a:r>
            <a:r xmlns:a="http://schemas.openxmlformats.org/drawingml/2006/main">
              <a:rPr lang="sn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Mufaro </a:t>
            </a: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Zvanhasi</a:t>
            </a:r>
            <a:r xmlns:a="http://schemas.openxmlformats.org/drawingml/2006/main">
              <a:rPr lang="sn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ainyatsotenda chipikirwa chaMwari kunyange zvazvo chairatidzika sechisingabviri kwaari.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akafara zvikuru paakaona kutenda kwaAbrahama. Mwari akamupa Isaka, mwanakomana wechipikirwa.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anozadzisa vimbiso yake, kunyange zvazvo zvaiita sezvisingabviri kwatiri.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vari…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ndiye...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Wemasimbaose (anokwanisa kuita zvese)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akanga ava nemakore mangani paakava naIsaka?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Abhurahamu wakange ane makore zana, Isaka mwanakomana wake paakamuberekerwa.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Genesisi 21:5 )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 8 Shoko raMwari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900"/>
              <a:t>Abrahama akapa Isaka kuna Mwari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Mwari akati, “Tora mwanakomana wako, mwanakomana wako mumwe chete, Isaka, waunoda,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 uende kunyika yeMoria. umubayire ipapo sechipiriso chinopiswa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ndichakuudza pamusoro perimwe gomo.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Rimwe zuva Mwari akati kuna Abrahama,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“Ndipe mwanakomana wako mumwe chete sechipiriso chinopiswa.”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Abhurahama aida Isaka zvikuru zvokuti akaomerwa paakanzwa kubva kuna Mwari. Asi akasarudza kuteerera Mwari.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n" altLang="ko-KR" sz="3200"/>
              <a:t>Mwari ndiani?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Ari...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musiki akasika nyika yese kusanganisira neni.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Abhurahama akasunga Isaka akamuradzika paaritari, uye akaedza kumuuraya. Panguva iyoyo chaiyo,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“Abhurahama, Abhurahamu, usamuuraya. Usamuita chinhu. Zvino ndinoziva kuti unotya uye unoda Mwari.” Uyu ndiwo waiva muedzo wakaitwa naMwari kuna Abrahama.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“Ndinokutendai Mwari!” Mwari akagamuchira kutenda kwaAbrahama nomufaro. Mwari akamuita tateguru wevatendi vose.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Abrahamu aida Isaka zvikuru, asi zvainyanya kukosha kuti ateerere Shoko raMwari.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Ndinofanira kuda Mwari kupfuura chero chinhu chipi zvacho, uye kupfuura chero munhu upi zvake ari munyika.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 variko..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Baba vedu vanoita kuti kutenda kwedu kusimbise nokuedzwa.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/>
              <a:t>Zvanhasi</a:t>
            </a:r>
            <a:r xmlns:a="http://schemas.openxmlformats.org/drawingml/2006/main">
              <a:rPr lang="sn" altLang="en-US" sz="4000"/>
              <a:t> </a:t>
            </a:r>
            <a:r xmlns:a="http://schemas.openxmlformats.org/drawingml/2006/main">
              <a:rPr lang="sn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akati chii kuna Abrahama kuti ape sechipiriso chinopiswa?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Mwanakomana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Mukadzi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Makwai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Mwanakomana</a:t>
            </a: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Ipapo Mwari akati, “Tora mwanakomana wako, mwanakomana wako mumwe chete, Isaka, waunoda,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 uende kunyika yeMoria. umubayire ipapo sechipiriso chinopiswa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ndichakuudza pamusoro perimwe gomo.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Nha.9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400"/>
              <a:t>Isaka haana kupopota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Akapfuurira mberi ipapo akachera rimwe tsime, uye hapana munhu akazokakavadzana pamusoro paro.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Akaritumidza zita rinonzi Rehobhoti, achiti, Zvino Jehovha watipa nzvimbo;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uye tichabudirira munyika.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matsime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vaiva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zvakakosha,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nokuti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ivo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aigona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fresh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mugwenga. Isaka akanga ane matsime akanga agarwa nhaka nababa vake.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Mibvunzo Yanhasi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akasika nyika nechii?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mvura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huruva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izwi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izwi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Zvisinei, vaFiristiya vakamuitira godo. Saka vakazadza matsime nevhu.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Asi, Isaka haana kuita nharo navo. Akasuduruka ndokuchera tsime. Akawana tsime remvura yakachena.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Panguva iyi, vamwe vanhu vakatora tsime kubva kuna Isaka. Asi, haana kuita nharo navo, zvakare.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vakaropafadza Isaka. Akacherazve rimwe tsime. Mwari akamupa mvura yakachena kubva ipapo. Isaka akavaka aritari akabayira chipiriso chokuvonga.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Chidzidzo Chanhasi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haana kukakavara nevakamutorera matsime ake;</a:t>
            </a:r>
            <a:r xmlns:a="http://schemas.openxmlformats.org/drawingml/2006/main">
              <a:rPr lang="sn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Mwari vakaropafadza Isaka.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Hatifaniriwo kunetsana nevamwe.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Tinofanira kuda uye kukanganwira vamwe.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200"/>
              <a:t>Mwari ariko??</a:t>
            </a:r>
            <a:r xmlns:a="http://schemas.openxmlformats.org/drawingml/2006/main">
              <a:rPr lang="sn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rgbClr val="c00000"/>
                </a:solidFill>
              </a:rPr>
              <a:t>Mwari….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Anovenga vanokakavara.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Anoda vaya vanodanana.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Mubvunzo wanhasi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akatambura nguva yakaoma nei?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gwayana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chemeClr val="dk1"/>
                </a:solidFill>
              </a:rPr>
              <a:t>zvakanaka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mhuri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n" altLang="ko-KR" sz="2800">
                <a:solidFill>
                  <a:srgbClr val="ff0000"/>
                </a:solidFill>
              </a:rPr>
              <a:t>zvakanaka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Akapfuurira mberi ipapo akachera rimwe tsime, uye hapana munhu akazokakavadzana pamusoro paro.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Akaritumidza zita rinonzi Rehobhoti, achiti, Zvino Jehovha watipa nzvimbo;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uye tichabudirira munyika.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n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Nha.10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Shoko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ye</a:t>
            </a:r>
            <a:r xmlns:a="http://schemas.openxmlformats.org/drawingml/2006/main">
              <a:rPr lang="sn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n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Mwari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/>
              <a:t>Esau akatengesa udangwe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3600"/>
              <a:t>nokuda kwendiro imwe yezvokudya zvitsvuku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n" altLang="ko-KR" sz="4000">
                <a:solidFill>
                  <a:srgbClr val="ff0000"/>
                </a:solidFill>
              </a:rPr>
              <a:t>Shoko ranhasi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Jakobho akapa Esau chingwa nenyemba.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Akadya ndokunwa, ndokusimuka ndokuenda.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Saka Esau akazvidza udangwe hwake.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n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n" altLang="ko-KR" sz="2800">
                <a:solidFill>
                  <a:schemeClr val="bg1">
                    <a:lumMod val="50000"/>
                  </a:schemeClr>
                </a:solidFill>
              </a:rPr>
              <a:t>Genesisi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