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sn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sn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Aihwa.</a:t>
            </a:r>
            <a:r xmlns:a="http://schemas.openxmlformats.org/drawingml/2006/main">
              <a:rPr lang="s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Shoko raMwari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n" altLang="ko-KR" sz="4000"/>
              <a:t>Jonatani,</a:t>
            </a:r>
          </a:p>
          <a:p>
            <a:pPr xmlns:a="http://schemas.openxmlformats.org/drawingml/2006/main" algn="ctr"/>
            <a:r xmlns:a="http://schemas.openxmlformats.org/drawingml/2006/main">
              <a:rPr lang="sn" altLang="ko-KR" sz="4000"/>
              <a:t>Shamwari Yakanaka yaDhavhidhi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Mibvunzo Yanhasi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Jonatani haana kupa Dhavhidhi chii?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bakatwa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nhovo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museve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zvipfeko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sn" altLang="ko-KR" sz="2800">
                <a:solidFill>
                  <a:srgbClr val="FF0000"/>
                </a:solidFill>
              </a:rPr>
              <a:t>nhovo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40 Shoko raMwari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400"/>
              <a:t>Hushingi hwaMambokadzi Esteri.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Ipapo mambo akati, Chinyiko, vahosi Esiteri? Chinyiko chamunokumbira? Muchapiwa kunyange hafu youmambo.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Esther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Yakanga iri nguva apo mukadzi akachenjera wechiJudha Estere akanga ari mambokadzi wePersia. Zvisinei, Hamani akaronga kuparadza vaJudha achishandisa mutemo wamambo.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Akafunga kuti, ‘Ndinogona kuurayiwa kana ndikasvika kuna mambo ndisina kudaidzwa namambo. Zvisinei, akasarudza kuenda kuna mambo kundokumbira kuti vanhu vake vaponeswe, kunyange zvazvo zvakanga zvisingabvumirwi nomutemo.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Asi wakati achiona vahosi Esteri amire paruvanze, akamufarira kwazvo, akati, Chinyiko chaunokumbira? ndichakupa.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Zano raHamani rokuparadza vaJudha rakaziviswa namambo. Izvi zvakaita kuti avengwa namambo uye akaurayiwa.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“Ndinokutendai, Ishe, nokutidzivirira!” Nemhaka youshingi hwamambokadzi Esteri, vaJudha vakadzivirirwa.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Chidzidzo Chanhasi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Kunyange zvazvo Esteri aifanira kuurayiwa, akanyengetera kuna Mwari kuti aponese vanhu vake noushingi.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Mwari akaponesa maJuda kubva mudambudziko kubudikidza nemunamato waEsteri nehuchenjeri hwake hunoshamisa nesimba.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Ngatitende uye titarisire rubatsiro runoshamisa rwaMwari neruponeso muhupenyu hwedu hwezuva nezuva.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3200"/>
              <a:t>Mwari?</a:t>
            </a:r>
            <a:r xmlns:a="http://schemas.openxmlformats.org/drawingml/2006/main">
              <a:rPr lang="s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rgbClr val="C00000"/>
                </a:solidFill>
              </a:rPr>
              <a:t>Mwari variko..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Mwari ndiye anochengeta uye anobatsira vanhu vake kusvika kumagumo.</a:t>
            </a:r>
            <a:r xmlns:a="http://schemas.openxmlformats.org/drawingml/2006/main">
              <a:rPr lang="s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Mwari vari kundichengeta nekundibatsira kusvika pakuguma kwenyika.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Mibvunzo Yanhasi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Chii chakaitika kuna Esteri paakaenda kuna mambo asina kudanwa?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Aifanira kuurayiwa.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Akadzingwa.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Haana kukwanisa kusangana namambo.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Aigona kutaura kuna mambo zvaaida kukumbira.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n" altLang="ko-KR" sz="2800">
                <a:solidFill>
                  <a:srgbClr val="FF0000"/>
                </a:solidFill>
              </a:rPr>
              <a:t>Aigona kutaura kuna mambo zvaaida kukumbira.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Dhavhidhi akati apedza kutaura naSauro, Jonatani akava mumwe waDhavhidhi, uye akamuda sezvaaizvida iye.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Samueri 18: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Ipapo mambo akati, Chinyiko, vahosi Esiteri? Chinyiko chamunokumbira? Muchapiwa kunyange hafu youmambo.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Esther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41 Shoko raMwari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n" altLang="ko-KR" sz="4400"/>
              <a:t>Jobho akanga aropafadzwa naMwari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Panyika yeUzi pakanga pano murume ainzi Jobho. Murume uyu akanga akakwana, akarurama; aitya Mwari uye achinzvenga zvakaipa.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Job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Jobho aigara munyika yeUzi kuMabvazuva ndiye akanga akapfuma kwazvo. aitya Mwari uye asina chaangapomerwa uye akarurama.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“Nokuti makaropafadza Jobho, nokuti akanga achikutyai. Jobho anotya Mwari pasina here? Satani akaronga kuedza Jobho.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Satani akatora zvinhu zvose neusiku humwe, vana vake nezvinhu zvake zvose. Akava munhu aishungurudzika zvikuru panyika.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Mukadzi wake akamusiya achiti, "Tuka Mwari ufe!" Shamwari dzaJobho dzakauya dzikamupomera mhosva, asi Jobho akaramba achivimba naMwari.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Dzaive nguva dzenhamo neshungu. Zvisinei Jobho akakunda muedzo uye Mwari akamupa chikomborero chakakura kudarika kare. Akava munhu aitya Mwari kupfuura kare.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Chidzidzo Chanhasi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Kunyange zvazvo Jobho aiva murume akarurama, Satani akamunetsa.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Pasinei nematambudziko, Jobho aitenda muna Mwari uye aiva nemwoyo murefu muna Mwari.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Matambudziko iwayo anogona kuuya patiri.</a:t>
            </a:r>
          </a:p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Panguva iyoyo, tinofanira kutenda muna Mwari uye kushivirira muna Mwari.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n" altLang="ko-KR" sz="3200"/>
              <a:t>Mwari?</a:t>
            </a:r>
            <a:r xmlns:a="http://schemas.openxmlformats.org/drawingml/2006/main">
              <a:rPr lang="s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ko-KR" sz="3600">
                <a:solidFill>
                  <a:srgbClr val="C00000"/>
                </a:solidFill>
              </a:rPr>
              <a:t>Mwari variko..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Mwari ndiye mumwe</a:t>
            </a:r>
          </a:p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anogona kutiita vapfumi kana varombo maererano nokuda Kwake.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32 Shoko raMwari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400"/>
              <a:t>Soromoni uyo akagamuchira Uchenjeri seChipo.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Mibvunzo Yanhasi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Ndechipi chisina kururama pamusoro paJobho?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Akanga akapfuma.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Aigara munyika yokumabvazuva.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Aiva mambo.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Aitya Mwari.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sn" altLang="ko-KR" sz="2800">
                <a:solidFill>
                  <a:srgbClr val="FF0000"/>
                </a:solidFill>
              </a:rPr>
              <a:t>Aiva mambo.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Panyika yeUzi pakanga pano murume ainzi Jobho. Murume uyu akanga akakwana, akarurama; aitya Mwari uye achinzvenga zvakaipa.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Job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AIHWA. 42 Shoko raMwari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400"/>
              <a:t>Dhanieri akaramba kudya zvokudya zvaMambo.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Asi Dhanieri akazvisunga mumwoyo make kuti arege kuzvisvibisa nezvokudya zvamambo newaini yake, uye akakumbira kumukuru wamachinda mvumo yokuti arege kuzvisvibisa nenzira iyi.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Dhanieri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Dhanieri neshamwari dzake nhatu vakaendeswa kuBhabhironi senhapwa. Mambo akarayira machinda ake kuti vadzidzise nekuvapa zvokudya zvamambo newaini.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“Hatidi kudya zvokudya zvinorambidzwa nomutemo waMwari!” Dhanieri neshamwari dzake nhatu vakakumbira kumukuru mukuru mvumo yokuti varege kuzvisvibisa nenzira iyi.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Dhanieri neshamwari dzake nhatu vakadya muriwo nemvura panzvimbo pokudya zvakabayirwa Chidhori. Mwari akavakoshesa uye akavapa humwe uchenjeri.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“Vakachenjera sei!” Mambo aingoshamisika kuti vairatidzika kuva neutano hwakanaka uye vakachenjera kupfuura mamwe majaya aidya zvokudya zvamambo.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Kubva ipapo Dhanieri neshamwari dzake nhatu vakatora zvinhu zvinokosha zveBhabhironi vakazvichengeta vari vatsvene pamberi paMwari.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Chidzidzo Chanhasi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Dhanieri neshamwari dzake nhatu vakasarudza kuchengeta mutemo waMwari kunyange mumamiriro ezvinhu emusungwa.</a:t>
            </a:r>
          </a:p>
          <a:p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Ipapo vakava noutano hwakagwinya uye vakachenjera kupfuura vamwe varume vose vakadya zvokudya zvamambo.</a:t>
            </a:r>
          </a:p>
          <a:p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Tinofanira kuteerera Mwari chero mamiriro ezvinhu.</a:t>
            </a:r>
          </a:p>
          <a:p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Hapana chinhu chakakosha sekuda Mwari.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Mambo Soromoni akanga ari mukuru papfuma nouchenjeri kupfuura mamwe madzimambo ose enyika.</a:t>
            </a:r>
            <a:r xmlns:a="http://schemas.openxmlformats.org/drawingml/2006/main">
              <a:rPr lang="s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Makoronike 9: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3200"/>
              <a:t>WHO</a:t>
            </a:r>
            <a:r xmlns:a="http://schemas.openxmlformats.org/drawingml/2006/main">
              <a:rPr lang="sn" altLang="en-US" sz="3200"/>
              <a:t> </a:t>
            </a:r>
            <a:r xmlns:a="http://schemas.openxmlformats.org/drawingml/2006/main">
              <a:rPr lang="sn" altLang="ko-KR" sz="3200"/>
              <a:t>ndizvo</a:t>
            </a:r>
            <a:r xmlns:a="http://schemas.openxmlformats.org/drawingml/2006/main">
              <a:rPr lang="sn" altLang="en-US" sz="3200"/>
              <a:t> </a:t>
            </a:r>
            <a:r xmlns:a="http://schemas.openxmlformats.org/drawingml/2006/main">
              <a:rPr lang="sn" altLang="ko-KR" sz="3200"/>
              <a:t>Mwari?</a:t>
            </a:r>
            <a:r xmlns:a="http://schemas.openxmlformats.org/drawingml/2006/main">
              <a:rPr lang="s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rgbClr val="C00000"/>
                </a:solidFill>
              </a:rPr>
              <a:t>Mwari variko..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Mwari ndiye anogona kuva panzvimbo dzose panguva imwe chete (omnipresence). Uye ndiye wemasimbaose.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Mibvunzo Yanhasi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Dhanieri neshamwari dzake nhatu vakadya zvokudya zvipi panzvimbo pezvokudya zvamambo?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mvura nemiriwo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cookie uye coke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noodles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mupunga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sn" altLang="ko-KR" sz="2800">
                <a:solidFill>
                  <a:srgbClr val="FF0000"/>
                </a:solidFill>
              </a:rPr>
              <a:t>mvura nemiriwo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Asi Dhanieri akazvisunga mumwoyo make kuti arege kuzvisvibisa nezvokudya zvamambo newaini yake, uye akakumbira kumukuru wamachinda mvumo yokuti arege kuzvisvibisa nenzira iyi.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Dhanieri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43 Shoko raMwari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400"/>
              <a:t>Dhanieri weGomba reShumba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Mambo akafara zvikuru, akarayira kuti Dhanieri abudiswe mugomba. Zvino Dhanyeri akati abudiswa mugomba, hapana vanga rakawanikwa paari, nekuti wakange avimba naMwari wake.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Dhanieri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MuBabironi maive nevanhu vaivenga Dhanieri, akapinzwa muutapwa ndokuva mutungamiriri wehurumende. Vaida kuuraya Dhanieri.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''Ani naani anopfugamira chimwe chinhu kunze kwamambo achakandwa mugomba reshumba!' Dhanieri haana kurega kunyengetera katatu pazuva, kunyange zvazvo aizviziva.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Saka pakupedzisira, Dhanieri akakandwa mugomba raityisa reshumba.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Mambo akauya kugomba reshumba mangwanani akatevera akabvunza kuti, ‘Dhanieri! Wakachengeteka here?' Kutaura zvazviri, mambo aida kuti Dhanieri asafe nokuti aida Dhanieri zvikuru.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"Ndakanaka kuti Mwari vandichengetedze!" Dhanieri haana kukuvadzwa. Mambo akarumbidzawo Mwari waDhanieri.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Soromoni akava mambo wechitatu waIsraeri achitsiva mambo Dhavhidhi.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Chidzidzo Chanhasi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Dhanieri, akanga asingapfugamiri zvifananidzo,</a:t>
            </a:r>
          </a:p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pakupedzisira, akakandwa mugomba reshumba, asi akanga akachengeteka.</a:t>
            </a:r>
          </a:p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Nemhaka yokutenda kwaDhanieri, mambo weBhabhironi akarumbidzawo Mwari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Tinofanira kunamata Mwari chete uye</a:t>
            </a:r>
          </a:p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tinofanira kutenda kusingashumiri zvifananidzo!</a:t>
            </a:r>
          </a:p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Kutenda kwakadaro kunogona kuita kuti vamwe vanhu vatende muna Mwari.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3200"/>
              <a:t>Mwari ariko?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rgbClr val="C00000"/>
                </a:solidFill>
              </a:rPr>
              <a:t>Mwari ndiye ega..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Mwari akavimbika</a:t>
            </a:r>
            <a:r xmlns:a="http://schemas.openxmlformats.org/drawingml/2006/main">
              <a:rPr lang="s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anogona kuponesa avo vanotenda maari zvechokwadi uye nokumushumira.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Mibvunzo Yanhasi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Sei</a:t>
            </a:r>
            <a:r xmlns:a="http://schemas.openxmlformats.org/drawingml/2006/main">
              <a:rPr lang="s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aiva</a:t>
            </a:r>
            <a:r xmlns:a="http://schemas.openxmlformats.org/drawingml/2006/main">
              <a:rPr lang="s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Dhanieri akakandwa mugomba reshumba?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Nokuti akareva nhema kuna mambo.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Nekuti haana kupfugamira chifananidzo chamambo.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Nokuti akanga achida kuuraya mambo.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Nekuti haana kunamata Mwari zvakanaka.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sn" altLang="ko-KR" sz="2800">
                <a:solidFill>
                  <a:srgbClr val="FF0000"/>
                </a:solidFill>
              </a:rPr>
              <a:t>Nekuti haana kupfugamira chifananidzo chamambo.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Mambo akafara zvikuru, akarayira kuti Dhanieri abudiswe mugomba. Zvino Dhanyeri akati abudiswa mugomba, hapana vanga rakawanikwa paari, nekuti wakange avimba naMwari wake.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Dhanieri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44 Shoko raMwari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400"/>
              <a:t>Jona, akanga ari mukati mehove huru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Asi Jehovha akatuma hove huru kuti imedze Jona, uye Jona akava mudumbu mehove mazuva matatu nousiku hutatu.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Rimwe zuva Mwari akazviratidza kuna Jona akati,</a:t>
            </a:r>
          </a:p>
          <a:p>
            <a:r xmlns:a="http://schemas.openxmlformats.org/drawingml/2006/main">
              <a:rPr lang="sn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“Enda kuguta guru reNinevhe undoriparidzira! ndichavarwira pazvakaipa zvavo.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 akanga asingadi kuteerera Mwari. Akabuda, akaenda Tashishi nechikepe kuti atize pamberi paMwari.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Asi, Mwari akatuma mhepo huru uye vose vaizofa. Vafambisi vezvikepe vakakandira Jona mugungwa. hove huru ikauya ikamumedza.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 akapfidza zvivi zvake kwemazuva matatu ari mukati mehove.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Ndipeiwo njere kuti nditungamirire vanhu vangu zvakanaka. Mwari akafara kuti Soromoni akanga akumbira chinhu ichi. Saka, Mwari akamupa zvaakakumbirwa naSoromoni.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Hove dzakamurutsira panyika yakaoma. Akaenda kuNinevhe akanoshevedzera shoko raMwari kwavari asingadi.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Pavakanzwa nyevero yaMwari, vaNinevhe vakapfidza ndokutsvaka nyasha dzaMwari. Mwari akaregerera vanhu veNinevhe.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Chidzidzo Chanhasi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 haana kuteerera Shoko raMwari.</a:t>
            </a:r>
          </a:p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Asi Mwari akashandisa Jona kuti asateerere uye akazoponesa vaNinivhi.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Pane dzimwe nguva apo kuda kwaMwari kwakasiyana nezvandinofunga.</a:t>
            </a:r>
          </a:p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Asi kuda kwaMwari kwakarurama nguva dzose.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Tinofanira kugara tichiteerera kuda kwaMwari.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3200"/>
              <a:t>Mwari ndiani?</a:t>
            </a:r>
            <a:r xmlns:a="http://schemas.openxmlformats.org/drawingml/2006/main">
              <a:rPr lang="s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rgbClr val="C00000"/>
                </a:solidFill>
              </a:rPr>
              <a:t>Mwari variko..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Mwari ndiye anoponesa vaya vanopfidza nemwoyo wose pazvivi zvavo vokumbira ruregerero.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Mibvunzo Yanhasi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Jonah aiva mudumbu raani kwemazuva matatu?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Shumba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Nzou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Imbwa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Hove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n" altLang="ko-KR" sz="2800">
                <a:solidFill>
                  <a:srgbClr val="FF0000"/>
                </a:solidFill>
              </a:rPr>
              <a:t>Hove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Asi Jehovha akatuma hove huru kuti imedze Jona, uye Jona akava mudumbu mehove mazuva matatu nousiku hutatu.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Rimwe zuva vakadzi vaviri vakauya kuna Soromoni vaine mwana muduku. Vakarwa kuti mwana aive mwana wake pamberi pamambo.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Mambo akati, “Nokuti vakadzi vaviri vanoti mwana ndiye mwana wake, mucheke mwana napakati, mupe mumwe rutivi rumwe, nomumwe rumwe rutivi.”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Mumwe mukadzi akazadzwa netsitsi kumwanakomana wake. Saka akati, “Mupei mwana mupenyu. Musamuuraya!” Soromoni paakanzwa izvi, akafunga kuti mukadzi uyu ndiye aiva mai vake chaivo. Mambo akati, “Mupei mwana. Ndiamai chaivo!”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Chidzidzo Chanhasi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Soromoni akakumbira mwoyo wakachenjera kwete pfuma kana simba</a:t>
            </a:r>
          </a:p>
          <a:p>
            <a:pPr xmlns:a="http://schemas.openxmlformats.org/drawingml/2006/main" algn="ctr"/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kutonga nyika yake.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Tinofanira kunyengetera kuna Mwari kwete nokuda kwedu bedzi asiwo nokuda kwokubatira vamwe.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Dhavhidhi akati apedza kutaura naSauro, Jonatani akava mumwe waDhavhidhi, uye akamuda sezvaaizvida iye.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Samueri 18: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3200"/>
              <a:t>Mwari?</a:t>
            </a:r>
            <a:r xmlns:a="http://schemas.openxmlformats.org/drawingml/2006/main">
              <a:rPr lang="s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rgbClr val="C00000"/>
                </a:solidFill>
              </a:rPr>
              <a:t>Mwari..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Mwari ndiye anogona kutipa njere dzausingagoni kuwana kubva munyika.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Mibvunzo Yanhasi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Soromoni akakumbirei kuna Mwari?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chikafu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hupfumi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utano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huchenjeri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n" altLang="ko-KR" sz="2800">
                <a:solidFill>
                  <a:srgbClr val="FF0000"/>
                </a:solidFill>
              </a:rPr>
              <a:t>huchenjeri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Mambo Soromoni akanga ari mukuru papfuma nouchenjeri kupfuura mamwe madzimambo ose enyika.</a:t>
            </a:r>
            <a:r xmlns:a="http://schemas.openxmlformats.org/drawingml/2006/main">
              <a:rPr lang="s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Makoronike 9: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33 Shoko raMwari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400"/>
              <a:t>Tembere yeZita raMwari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Soromoni akarayira kuti Zita raJehovha rivakirwe temberi uye muzinda wake.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Makoronike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Soromoni aida kuvakira Mwari temberi sezvakanga zvarayirwa nababa vake, Dhavhidhi.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Saka, akarayira vavezi vane unyanzvi kuti vauye nemiti yakanakisisa yetemberi.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Akagadzira matombo etemberi. Akakumbira mhizha kuti dziunze matombo makuru, anoyevedza uye akasimba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Vamwe mhizha vakashongedza temberi yaMwari nenguo dzine mavara mavara uye neshinda yegoridhe.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Tembere yaMwari yakati yapera, Soromoni navarume vose veIsraeri vakanamata Mwari nomufaro mukuru.</a:t>
            </a:r>
            <a:r xmlns:a="http://schemas.openxmlformats.org/drawingml/2006/main">
              <a:rPr lang="sn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“O Ishe Mwari! uyai mutitonge pano.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Dhavhidhi akagara mumuzinda wamambo. Akasangana naJonatani, mwanakomana wamambo Sauro.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Chidzidzo Chanhasi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Soromoni nevanhu vake vakaratidza mwoyo yavo yerudo kuna Mwari nekuvakira Jehovha Mwari temberi yakanaka.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Chechi inzvimbo yatinosangana naMwari uye tinogona kuratidza mwoyo yedu yerudo kuna Mwari.</a:t>
            </a:r>
          </a:p>
          <a:p>
            <a:pPr xmlns:a="http://schemas.openxmlformats.org/drawingml/2006/main" algn="ctr"/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Tinofanira kuda chechi yedu.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3200"/>
              <a:t>Mwari?</a:t>
            </a:r>
            <a:r xmlns:a="http://schemas.openxmlformats.org/drawingml/2006/main">
              <a:rPr lang="s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rgbClr val="C00000"/>
                </a:solidFill>
              </a:rPr>
              <a:t>Mwari..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Mwari ndiye anotsvaka vanamati nokuvakomborera.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Mubvunzo wanhasi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Soromoni naIsraeri vakaitei kuti varatidze kuda kwavo Mwari?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Chidhori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nzvimbo tsvene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n" altLang="en-US" sz="2800">
                <a:solidFill>
                  <a:srgbClr val="FF0000"/>
                </a:solidFill>
              </a:rPr>
              <a:t>nzvimbo tsvene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Soromoni akarayira kuti Zita raJehovha rivakirwe temberi uye muzinda wake.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Makoronike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34 Shoko raMwari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400"/>
              <a:t>Makunguwo Akaunza Chingwa neNyama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/>
              <a:t>Uchanwa murukova, uye ndarayira makunguwo kuti akupe zvokudya ikoko.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madzimambo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Kwaiva namambo ainzi Ahabhu akanga akaipa kwazvo pamberi paMwari. Muprofita Eria akaudza Ahabhi shoko raMwari.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“Hakuzonayi mvura panyika!” Ipapo Ahabhi akaedza kumuuraya. Mwari akaita kuti avande kuna mambo Ahabhu.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Eria akatizira kunyika yakanga yaudzwa naMwari.</a:t>
            </a:r>
          </a:p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Asi, akanga asingakwanisi kuwana zvokudya zvokudya ikoko.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Mwari akarayira makunguwo kuti ape Eria zvokudya ikoko. Makunguvo akamuvigira chingwa nenyama mangwanani namadeko, uye akanwa murukova.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Jonatani akafarira Dhavhidhi zvikuru. Jonatani akava mumwe naDhavhidhi mumweya.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Eria akateerera shoko raMwari achiisa upenyu hwake pangozi uye akawana chiitiko chinoshamisa chekudzivirirwa naMwari.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Chidzidzo Chanhasi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Mambo akaipa, Ahabhi akanga asingafariri kuteerera shoko raMwari. Saka, akaedza kuuraya muprofita waMwari, Eriya akanga ataura shoko raMwari.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Asi, Mwari akadzivirira uye akachengeta Eria nenzira inoshamisa!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Tinofanira kuteerera uye kuzivisa shoko raMwari mune chero mamiriro ezvinhu saEria.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Chokwadi Mwari achatidzivirira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3200"/>
              <a:t>Mwari ndiani?</a:t>
            </a:r>
            <a:r xmlns:a="http://schemas.openxmlformats.org/drawingml/2006/main">
              <a:rPr lang="s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rgbClr val="C00000"/>
                </a:solidFill>
              </a:rPr>
              <a:t>Mwari variko..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Mwari ndiye anotarisira avo vanoteerera uye vanochengeta mazwi Ake nenzira inoshamisa.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Mibvunzo Yanhasi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Ndiani akaunzira Eria zvokudya?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bhiza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gondo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dhiragoni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gunguo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n" altLang="ko-KR" sz="2800">
                <a:solidFill>
                  <a:srgbClr val="FF0000"/>
                </a:solidFill>
              </a:rPr>
              <a:t>gunguo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/>
              <a:t>Uchanwa murukova, uye ndarayira makunguwo kuti akupe zvokudya ikoko.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madzimambo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35 Shoko raMwari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400"/>
              <a:t>Flour nemafuta</a:t>
            </a:r>
          </a:p>
          <a:p>
            <a:pPr xmlns:a="http://schemas.openxmlformats.org/drawingml/2006/main" algn="ctr"/>
            <a:r xmlns:a="http://schemas.openxmlformats.org/drawingml/2006/main">
              <a:rPr lang="sn" altLang="ko-KR" sz="4400"/>
              <a:t>haina kushandiswa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Enda pakarepo kuZarefati yeSidhoni undogarako. ndaraira chirikadzi panzvimbo iyo kuti ikupe zvokudya;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madzimambo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Kwakanga kusina kunaya muna Israeri sezvakataurwa naJehovha Mwari. Saka pakanga pasina chokudya chokuti vanhu vadye.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Jehovha Mwari akatuma Eriya kuchirikadzi yaigara muZarefati.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Eria akamukumbira kuti azvigadzirire chingwa nesadza reupfu nemafuta mashoma akanga asara kwaari.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Jonatani akapa Dhavhidhi bakatwa rake nomuseve wake. Zvaireva kuti ainyatsotenda muna Dhavhidhi.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Kunyange zvazvo akanga asina hupfu namafuta aikwana vanhu vaigara pazviri, sezvakanga zvarehwa naEria, akagadzira chingwa akatanga kupa Eria, akazvigadzirira.</a:t>
            </a:r>
            <a:r xmlns:a="http://schemas.openxmlformats.org/drawingml/2006/main">
              <a:rPr lang="sn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Zvino, zvinoshamisa, chirongo chefurawa nechirongo chemafuta zvakanga</a:t>
            </a:r>
            <a:r xmlns:a="http://schemas.openxmlformats.org/drawingml/2006/main">
              <a:rPr lang="sn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isina kushandiswa.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Rimwe zuva mwanakomana wake akafa. Asi Jehovha Mwari akarega upenyu hwomukomana huchidzokera kwaari uye akararama. Akapa mbiri kuna Mwari.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Chidzidzo Chanhasi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Chirikadzi iyi yakapa hupfu nemafuta</a:t>
            </a:r>
          </a:p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kuna Mwari.</a:t>
            </a:r>
            <a:r xmlns:a="http://schemas.openxmlformats.org/drawingml/2006/main">
              <a:rPr lang="sn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Ipapo, akawana chikomborero chikuru</a:t>
            </a:r>
          </a:p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kupfuura fungidziro.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Dzimwe nguva, pachava nenguva yatinofanira kupa chimwe chinhu chinokosha kuna Mwari.</a:t>
            </a:r>
          </a:p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Zvino, Mwari anotiropafadza zvakanyanya kuburikidza nemupiro nechibayiro ichi.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3200"/>
              <a:t>Mwari ndiani?</a:t>
            </a:r>
            <a:r xmlns:a="http://schemas.openxmlformats.org/drawingml/2006/main">
              <a:rPr lang="s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rgbClr val="C00000"/>
                </a:solidFill>
              </a:rPr>
              <a:t>Mwari variko..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Mwari ndiye anotipa zvese zvatinoda kuti tirarame nekudya, zvipfeko, uye imba, nezvimwe.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Mibvunzo Yanhasi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Mwari vakati kuna Eria aende kunaani??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mambo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mupristi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shirikadzi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general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sn" altLang="ko-KR" sz="2800">
                <a:solidFill>
                  <a:srgbClr val="FF0000"/>
                </a:solidFill>
              </a:rPr>
              <a:t>shirikadzi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Enda pakarepo kuZarefati yeSidhoni undogarako. ndaraira chirikadzi panzvimbo iyo kuti ikupe zvokudya;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madzimambo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36 Shoko raMwari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n" altLang="ko-KR" sz="4400"/>
              <a:t>Moto Wakadonha kubva Kudenga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Ipapo moto waJehovha wakaburuka, ukapisa chibayiro, nehuni, namabwe, nevhu, ukananzva mvura yaiva mumugero.</a:t>
            </a:r>
            <a:r xmlns:a="http://schemas.openxmlformats.org/drawingml/2006/main">
              <a:rPr lang="s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madzimambo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Mwari akatuma Eria kuna mambo akaipa Ahabhu weIsraeri. “Uchasvika pakuziva kuti ndiani Mwari chaiye!”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Eriya akarwa nevaprofita venhema 850 vevanamati vezvidhori. “Mwari anopindura nomoto ndiye Mwari wechokwadi!”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Jonatani akapa Dhavhidhi nguo dzake dzinokosha. Kwakaratidza ushamwari hwakadzama hwaJonatani naDhavhidhi.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Maporofita mazana masere nemakumi mashanu vakadana zita ramwari wavo uye vakatamba vachitenderedza atari asi pakanga pasina kudavirwa kwemoto.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Yakanga iri nguva yaEria. Eria akanamata akananga kudenga. Ipapo moto waMwari wakaburuka ukapisa chibayiro paaritari.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“Jehovha ndiye Mwari chaiye!” Vanhu veIsirairi vakatendeuka pazvivi zvavo vakapa mbiri kuna Mwari.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Chidzidzo Chanhasi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Vamwari venhema vaisagona kuita chinhu.</a:t>
            </a:r>
          </a:p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r xmlns:a="http://schemas.openxmlformats.org/drawingml/2006/main">
              <a:rPr lang="sn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ivo</a:t>
            </a:r>
            <a:r xmlns:a="http://schemas.openxmlformats.org/drawingml/2006/main">
              <a:rPr lang="sn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had</a:t>
            </a:r>
            <a:r xmlns:a="http://schemas.openxmlformats.org/drawingml/2006/main">
              <a:rPr lang="sn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Aihwa</a:t>
            </a:r>
            <a:r xmlns:a="http://schemas.openxmlformats.org/drawingml/2006/main">
              <a:rPr lang="sn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simba.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Mwari vane masimba ose.</a:t>
            </a:r>
          </a:p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Tinogona kuona zvishamiso zvake kana tikavimba naye uye tichitenda maAri.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n" altLang="ko-KR" sz="3200"/>
              <a:t>Mwari ndiani?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ko-KR" sz="3600">
                <a:solidFill>
                  <a:srgbClr val="C00000"/>
                </a:solidFill>
              </a:rPr>
              <a:t>Mwari variko..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Ndiye Mwari chaiye uye mupenyu uye anoshanda uyo akasiyana nezvidhori zvenhema.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Mibvunzo Yanhasi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Chii chakadonha kubva kudenga Eriya paakanyengetera?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sinou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mvura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dombo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moto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n" altLang="ko-KR" sz="2800">
                <a:solidFill>
                  <a:srgbClr val="FF0000"/>
                </a:solidFill>
              </a:rPr>
              <a:t>moto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Ipapo moto waJehovha wakaburuka, ukapisa chibayiro, nehuni, namabwe, nevhu, ukananzva mvura yaiva mumugero.</a:t>
            </a:r>
            <a:r xmlns:a="http://schemas.openxmlformats.org/drawingml/2006/main">
              <a:rPr lang="s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madzimambo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AIHWA. 37 Shoko raMwari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400"/>
              <a:t>Naamani Akaporeswa Maperembudzi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Naizvozvo akaburuka, akandonyura muna Joridhani kanomwe, sezvaakanga audzwa nomunhu waMwari; nyama yake ikavandudzwa, ikachena, ikaita somwana muduku.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Madzimambo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Naamani akanga ari mukuru wehondo yamambo weAramu, asi akanga ana maperembudzi. Akaenda kuna Erisha akanga ari muprofita weIsraeri kuti aporeswe.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Dhavhidhi akanga ari mumamiriro ezvinhu ane ngozi zvokufa kanoverengeka, nokuti mambo Sauro akaedza kumuuraya. Zvisinei, aigona kupukunyuka ngozi idzodzo nebetsero yaJonatani.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Erisha haana kusangana naye, asi akangoti, Enda, undoshamba kanomwe muna Jorodhani.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Naamani akatsamwira shoko raErisha. Asi varanda vake vakati kwaari, “Enda kurwizi undonyudza muviri wako.”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Naamani akazvinyudza muna Jorodhani kanomwe, sezvakataura Erisha navaranda vake.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Ipapo, zvinoshamisa, nyama yake yakadzorerwa ndokuva yakachena.</a:t>
            </a:r>
          </a:p>
          <a:p>
            <a:r xmlns:a="http://schemas.openxmlformats.org/drawingml/2006/main">
              <a:rPr lang="sn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Naamani akadzokera kuna Erisha ndokupa mbiri kuna Mwari.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Chidzidzo Chanhasi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Naamani paakanzwa Erisha uyo akanga ari munhu waMwari uye akateerera shoko rake, akaropafadzwa kunatswa pamaperembudzi ake.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Hatifanire kurarama nekuda kwedu,</a:t>
            </a:r>
          </a:p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asi nokuda kwaMwari.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Kana tichirarama uye tichiteerera shoko raMwari.</a:t>
            </a:r>
          </a:p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Tinogona kukomborerwa nemakomborero akawanda ayo Mwari anogona kutipa.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rgbClr val="FF0000"/>
                </a:solidFill>
              </a:rPr>
              <a:t>Mwari?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rgbClr val="C00000"/>
                </a:solidFill>
              </a:rPr>
              <a:t>Mwari variko..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Mwari ndivo vanogona kuporesa zvirwere zvese. NdiMwari Wemasimbaose anogona kutiporesa.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Mibvunzo Yanhasi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Naamani akazvinyudza muRwizi rwaJodhani kangani?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katatu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kamwe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kashanu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zvinomwe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nguva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n" altLang="ko-KR" sz="2800">
                <a:solidFill>
                  <a:srgbClr val="FF0000"/>
                </a:solidFill>
              </a:rPr>
              <a:t>kanomwe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Naizvozvo akaburuka, akandonyura muna Joridhani kanomwe, sezvaakanga audzwa nomunhu waMwari; nyama yake ikavandudzwa, ikachena, ikaita somwana muduku.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Madzimambo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38 Shoko raMwari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400"/>
              <a:t>Kugadziridza Temberi yaMwari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bg1">
                    <a:lumMod val="50000"/>
                  </a:schemeClr>
                </a:solidFill>
              </a:rPr>
              <a:t>Naizvozvo mambo Joashi akadana mupristi Jehoyadha navamwe vapristi, akati kwavari, Munoregereiko kugadzira zvakaputswa patemberi?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Madzimambo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Chidzidzo Chanhasi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Jonatani haana kusarudza chido chake choudyire, asi shamwari yake, Dhavhidhi.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SaJonatani,</a:t>
            </a:r>
          </a:p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ngative shamwari yakanaka kune shamwari yedu.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Joashi mambo waJudha akanga ane pfungwa yokugadzirisa temberi yaMwari yakanga yaparadzwa.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Zvisinei, mari yacho yakanga isina kukwana kugadzirisa temberi. Joashi akafunga kupiwa chipiriso chokugadzirisa temberi yaMwari.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Vanhu vaida Mwari nomwoyo wose vaipa mari yokugadziridza temberi.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Mari yakaunganidzwa yokugadzirisa temberi yakapiwa kuvashandi, uye vakagadzira temberi nokutendeka kwakakwana.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“Wow! Itemberi yakaisvonaka zvakadini!” Joashi akafara achifunga kuti Mwari aizomufadza.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Chidzidzo Chanhasi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Joashi aiona temberi yaMwari senzvimbo inokosha, umo vanhu vainamatira Mwari.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Chechi ndiyo nzvimbo Mwari anenge aripo patinomunamata.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Saka, tinofanira kuda chechi nekuirangarira zvakanyanya.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rgbClr val="FF0000"/>
                </a:solidFill>
              </a:rPr>
              <a:t>Mwari?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rgbClr val="C00000"/>
                </a:solidFill>
              </a:rPr>
              <a:t>Mwari ndiye...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Mwari anogadza mumwe nomumwe wedu seTemberi yake Tsvene.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Mwari vanosangana nevanomunamata.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Mibvunzo Yanhasi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Joashi akasarudza kugadzirisa chii?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pamuzinda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zvake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room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chikoro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Tembere Tsvene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n" altLang="ko-KR" sz="2800">
                <a:solidFill>
                  <a:srgbClr val="FF0000"/>
                </a:solidFill>
              </a:rPr>
              <a:t>Tembere Tsvene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bg1">
                    <a:lumMod val="50000"/>
                  </a:schemeClr>
                </a:solidFill>
              </a:rPr>
              <a:t>Naizvozvo mambo Joashi akadana mupristi Jehoyadha navamwe vapristi, akati kwavari, Munoregereiko kugadzira zvakaputswa patemberi?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Madzimambo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Kwete. 39 Shoko raMwari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3600"/>
              <a:t>Nehemia, uyo akavakazve rusvingo rweJerusarema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n" altLang="ko-KR" sz="3200"/>
              <a:t>Mwari?</a:t>
            </a:r>
            <a:r xmlns:a="http://schemas.openxmlformats.org/drawingml/2006/main">
              <a:rPr lang="s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ko-KR" sz="3600">
                <a:solidFill>
                  <a:srgbClr val="C00000"/>
                </a:solidFill>
              </a:rPr>
              <a:t>Mwari..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Ndiye anotipa shamwari dzakanaka.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Tenda Mwari nekutipa shamwari dzakanaka!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bg1">
                    <a:lumMod val="50000"/>
                  </a:schemeClr>
                </a:solidFill>
              </a:rPr>
              <a:t>Ndakapindura ndikati kuna mambo, Kana mambo achifara nazvo, uye kana muranda wenyu awana nyasha kwaari, ngaanditume kuguta raJudha, kwakavigwa madzibaba angu, ndinorivakazve.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Nehemia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Mambo wePezhiya akapa mvumo yokuti mudiri wamambo Nehemia avakezve guta nenhare yakanga yaparadzwa.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Nehemia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vakadzokera kuJerusarema nevaIsraeri vazhinji uye vakavakazve rusvingo rweJerusarema navo.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Zvisinei, vakavhiringidzwa nemamwe madzinza akanga asingafariri kumutsidzirwa kwevaIsraeri. Uyezve, vaIsraeri vakawanda vakatanga kunyunyuta.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Nehemia akakumbira rubatsiro kuna Mwari. Mwari akamupa simba noushingi hwokuita basa racho.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Pakupedzisira, Nehemia akapedza kuvakazve rusvingo rweJerusarema navanhu vaIsraeri. Pashure pokunge apedza rusvingo, iye navanhu vake vakanamata Mwari nomufaro.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Chidzidzo Chanhasi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Nehemia akapedza kuvakazve rusvingo achibatsirwa naMwari kunyange zvazvo paiva nenyonganyonga dzakawanda.</a:t>
            </a:r>
          </a:p>
          <a:p>
            <a:pPr xmlns:a="http://schemas.openxmlformats.org/drawingml/2006/main" algn="ctr"/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Patinoita basa raMwari tinogona kusangana nemamiriro ezvinhu akaoma.</a:t>
            </a:r>
          </a:p>
          <a:p>
            <a:pPr xmlns:a="http://schemas.openxmlformats.org/drawingml/2006/main" algn="ctr"/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Zvakadaro, kana Mwari ainesu uye isu tiinaye, tinogona kukunda matambudziko ese iwayo.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3200"/>
              <a:t>Mwari?</a:t>
            </a:r>
            <a:r xmlns:a="http://schemas.openxmlformats.org/drawingml/2006/main">
              <a:rPr lang="s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rgbClr val="C00000"/>
                </a:solidFill>
              </a:rPr>
              <a:t>Mwari variko..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Mwari ndiye anotibatsira uye anotipa simba uye ushingi patinonamata nekukumbira rubatsiro panguva yakaoma.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Mibvunzo Yanhasi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Nei Nehemia akadzokera kumusha?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kufamba..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kuenda kuchikoro..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kunamata..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kuvakazve rusvingo rweJerusarema..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n" altLang="ko-KR" sz="2800">
                <a:solidFill>
                  <a:srgbClr val="FF0000"/>
                </a:solidFill>
              </a:rPr>
              <a:t>kuvakazve rusvingo rweJerusarema..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bg1">
                    <a:lumMod val="50000"/>
                  </a:schemeClr>
                </a:solidFill>
              </a:rPr>
              <a:t>Ndakapindura ndikati kuna mambo, Kana mambo achifara nazvo, uye kana muranda wenyu awana nyasha kwaari, ngaanditume kuguta raJudha, kwakavigwa madzibaba angu, ndinorivakazve.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Nehemia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