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sd"/>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sd" altLang="en-US" err="1"/>
              <a:t>ٿِي</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d" altLang="ko-KR" b="1">
                <a:solidFill>
                  <a:schemeClr val="tx1">
                    <a:lumMod val="50000"/>
                    <a:lumOff val="50000"/>
                  </a:schemeClr>
                </a:solidFill>
              </a:rPr>
              <a:t>نه.</a:t>
            </a:r>
            <a:r xmlns:a="http://schemas.openxmlformats.org/drawingml/2006/main">
              <a:rPr lang="sd" altLang="en-US" b="1">
                <a:solidFill>
                  <a:schemeClr val="tx1">
                    <a:lumMod val="50000"/>
                    <a:lumOff val="50000"/>
                  </a:schemeClr>
                </a:solidFill>
              </a:rPr>
              <a:t> </a:t>
            </a:r>
            <a:r xmlns:a="http://schemas.openxmlformats.org/drawingml/2006/main">
              <a:rPr lang="sd" altLang="ko-KR" b="1">
                <a:solidFill>
                  <a:schemeClr val="tx1">
                    <a:lumMod val="50000"/>
                    <a:lumOff val="50000"/>
                  </a:schemeClr>
                </a:solidFill>
              </a:rPr>
              <a:t>31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sd" altLang="ko-KR" sz="4000"/>
              <a:t>جونٿن،</a:t>
            </a:r>
          </a:p>
          <a:p>
            <a:pPr xmlns:a="http://schemas.openxmlformats.org/drawingml/2006/main" algn="ctr"/>
            <a:r xmlns:a="http://schemas.openxmlformats.org/drawingml/2006/main">
              <a:rPr lang="sd" altLang="ko-KR" sz="4000"/>
              <a:t>دائود جو سٺو دوست</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sd" altLang="ko-KR" sz="3200">
                <a:solidFill>
                  <a:schemeClr val="tx1">
                    <a:lumMod val="65000"/>
                    <a:lumOff val="35000"/>
                  </a:schemeClr>
                </a:solidFill>
              </a:rPr>
              <a:t>جوناٿن دائود کي ڇا نه ڏنو؟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تلوار</a:t>
            </a:r>
            <a:r xmlns:a="http://schemas.openxmlformats.org/drawingml/2006/main">
              <a:rPr lang="sd"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ڍال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تير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ڪپڙا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sd" altLang="en-US" sz="2800">
                <a:solidFill>
                  <a:srgbClr val="FF0000"/>
                </a:solidFill>
              </a:rPr>
              <a:t>② </a:t>
            </a:r>
            <a:r xmlns:a="http://schemas.openxmlformats.org/drawingml/2006/main">
              <a:rPr lang="sd" altLang="ko-KR" sz="2800">
                <a:solidFill>
                  <a:srgbClr val="FF0000"/>
                </a:solidFill>
              </a:rPr>
              <a:t>ڍال</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40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راڻي ايستر جي جرئت.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پوءِ بادشاھ پڇيو ته، ”راڻي ايستر، اھو ڇا آھي، تنھنجي عرض ڇا آھي؟ اڌ بادشاھت به توکي ڏني ويندي.</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ايستر</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اهو وقت هو جڏهن هڪ عقلمند يهودي عورت ايستر فارس جي راڻي هئي. بهرحال، هامان بادشاهه جي قانون کي استعمال ڪندي يهودين کي تباهه ڪرڻ جي سازش ڪئي.</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هن سوچيو، ”جيڪڏهن مان بادشاهه جي سڏڻ کان سواءِ بادشاهه وٽ پهتس ته مون کي قتل ڪيو ويندو. بهرحال، هن بادشاهه ڏانهن وڃڻ جو فيصلو ڪيو ته هن جي ماڻهن کي بچايو وڃي، جيتوڻيڪ اهو قانون جي خلاف هو.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پر، جڏهن هن راڻي ايستر کي درٻار ۾ بيٺل ڏٺو، تڏهن ڏاڍو خوش ٿيو ۽ چيائين، ”تنهنجي ڪهڙي درخواست آهي؟ مان توکي ڏيندس“.</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يهودين کي تباهه ڪرڻ لاء هامان جي سازش بادشاهه طرفان نازل ڪيو ويو. نتيجي طور، هن کي بادشاهه کان نفرت هئي ۽ قتل ڪيو ويو.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600">
                <a:solidFill>
                  <a:schemeClr val="tx1">
                    <a:lumMod val="65000"/>
                    <a:lumOff val="35000"/>
                  </a:schemeClr>
                </a:solidFill>
              </a:rPr>
              <a:t>"توهان جي مهرباني، رب، اسان جي حفاظت لاء!" راڻي ايستر جي جرئت جي ڪري، يهودين کي محفوظ ڪيو ويو.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chemeClr val="tx1">
                    <a:lumMod val="65000"/>
                    <a:lumOff val="35000"/>
                  </a:schemeClr>
                </a:solidFill>
              </a:rPr>
              <a:t>جيتوڻيڪ ايستر کي موت جي سزا ڏني وئي هئي، هن خدا کان دعا ڪئي ته هو پنهنجي ماڻهن کي جرئت سان بچائي.</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خدا يھودين کي بحران کان بچايو ايستر جي دعا ذريعي پنھنجي شاندار حڪمت ۽ طاقت سان.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اچو ته يقين رکون ۽ اسان جي روزاني زندگي ۾ خدا جي شاندار مدد ۽ نجات جي اميد رکون.</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اهو آهي جيڪو پنهنجي ماڻهن کي آخر تائين رکي ٿو ۽ مدد ڪري ٿو.</a:t>
            </a:r>
            <a:r xmlns:a="http://schemas.openxmlformats.org/drawingml/2006/main">
              <a:rPr lang="sd"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sd" altLang="ko-KR" sz="3600">
                <a:solidFill>
                  <a:schemeClr val="tx1">
                    <a:lumMod val="65000"/>
                    <a:lumOff val="35000"/>
                  </a:schemeClr>
                </a:solidFill>
              </a:rPr>
              <a:t>خدا مون کي دنيا جي آخر تائين رکي ٿو ۽ مدد ڪري رهيو آهي.</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200">
                <a:solidFill>
                  <a:schemeClr val="tx1">
                    <a:lumMod val="65000"/>
                    <a:lumOff val="35000"/>
                  </a:schemeClr>
                </a:solidFill>
              </a:rPr>
              <a:t>ايستر کي ڇا ٿيو جڏهن هوءَ بغير سڏڻ جي بادشاهه وٽ پهتي؟</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هن کي موت جي سزا ڏيڻي هئي.</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هوءَ ٻاهر ڪڍي وئي.</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هوءَ بادشاهه سان نه ملي سگهي.</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هوءَ بادشاهه کي چئي سگهي ٿي ته هوءَ ڪهڙي درخواست ڪرڻ چاهي ٿي.</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④ </a:t>
            </a:r>
            <a:r xmlns:a="http://schemas.openxmlformats.org/drawingml/2006/main">
              <a:rPr lang="sd" altLang="ko-KR" sz="2800">
                <a:solidFill>
                  <a:srgbClr val="FF0000"/>
                </a:solidFill>
              </a:rPr>
              <a:t>هوءَ بادشاهه کي چئي سگهي ٿي ته هوءَ ڪهڙي درخواست ڪرڻ چاهي ٿي.</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داؤد جي شائول سان ڳالهائڻ کان پوء، يوناٿن داؤد سان روح ۾ هڪ ٿي ويو، ۽ هن کي پاڻ وانگر پيار ڪيو.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d" altLang="ko-KR" sz="2800">
                <a:solidFill>
                  <a:schemeClr val="tx1">
                    <a:lumMod val="65000"/>
                    <a:lumOff val="35000"/>
                  </a:schemeClr>
                </a:solidFill>
              </a:rPr>
              <a:t>1 سموئيل 18:</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پوءِ بادشاھ پڇيو ته، ”راڻي ايستر، اھو ڇا آھي، تنھنجي عرض ڇا آھي؟ اڌ بادشاھت به توکي ڏني ويندي.</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ايستر</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sd" altLang="ko-KR" b="1">
                <a:solidFill>
                  <a:schemeClr val="tx1">
                    <a:lumMod val="50000"/>
                    <a:lumOff val="50000"/>
                  </a:schemeClr>
                </a:solidFill>
              </a:rPr>
              <a:t>نمبر 41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d" altLang="ko-KR" sz="4400"/>
              <a:t>نوڪري جنهن کي خدا طرفان برڪت ڏني وئي هئي</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عز جي ملڪ ۾ ھڪڙو ماڻھو رھندو ھو جنھن جو نالو ايوب ھو. هي ماڻهو بي قصور ۽ سڌو هو. هن خدا کان ڊڄو ۽ برائي کان پاسو ڪيو.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d" altLang="ko-KR" sz="2800">
                <a:solidFill>
                  <a:schemeClr val="tx1">
                    <a:lumMod val="65000"/>
                    <a:lumOff val="35000"/>
                  </a:schemeClr>
                </a:solidFill>
              </a:rPr>
              <a:t>نوڪري</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ايوب جيڪو اوڀر جي ملڪ عز ۾ رهندو هو، اهو سڀ کان وڌيڪ امير هو. هو خدا کان ڊڄندو هو ۽ بي عيب ۽ سڌو هو.</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"ڇاڪاڻ ته توهان ايوب کي برڪت ڏني، هو توهان کان ڊڄي ٿو! ڇا ايوب خدا کان بي خوف ڊڄي ٿو؟ شيطان ايوب کي امتحان ڏيڻ جي سازش ڪئي.</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sd" altLang="ko-KR" sz="2400">
                <a:solidFill>
                  <a:schemeClr val="tx1">
                    <a:lumMod val="65000"/>
                    <a:lumOff val="35000"/>
                  </a:schemeClr>
                </a:solidFill>
              </a:rPr>
              <a:t>شيطان رات جو سڀ ڪجهه، سندس اولاد ۽ سندس سڀ ملڪيت کسي ورتو. هو دنيا جو سڀ کان وڌيڪ بدبخت انسان بڻجي ويو.</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sd" altLang="ko-KR" sz="2600">
                <a:solidFill>
                  <a:schemeClr val="tx1">
                    <a:lumMod val="65000"/>
                    <a:lumOff val="35000"/>
                  </a:schemeClr>
                </a:solidFill>
              </a:rPr>
              <a:t>هن جي زال هن کي اهو چئي ڇڏيو ته ”خدا جي لعنت ڪر ۽ مري وڃ! ايوب جا دوست آيا ۽ مٿس الزام لڳا، پر ايوب هميشه وانگر خدا تي ڀروسو ڪيو.</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sd" altLang="ko-KR" sz="2600">
                <a:solidFill>
                  <a:schemeClr val="tx1">
                    <a:lumMod val="65000"/>
                    <a:lumOff val="35000"/>
                  </a:schemeClr>
                </a:solidFill>
              </a:rPr>
              <a:t>اهو دور هو ڏک ۽ تڪليف ۾. تنهن هوندي به ايوب امتحان مان گذريو ۽ خدا کيس اڳ کان وڌيڪ وڏي نعمت ڏني. اھو ھڪڙو ماڻھو بڻجي ويو جيڪو خدا کان اڳ کان وڌيڪ ڊڄي ويو.</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sd" altLang="ko-KR" sz="3200">
                <a:solidFill>
                  <a:schemeClr val="tx1">
                    <a:lumMod val="65000"/>
                    <a:lumOff val="35000"/>
                  </a:schemeClr>
                </a:solidFill>
              </a:rPr>
              <a:t>جيتوڻيڪ ايوب ھڪڙو سڌريل ماڻھو ھو، شيطان کيس مصيبت ڏني.</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مشڪلاتن جي باوجود، ايوب خدا تي ايمان آندو ۽ خدا تي صبر ڪيو.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اهي مشڪلاتون اسان تي اچي سگهن ٿيون.</a:t>
            </a:r>
          </a:p>
          <a:p>
            <a:pPr xmlns:a="http://schemas.openxmlformats.org/drawingml/2006/main" algn="ctr"/>
            <a:r xmlns:a="http://schemas.openxmlformats.org/drawingml/2006/main">
              <a:rPr lang="sd" altLang="ko-KR" sz="3200">
                <a:solidFill>
                  <a:schemeClr val="tx1">
                    <a:lumMod val="65000"/>
                    <a:lumOff val="35000"/>
                  </a:schemeClr>
                </a:solidFill>
              </a:rPr>
              <a:t>ان وقت، اسان کي خدا تي ايمان آڻڻ ۽ خدا تي صبر ڪرڻ گهرجي.</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sd" altLang="ko-KR" sz="3200"/>
              <a:t>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خدا هڪ آهي</a:t>
            </a:r>
          </a:p>
          <a:p>
            <a:r xmlns:a="http://schemas.openxmlformats.org/drawingml/2006/main">
              <a:rPr lang="sd" altLang="ko-KR" sz="3600">
                <a:solidFill>
                  <a:schemeClr val="tx1">
                    <a:lumMod val="65000"/>
                    <a:lumOff val="35000"/>
                  </a:schemeClr>
                </a:solidFill>
              </a:rPr>
              <a:t>جيڪو اسان کي پنهنجي مرضي مطابق امير يا غريب ڪري سگهي ٿو.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32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سليمان جن کي حڪمت تحفي طور ملي.</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نوڪري بابت ڪهڙو غلط آهي؟</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هو امير هو.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هو اوڀر جي زمين ۾ رهندو هو.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هو بادشاهه هو.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هو خدا کان ڊڄندو هو.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sd" altLang="en-US" sz="2800">
                <a:solidFill>
                  <a:srgbClr val="FF0000"/>
                </a:solidFill>
              </a:rPr>
              <a:t>③ </a:t>
            </a:r>
            <a:r xmlns:a="http://schemas.openxmlformats.org/drawingml/2006/main">
              <a:rPr lang="sd" altLang="ko-KR" sz="2800">
                <a:solidFill>
                  <a:srgbClr val="FF0000"/>
                </a:solidFill>
              </a:rPr>
              <a:t>هو بادشاهه هو.</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عز جي ملڪ ۾ ھڪڙو ماڻھو رھندو ھو جنھن جو نالو ايوب ھو. هي ماڻهو بي قصور ۽ سڌو هو. هن خدا کان ڊڄو ۽ برائي کان پاسو ڪيو.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d" altLang="ko-KR" sz="2800">
                <a:solidFill>
                  <a:schemeClr val="tx1">
                    <a:lumMod val="65000"/>
                    <a:lumOff val="35000"/>
                  </a:schemeClr>
                </a:solidFill>
              </a:rPr>
              <a:t>نوڪري</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نه. 42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دانيال بادشاهه جي ماني کائڻ کان انڪار ڪيو.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پر دانيال فيصلو ڪيو ته هو شاهي کاڌي ۽ شراب سان پاڻ کي ناپاڪ نه ڪن، ۽ هن چيف آفيسر کان اجازت گهري ته هو پاڻ کي اهڙي طرح ناپاڪ نه ڪن.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دانيال</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500">
                <a:solidFill>
                  <a:schemeClr val="tx1">
                    <a:lumMod val="65000"/>
                    <a:lumOff val="35000"/>
                  </a:schemeClr>
                </a:solidFill>
              </a:rPr>
              <a:t>دانيال ۽ سندس ٽن ساٿين کي قيد ڪري بابل آندو ويو. بادشاھه پنھنجي عملدارن کي حڪم ڏنو ته کين سيکاري کين بادشاھه جو کاڌو ۽ شراب ڏنو وڃي.</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400">
                <a:solidFill>
                  <a:schemeClr val="tx1">
                    <a:lumMod val="65000"/>
                    <a:lumOff val="35000"/>
                  </a:schemeClr>
                </a:solidFill>
              </a:rPr>
              <a:t>"اسان چاهيون ٿا ته خدا جي قانون طرفان منع ٿيل کاڌو نه کائو!" دانيال ۽ سندس ٽن دوستن چيف آفيسر کان اجازت گهري ته هو پاڻ کي اهڙي طرح ناپاڪ نه ڪن.</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600">
                <a:solidFill>
                  <a:schemeClr val="tx1">
                    <a:lumMod val="65000"/>
                    <a:lumOff val="35000"/>
                  </a:schemeClr>
                </a:solidFill>
              </a:rPr>
              <a:t>دانيال ۽ سندس ٽي دوست بت تي پيش ڪيل کاڌو کائڻ بدران ڀاڄيون ۽ پاڻي کائيندا هئا. خدا انهن جو قدر ڪيو ۽ انهن کي وڌيڪ عقل ڏنو.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500">
                <a:solidFill>
                  <a:schemeClr val="tx1">
                    <a:lumMod val="65000"/>
                    <a:lumOff val="35000"/>
                  </a:schemeClr>
                </a:solidFill>
              </a:rPr>
              <a:t>”ڪيترا عقلمند آهن اهي! بادشاهه حيران ٿي نه سگهيو ته اهي شاهي کاڌو کائڻ وارن ٻين نوجوانن کان وڌيڪ صحتمند ۽ عقلمند نظر اچن ٿا.</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600">
                <a:solidFill>
                  <a:schemeClr val="tx1">
                    <a:lumMod val="65000"/>
                    <a:lumOff val="35000"/>
                  </a:schemeClr>
                </a:solidFill>
              </a:rPr>
              <a:t>ان کان پوء دانيال ۽ سندس ٽن دوستن بابل جي اهم شين جي ذميواري ورتي ۽ پاڻ کي خدا جي اڳيان پاڪ رکيو.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200">
                <a:solidFill>
                  <a:schemeClr val="tx1">
                    <a:lumMod val="65000"/>
                    <a:lumOff val="35000"/>
                  </a:schemeClr>
                </a:solidFill>
              </a:rPr>
              <a:t>دانيال ۽ سندس ٽن دوستن پنهنجي ذهن کي خدا جي قانون کي قيد جي حالت ۾ رکڻ لاء تيار ڪيو.</a:t>
            </a:r>
          </a:p>
          <a:p>
            <a:r xmlns:a="http://schemas.openxmlformats.org/drawingml/2006/main">
              <a:rPr lang="sd" altLang="ko-KR" sz="3200">
                <a:solidFill>
                  <a:schemeClr val="tx1">
                    <a:lumMod val="65000"/>
                    <a:lumOff val="35000"/>
                  </a:schemeClr>
                </a:solidFill>
              </a:rPr>
              <a:t>ان کان پوء، اھي صحتمند ۽ سمجھدار ٿي ويا ٻين ماڻھن کان جيڪي شاهي کاڌو کائيندا ھئا.</a:t>
            </a:r>
          </a:p>
          <a:p>
            <a:r xmlns:a="http://schemas.openxmlformats.org/drawingml/2006/main">
              <a:rPr lang="sd" altLang="ko-KR" sz="3200">
                <a:solidFill>
                  <a:schemeClr val="tx1">
                    <a:lumMod val="65000"/>
                    <a:lumOff val="35000"/>
                  </a:schemeClr>
                </a:solidFill>
              </a:rPr>
              <a:t>اسان کي ڪنهن به حالت ۾ خدا جي فرمانبرداري ڪرڻ گهرجي.</a:t>
            </a:r>
          </a:p>
          <a:p>
            <a:r xmlns:a="http://schemas.openxmlformats.org/drawingml/2006/main">
              <a:rPr lang="sd" altLang="ko-KR" sz="3200">
                <a:solidFill>
                  <a:schemeClr val="tx1">
                    <a:lumMod val="65000"/>
                    <a:lumOff val="35000"/>
                  </a:schemeClr>
                </a:solidFill>
              </a:rPr>
              <a:t>خدا سان پيار ڪرڻ کان وڌيڪ ڪا به اهم شيء ناهي.</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بادشاهه سليمان، دولت ۽ حڪمت ۾ زمين جي ٻين بادشاهن کان وڌيڪ هو.</a:t>
            </a:r>
            <a:r xmlns:a="http://schemas.openxmlformats.org/drawingml/2006/main">
              <a:rPr lang="sd"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2 تاريخ 9:</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WHO</a:t>
            </a:r>
            <a:r xmlns:a="http://schemas.openxmlformats.org/drawingml/2006/main">
              <a:rPr lang="sd" altLang="en-US" sz="3200"/>
              <a:t> </a:t>
            </a:r>
            <a:r xmlns:a="http://schemas.openxmlformats.org/drawingml/2006/main">
              <a:rPr lang="sd" altLang="ko-KR" sz="3200"/>
              <a:t>آهي</a:t>
            </a:r>
            <a:r xmlns:a="http://schemas.openxmlformats.org/drawingml/2006/main">
              <a:rPr lang="sd" altLang="en-US" sz="3200"/>
              <a:t> </a:t>
            </a:r>
            <a:r xmlns:a="http://schemas.openxmlformats.org/drawingml/2006/main">
              <a:rPr lang="sd" altLang="ko-KR" sz="3200"/>
              <a:t>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اهو آهي جيڪو هڪ ئي وقت ۾ سڀني هنڌن تي ٿي سگهي ٿو. ۽ اھو غالب آھي.</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دانيال ۽ سندس ٽن ساٿين بادشاهه جي کاڌي جي بدران ڪهڙو کاڌو کائيندا هئا؟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پاڻي ۽ ڀاڄيون</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ڪوڪي ۽ ڪوڪ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نوڊل</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چانور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① </a:t>
            </a:r>
            <a:r xmlns:a="http://schemas.openxmlformats.org/drawingml/2006/main">
              <a:rPr lang="sd" altLang="ko-KR" sz="2800">
                <a:solidFill>
                  <a:srgbClr val="FF0000"/>
                </a:solidFill>
              </a:rPr>
              <a:t>پاڻي ۽ ڀاڄيون</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پر دانيال فيصلو ڪيو ته هو شاهي کاڌي ۽ شراب سان پاڻ کي ناپاڪ نه ڪن، ۽ هن چيف آفيسر کان اجازت گهري ته هو پاڻ کي اهڙي طرح ناپاڪ نه ڪن.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دانيال</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43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دانيال آف دي لائنز ڊن</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بادشاھه ڏاڍو خوش ٿيو ۽ حڪم ڏنائين ته دانيال کي ٻاھر ڪڍيو. ۽ جڏھن دانيال کي کوھ مان ڪڍيو ويو، تڏھن مٿس ڪوبه زخم نه لڌو ويو، ڇاڪاڻ⁠تہ ھن پنھنجي خدا تي ڀروسو ڪيو ھو.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دانيال</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6:</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500">
                <a:solidFill>
                  <a:schemeClr val="tx1">
                    <a:lumMod val="65000"/>
                    <a:lumOff val="35000"/>
                  </a:schemeClr>
                </a:solidFill>
              </a:rPr>
              <a:t>بابل ۾ اهڙا ماڻهو هئا جيڪي دانيال کان نفرت ڪندا هئا، جن کي قيد ڪيو ويو ۽ وزير اعظم ٿيو. اهي دانيال کي مارڻ چاهيندا هئا.</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400">
                <a:solidFill>
                  <a:schemeClr val="tx1">
                    <a:lumMod val="65000"/>
                    <a:lumOff val="35000"/>
                  </a:schemeClr>
                </a:solidFill>
              </a:rPr>
              <a:t>”جيڪو به بادشاهه کان سواءِ ٻي ڪنهن شيءِ کي سجدو ڪندو، تنهن کي شينهن جي کوهه ۾ اڇلايو ويندو! دانيال ڏينهن ۾ ٽي ڀيرا دعا ڪرڻ کان روڪي نه سگهيو، جيتوڻيڪ هن کي خبر هئي.</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تنهن ڪري آخر ۾، دانيال کي خوفناڪ شينهن جي ڏند ۾ اڇلايو ويو.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500">
                <a:solidFill>
                  <a:schemeClr val="tx1">
                    <a:lumMod val="65000"/>
                    <a:lumOff val="35000"/>
                  </a:schemeClr>
                </a:solidFill>
              </a:rPr>
              <a:t>بادشاھه ٻئي ڏينھن صبح جو سوير شينھن جي منڊي وٽ آيو ۽ پڇيائين ته ”دانيال! ڇا تون محفوظ آهين؟' درحقيقت، بادشاهه چاهيو ته دانيال مري نه وڃي ڇاڪاڻ ته هن دانيال کي تمام گهڻو پيار ڪيو هو.</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600">
                <a:solidFill>
                  <a:schemeClr val="tx1">
                    <a:lumMod val="65000"/>
                    <a:lumOff val="35000"/>
                  </a:schemeClr>
                </a:solidFill>
              </a:rPr>
              <a:t>"مان ٺيڪ آهيان خدا جي لاءِ ته منهنجي حفاظت ڪري!" دانيال کي نقصان نه پهچايو ويو. بادشاهه به دانيال جي خدا جي واکاڻ ڪئي.</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سليمان بني اسرائيل جو ٽيون بادشاهه دائود جي جانشين ٿيو.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chemeClr val="tx1">
                    <a:lumMod val="65000"/>
                    <a:lumOff val="35000"/>
                  </a:schemeClr>
                </a:solidFill>
              </a:rPr>
              <a:t>دانيال، جيڪو بتن کي سجدو نه ڪيو،</a:t>
            </a:r>
          </a:p>
          <a:p>
            <a:pPr xmlns:a="http://schemas.openxmlformats.org/drawingml/2006/main" algn="ctr"/>
            <a:r xmlns:a="http://schemas.openxmlformats.org/drawingml/2006/main">
              <a:rPr lang="sd" altLang="ko-KR" sz="3200">
                <a:solidFill>
                  <a:schemeClr val="tx1">
                    <a:lumMod val="65000"/>
                    <a:lumOff val="35000"/>
                  </a:schemeClr>
                </a:solidFill>
              </a:rPr>
              <a:t>آخرڪار، کيس شينهن جي ڍير ۾ اڇلايو ويو، پر هو محفوظ رهيو.</a:t>
            </a:r>
          </a:p>
          <a:p>
            <a:pPr xmlns:a="http://schemas.openxmlformats.org/drawingml/2006/main" algn="ctr"/>
            <a:r xmlns:a="http://schemas.openxmlformats.org/drawingml/2006/main">
              <a:rPr lang="sd" altLang="ko-KR" sz="3200">
                <a:solidFill>
                  <a:schemeClr val="tx1">
                    <a:lumMod val="65000"/>
                    <a:lumOff val="35000"/>
                  </a:schemeClr>
                </a:solidFill>
              </a:rPr>
              <a:t>دانيال جي ايمان جي ڪري، بابل جي بادشاهه پڻ خدا جي واکاڻ ڪئي</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اسان کي صرف خدا جي عبادت ڪرڻي آهي ۽</a:t>
            </a:r>
          </a:p>
          <a:p>
            <a:pPr xmlns:a="http://schemas.openxmlformats.org/drawingml/2006/main" algn="ctr"/>
            <a:r xmlns:a="http://schemas.openxmlformats.org/drawingml/2006/main">
              <a:rPr lang="sd" altLang="ko-KR" sz="3200">
                <a:solidFill>
                  <a:schemeClr val="tx1">
                    <a:lumMod val="65000"/>
                    <a:lumOff val="35000"/>
                  </a:schemeClr>
                </a:solidFill>
              </a:rPr>
              <a:t>اسان کي يقين رکڻو پوندو ته بتن جي خدمت نه ڪندو آهي!</a:t>
            </a:r>
          </a:p>
          <a:p>
            <a:pPr xmlns:a="http://schemas.openxmlformats.org/drawingml/2006/main" algn="ctr"/>
            <a:r xmlns:a="http://schemas.openxmlformats.org/drawingml/2006/main">
              <a:rPr lang="sd" altLang="ko-KR" sz="3200">
                <a:solidFill>
                  <a:schemeClr val="tx1">
                    <a:lumMod val="65000"/>
                    <a:lumOff val="35000"/>
                  </a:schemeClr>
                </a:solidFill>
              </a:rPr>
              <a:t>اهڙي قسم جو ايمان ٻين ماڻهن کي خدا تي ايمان آڻي سگهي ٿو.</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 آهي؟</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هڪ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هڪ قابل اعتماد آهي</a:t>
            </a:r>
            <a:r xmlns:a="http://schemas.openxmlformats.org/drawingml/2006/main">
              <a:rPr lang="sd" altLang="en-US" sz="3600">
                <a:solidFill>
                  <a:schemeClr val="tx1">
                    <a:lumMod val="65000"/>
                    <a:lumOff val="35000"/>
                  </a:schemeClr>
                </a:solidFill>
              </a:rPr>
              <a:t> </a:t>
            </a:r>
            <a:r xmlns:a="http://schemas.openxmlformats.org/drawingml/2006/main">
              <a:rPr lang="sd" altLang="ko-KR" sz="3600">
                <a:solidFill>
                  <a:schemeClr val="tx1">
                    <a:lumMod val="65000"/>
                    <a:lumOff val="35000"/>
                  </a:schemeClr>
                </a:solidFill>
              </a:rPr>
              <a:t>جيڪو انھن کي بچائي سگھي ٿو جيڪي مٿس ايمان آڻين ٿا ۽ سندس خدمت ڪن ٿا.</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ڇو</a:t>
            </a:r>
            <a:r xmlns:a="http://schemas.openxmlformats.org/drawingml/2006/main">
              <a:rPr lang="sd" altLang="en-US" sz="3600">
                <a:solidFill>
                  <a:schemeClr val="tx1">
                    <a:lumMod val="65000"/>
                    <a:lumOff val="35000"/>
                  </a:schemeClr>
                </a:solidFill>
              </a:rPr>
              <a:t> </a:t>
            </a:r>
            <a:r xmlns:a="http://schemas.openxmlformats.org/drawingml/2006/main">
              <a:rPr lang="sd" altLang="ko-KR" sz="3600">
                <a:solidFill>
                  <a:schemeClr val="tx1">
                    <a:lumMod val="65000"/>
                    <a:lumOff val="35000"/>
                  </a:schemeClr>
                </a:solidFill>
              </a:rPr>
              <a:t>هو</a:t>
            </a:r>
            <a:r xmlns:a="http://schemas.openxmlformats.org/drawingml/2006/main">
              <a:rPr lang="sd" altLang="en-US" sz="3600">
                <a:solidFill>
                  <a:schemeClr val="tx1">
                    <a:lumMod val="65000"/>
                    <a:lumOff val="35000"/>
                  </a:schemeClr>
                </a:solidFill>
              </a:rPr>
              <a:t> </a:t>
            </a:r>
            <a:r xmlns:a="http://schemas.openxmlformats.org/drawingml/2006/main">
              <a:rPr lang="sd" altLang="ko-KR" sz="3600">
                <a:solidFill>
                  <a:schemeClr val="tx1">
                    <a:lumMod val="65000"/>
                    <a:lumOff val="35000"/>
                  </a:schemeClr>
                </a:solidFill>
              </a:rPr>
              <a:t>دانيال کي شينهن جي ڍير ۾ اڇلايو ويو؟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ڇاڪاڻ ته هن بادشاهه سان ڪوڙ ڳالهايو.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ڇاڪاڻ ته هن بادشاهه جي بت کي سجدو نه ڪيو.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ڇاڪاڻ ته هو بادشاهه کي مارڻ وارو هو.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ڇاڪاڻ ته هن خدا جي چڱي طرح عبادت نه ڪئي.</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② </a:t>
            </a:r>
            <a:r xmlns:a="http://schemas.openxmlformats.org/drawingml/2006/main">
              <a:rPr lang="sd" altLang="ko-KR" sz="2800">
                <a:solidFill>
                  <a:srgbClr val="FF0000"/>
                </a:solidFill>
              </a:rPr>
              <a:t>ڇاڪاڻ ته هن بادشاهه جي بت کي سجدو نه ڪيو.</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بادشاھه ڏاڍو خوش ٿيو ۽ حڪم ڏنائين ته دانيال کي ٻاھر ڪڍيو. ۽ جڏھن دانيال کي کوھ مان ڪڍيو ويو، تڏھن مٿس ڪوبه زخم نه لڌو ويو، ڇاڪاڻ⁠تہ ھن پنھنجي خدا تي ڀروسو ڪيو ھو.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دانيال</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6:</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44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يونس، جيڪو وڏي مڇيءَ جي اندر هو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پر خداوند يونس کي نگلڻ لاءِ ھڪڙي وڏي مڇي ڏني ۽ يونس ٽي ڏينھن ۽ ٽي راتيون مڇيءَ جي اندر رھيو.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يونس</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500">
                <a:solidFill>
                  <a:schemeClr val="tx1">
                    <a:lumMod val="65000"/>
                    <a:lumOff val="35000"/>
                  </a:schemeClr>
                </a:solidFill>
              </a:rPr>
              <a:t>هڪ ڏينهن خدا يونس ڏانهن ظاهر ٿيو ۽ چيو ته:</a:t>
            </a:r>
          </a:p>
          <a:p>
            <a:r xmlns:a="http://schemas.openxmlformats.org/drawingml/2006/main">
              <a:rPr lang="sd" altLang="ko-KR" sz="2500">
                <a:solidFill>
                  <a:schemeClr val="tx1">
                    <a:lumMod val="65000"/>
                    <a:lumOff val="35000"/>
                  </a:schemeClr>
                </a:solidFill>
              </a:rPr>
              <a:t>”وڃو وڏي شھر نینوا ۽ ان جي خلاف تبليغ ڪر! مان کين سندن بڇڙائيءَ کان بچائيندس“.</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يونس خدا جي فرمانبرداري ڪرڻ نه چاهيو. ھو ٻاھر ويو ۽ خدا کان ڀڄڻ لاءِ ترشيش ڏانھن روانو ٿيو.</a:t>
            </a:r>
            <a:r xmlns:a="http://schemas.openxmlformats.org/drawingml/2006/main">
              <a:rPr lang="sd"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400">
                <a:solidFill>
                  <a:schemeClr val="tx1">
                    <a:lumMod val="65000"/>
                    <a:lumOff val="35000"/>
                  </a:schemeClr>
                </a:solidFill>
              </a:rPr>
              <a:t>پر، خدا ھڪڙو وڏو واء موڪليو ۽ انھن سڀني کي مرڻو ھو. ملاح يونس کي سمنڊ ۾ اڇلائي ڇڏيو. هڪ وڏي مڇي آئي ۽ کيس نگلڻ لڳي.</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يونس مڇي جي اندر 3 ڏينهن تائين پنھنجن گناھن کان توبه ڪئي.</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”مون کي عقل ڏي ته پنهنجي قوم جي چڱيءَ طرح رهنمائي ڪريان. خدا راضي ٿي ويو ته سليمان اهو مطالبو ڪيو هو. تنهن ڪري، خدا کيس ڏنو جيڪو سليمان پڇيو.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400">
                <a:solidFill>
                  <a:schemeClr val="tx1">
                    <a:lumMod val="65000"/>
                    <a:lumOff val="35000"/>
                  </a:schemeClr>
                </a:solidFill>
              </a:rPr>
              <a:t>مڇيءَ کيس سڪي زمين تي ويهاريو. هو نينوه ڏانهن ويو ۽ خدا جو پيغام انهن کي بيچيني سان ٻڌايو.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500">
                <a:solidFill>
                  <a:schemeClr val="tx1">
                    <a:lumMod val="65000"/>
                    <a:lumOff val="35000"/>
                  </a:schemeClr>
                </a:solidFill>
              </a:rPr>
              <a:t>خدا جي ڊيڄاريندڙ ٻڌڻ کان پوء، نينوين توبه ڪئي ۽ خدا جي فضل جي طلب ڪئي. خدا نينوه جي ماڻهن کي معاف ڪيو.</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chemeClr val="tx1">
                    <a:lumMod val="65000"/>
                    <a:lumOff val="35000"/>
                  </a:schemeClr>
                </a:solidFill>
              </a:rPr>
              <a:t>يونس خدا جي ڪلام جي نافرماني ڪئي.</a:t>
            </a:r>
          </a:p>
          <a:p>
            <a:pPr xmlns:a="http://schemas.openxmlformats.org/drawingml/2006/main" algn="ctr"/>
            <a:r xmlns:a="http://schemas.openxmlformats.org/drawingml/2006/main">
              <a:rPr lang="sd" altLang="ko-KR" sz="3200">
                <a:solidFill>
                  <a:schemeClr val="tx1">
                    <a:lumMod val="65000"/>
                    <a:lumOff val="35000"/>
                  </a:schemeClr>
                </a:solidFill>
              </a:rPr>
              <a:t>پر خدا يونس کي نافرماني ڪرڻ لاء استعمال ڪيو ۽ آخرڪار نينوويس کي بچايو.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اھڙا وقت آھن جڏھن خدا جي مرضي منھنجي سوچ کان مختلف آھي.</a:t>
            </a:r>
          </a:p>
          <a:p>
            <a:pPr xmlns:a="http://schemas.openxmlformats.org/drawingml/2006/main" algn="ctr"/>
            <a:r xmlns:a="http://schemas.openxmlformats.org/drawingml/2006/main">
              <a:rPr lang="sd" altLang="ko-KR" sz="3200">
                <a:solidFill>
                  <a:schemeClr val="tx1">
                    <a:lumMod val="65000"/>
                    <a:lumOff val="35000"/>
                  </a:schemeClr>
                </a:solidFill>
              </a:rPr>
              <a:t>پر خدا جي مرضي هميشه صحيح آهي.</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اسان کي هميشه خدا جي رضا جي فرمانبرداري ڪرڻ گهرجي.</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 ڪير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اهو آهي جيڪو انهن کي بچائيندو آهي جيڪي پنهنجي گناهن کان سچي توبه ڪن ٿا ۽ معافي گهرن ٿا.</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يونس 3 ڏينهن ڪنهن جي پيٽ ۾ رهيو؟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شعر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هاٿي</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ڪتو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مڇي</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④ </a:t>
            </a:r>
            <a:r xmlns:a="http://schemas.openxmlformats.org/drawingml/2006/main">
              <a:rPr lang="sd" altLang="ko-KR" sz="2800">
                <a:solidFill>
                  <a:srgbClr val="FF0000"/>
                </a:solidFill>
              </a:rPr>
              <a:t>مڇي</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پر خداوند يونس کي نگلڻ لاءِ ھڪڙي وڏي مڇي ڏني ۽ يونس ٽي ڏينھن ۽ ٽي راتيون مڇيءَ جي اندر رھيو.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يونس</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هڪ ڏينهن ٻه عورتون هڪ ننڍڙو ٻار کڻي سليمان وٽ آيون. اهي وڙهندا هئا ته بادشاهه کان اڳ ٻار هن جو ٻار هو.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بادشاهه چيو، ”ڇو ته ٻه عورتون اصرار ڪن ٿيون ته ٻار هن جو آهي، ان ڪري ٻار جا ٻه ٽڪر ڪر، اڌ هڪ کي ڏيو ۽ اڌ ٻئي کي!</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هڪڙي عورت پنهنجي پٽ لاءِ شفقت سان ڀريل هئي. سو، هن چيو، ”جيئرو ٻار هن کي ڏي. هن کي نه ماريو!“ اهو ٻڌي سليمان فيصلو ڪيو ته اها عورت سندس حقيقي ماءُ آهي. بادشاهه چيو، ”ٻار کي ڏي. هوءَ هڪ حقيقي ماءُ آهي!”</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600">
                <a:solidFill>
                  <a:schemeClr val="tx1">
                    <a:lumMod val="65000"/>
                    <a:lumOff val="35000"/>
                  </a:schemeClr>
                </a:solidFill>
              </a:rPr>
              <a:t>سليمان هڪ عقلمند دل لاءِ پڇيو ۽ نه دولت يا طاقت لاءِ</a:t>
            </a:r>
          </a:p>
          <a:p>
            <a:pPr xmlns:a="http://schemas.openxmlformats.org/drawingml/2006/main" algn="ctr"/>
            <a:r xmlns:a="http://schemas.openxmlformats.org/drawingml/2006/main">
              <a:rPr lang="sd" altLang="ko-KR" sz="3600">
                <a:solidFill>
                  <a:schemeClr val="tx1">
                    <a:lumMod val="65000"/>
                    <a:lumOff val="35000"/>
                  </a:schemeClr>
                </a:solidFill>
              </a:rPr>
              <a:t>هن جي ملڪ تي حڪومت ڪرڻ لاء.</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d" altLang="ko-KR" sz="3600">
                <a:solidFill>
                  <a:schemeClr val="tx1">
                    <a:lumMod val="65000"/>
                    <a:lumOff val="35000"/>
                  </a:schemeClr>
                </a:solidFill>
              </a:rPr>
              <a:t>اسان کي خدا کان دعا ڪرڻ گهرجي نه رڳو پنهنجي لاءِ پر ٻين جي خدمت ڪرڻ لاءِ.</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داؤد جي شائول سان ڳالهائڻ کان پوء، يوناٿن داؤد سان روح ۾ هڪ ٿي ويو، ۽ هن کي پاڻ وانگر پيار ڪيو.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d" altLang="ko-KR" sz="2800">
                <a:solidFill>
                  <a:schemeClr val="tx1">
                    <a:lumMod val="65000"/>
                    <a:lumOff val="35000"/>
                  </a:schemeClr>
                </a:solidFill>
              </a:rPr>
              <a:t>1 سموئيل 18:</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اهو آهي جيڪو اسان کي عقل ڏئي سگهي ٿو جيڪو توهان دنيا مان حاصل نه ڪري سگهو ٿا.</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سليمان خدا کان ڇا گهريو؟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کاڌو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دولت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صحت</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حڪمت</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④ </a:t>
            </a:r>
            <a:r xmlns:a="http://schemas.openxmlformats.org/drawingml/2006/main">
              <a:rPr lang="sd" altLang="ko-KR" sz="2800">
                <a:solidFill>
                  <a:srgbClr val="FF0000"/>
                </a:solidFill>
              </a:rPr>
              <a:t>حڪمت</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بادشاهه سليمان، دولت ۽ حڪمت ۾ زمين جي ٻين بادشاهن کان وڌيڪ هو.</a:t>
            </a:r>
            <a:r xmlns:a="http://schemas.openxmlformats.org/drawingml/2006/main">
              <a:rPr lang="sd"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2 تاريخ 9:</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33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خدا جي نالي جو مندر</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سليمان حڪم ڏنو ته رب جي نالي لاء هڪ مندر ۽ پنهنجي لاء هڪ شاهي محل ٺاهي.</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2 تاريخ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سليمان خدا جي لاء هڪ مندر تعمير ڪرڻ چاهيندو هو، جيئن سندس پيء، دائود حڪم ڏنو.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تنهن ڪري، هن ماهر ڪاريگرن کي حڪم ڏنو ته مندر لاءِ بهترين وڻ آڻين.</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هن مندر لاء پٿر تيار ڪيو. هن ماهر ڪاريگرن کي چيو ته وڏا وڏا ۽ مضبوط پٿر آڻين</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ڪجهه ڪاريگرن خدا جي مندر کي رنگين ڪپڙن ۽ سون جي تارن سان سينگاريو.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600">
                <a:solidFill>
                  <a:schemeClr val="tx1">
                    <a:lumMod val="65000"/>
                    <a:lumOff val="35000"/>
                  </a:schemeClr>
                </a:solidFill>
              </a:rPr>
              <a:t>جڏھن خدا جي ھيڪل جو ڪم پورو ٿيو تہ سليمان ۽ بني اسرائيل جا سڀ ماڻھو وڏي خوشيءَ سان خدا جي عبادت ڪرڻ لڳا.</a:t>
            </a:r>
            <a:r xmlns:a="http://schemas.openxmlformats.org/drawingml/2006/main">
              <a:rPr lang="sd" altLang="en-US" sz="2600">
                <a:solidFill>
                  <a:schemeClr val="tx1">
                    <a:lumMod val="65000"/>
                    <a:lumOff val="35000"/>
                  </a:schemeClr>
                </a:solidFill>
              </a:rPr>
              <a:t> </a:t>
            </a:r>
            <a:r xmlns:a="http://schemas.openxmlformats.org/drawingml/2006/main">
              <a:rPr lang="sd" altLang="ko-KR" sz="2600">
                <a:solidFill>
                  <a:schemeClr val="tx1">
                    <a:lumMod val="65000"/>
                    <a:lumOff val="35000"/>
                  </a:schemeClr>
                </a:solidFill>
              </a:rPr>
              <a:t>”اي خداوند! اچو ۽ هتي اسان تي راڄ ڪريو!”</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دائود محلات ۾ رهڻ لڳو. هن جونٿن سان ملاقات ڪئي، جيڪو بادشاهه شائول جو پٽ هو.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600">
                <a:solidFill>
                  <a:schemeClr val="tx1">
                    <a:lumMod val="65000"/>
                    <a:lumOff val="35000"/>
                  </a:schemeClr>
                </a:solidFill>
              </a:rPr>
              <a:t>سليمان ۽ سندس قوم خدا جي لاءِ پنهنجي دل جي محبت کي خدا جي خدا لاءِ هڪ خوبصورت مندر تعمير ڪرڻ سان ظاهر ڪيو.</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d" altLang="ko-KR" sz="3600">
                <a:solidFill>
                  <a:schemeClr val="tx1">
                    <a:lumMod val="65000"/>
                    <a:lumOff val="35000"/>
                  </a:schemeClr>
                </a:solidFill>
              </a:rPr>
              <a:t>چرچ ھڪڙو جڳھ آھي جتي اسين خدا سان ملن ٿا ۽ اسان پنھنجي دل کي خدا جي محبت ڏيکاري سگھون ٿا.</a:t>
            </a:r>
          </a:p>
          <a:p>
            <a:pPr xmlns:a="http://schemas.openxmlformats.org/drawingml/2006/main" algn="ctr"/>
            <a:r xmlns:a="http://schemas.openxmlformats.org/drawingml/2006/main">
              <a:rPr lang="sd" altLang="ko-KR" sz="3600">
                <a:solidFill>
                  <a:schemeClr val="tx1">
                    <a:lumMod val="65000"/>
                    <a:lumOff val="35000"/>
                  </a:schemeClr>
                </a:solidFill>
              </a:rPr>
              <a:t>اسان کي اسان جي چرچ سان پيار ڪرڻو پوندو.</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اهو آهي جيڪو عبادت ڪندڙن کي ڳولي ٿو ۽ انهن کي برڪت ڏئي ٿو.</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d" altLang="ko-KR" sz="4000">
                <a:solidFill>
                  <a:srgbClr val="FF0000"/>
                </a:solidFill>
              </a:rPr>
              <a:t>اڄ جو سوال</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3600">
                <a:solidFill>
                  <a:schemeClr val="tx1">
                    <a:lumMod val="65000"/>
                    <a:lumOff val="35000"/>
                  </a:schemeClr>
                </a:solidFill>
              </a:rPr>
              <a:t>سليمان ۽ بني اسرائيل خدا جي محبت کي ظاهر ڪرڻ لاء ڇا ڪيو؟</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① </a:t>
            </a:r>
            <a:r xmlns:a="http://schemas.openxmlformats.org/drawingml/2006/main">
              <a:rPr lang="sd" altLang="en-US" sz="2800">
                <a:solidFill>
                  <a:schemeClr val="tx1">
                    <a:lumMod val="65000"/>
                    <a:lumOff val="35000"/>
                  </a:schemeClr>
                </a:solidFill>
              </a:rPr>
              <a:t>بت</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② </a:t>
            </a:r>
            <a:r xmlns:a="http://schemas.openxmlformats.org/drawingml/2006/main">
              <a:rPr lang="sd" altLang="en-US" sz="2800">
                <a:solidFill>
                  <a:schemeClr val="tx1">
                    <a:lumMod val="65000"/>
                    <a:lumOff val="35000"/>
                  </a:schemeClr>
                </a:solidFill>
              </a:rPr>
              <a:t>محل</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③ </a:t>
            </a:r>
            <a:r xmlns:a="http://schemas.openxmlformats.org/drawingml/2006/main">
              <a:rPr lang="sd" altLang="en-US" sz="2800">
                <a:solidFill>
                  <a:schemeClr val="tx1">
                    <a:lumMod val="65000"/>
                    <a:lumOff val="35000"/>
                  </a:schemeClr>
                </a:solidFill>
              </a:rPr>
              <a:t>شهر</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chemeClr val="tx1">
                    <a:lumMod val="65000"/>
                    <a:lumOff val="35000"/>
                  </a:schemeClr>
                </a:solidFill>
              </a:rPr>
              <a:t>④ </a:t>
            </a:r>
            <a:r xmlns:a="http://schemas.openxmlformats.org/drawingml/2006/main">
              <a:rPr lang="sd" altLang="en-US" sz="2800">
                <a:solidFill>
                  <a:schemeClr val="tx1">
                    <a:lumMod val="65000"/>
                    <a:lumOff val="35000"/>
                  </a:schemeClr>
                </a:solidFill>
              </a:rPr>
              <a:t>حرم</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d" altLang="en-US" sz="2800">
                <a:solidFill>
                  <a:srgbClr val="FF0000"/>
                </a:solidFill>
              </a:rPr>
              <a:t>④ </a:t>
            </a:r>
            <a:r xmlns:a="http://schemas.openxmlformats.org/drawingml/2006/main">
              <a:rPr lang="sd" altLang="en-US" sz="2800">
                <a:solidFill>
                  <a:srgbClr val="FF0000"/>
                </a:solidFill>
              </a:rPr>
              <a:t>حرم</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سليمان حڪم ڏنو ته رب جي نالي لاء هڪ مندر ۽ پنهنجي لاء هڪ شاهي محل ٺاهي.</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2 تاريخ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34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Ravens جيڪي ماني ۽ گوشت کڻي آيا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t>تون نديءَ مان پاڻي پيئندين، ۽ مون ڪڪرن کي حڪم ڏنو آهي ته اتي توکي کارائي.</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1 بادشاهن</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700">
                <a:solidFill>
                  <a:schemeClr val="tx1">
                    <a:lumMod val="65000"/>
                    <a:lumOff val="35000"/>
                  </a:schemeClr>
                </a:solidFill>
              </a:rPr>
              <a:t>اتي ھڪڙو بادشاھ ھو جنھن جو نالو احاب ھو، جيڪو خدا جي آڏو ڏاڍو بڇڙو ھو. هڪ نبي ايلياه خدا جو ڪلام احاب تائين پهچايو.</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600">
                <a:solidFill>
                  <a:schemeClr val="tx1">
                    <a:lumMod val="65000"/>
                    <a:lumOff val="35000"/>
                  </a:schemeClr>
                </a:solidFill>
              </a:rPr>
              <a:t>”زمين ۾ مينهن نه پوندو! ان تي احباب کيس مارڻ جي ڪوشش ڪئي. خدا کيس بادشاهه احاب کان لڪايو.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ايليا ان ملڪ ڏانهن ڀڄي ويو جتي خدا ٻڌايو هو.</a:t>
            </a:r>
          </a:p>
          <a:p>
            <a:r xmlns:a="http://schemas.openxmlformats.org/drawingml/2006/main">
              <a:rPr lang="sd" altLang="ko-KR" sz="2800">
                <a:solidFill>
                  <a:schemeClr val="tx1">
                    <a:lumMod val="65000"/>
                    <a:lumOff val="35000"/>
                  </a:schemeClr>
                </a:solidFill>
              </a:rPr>
              <a:t>پر، هن کي اتي کائڻ لاءِ کاڌو نه ملي سگهيو.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خدا حڪم ڏنو ته اتي ئي ايليا کي کارائڻ لاء ڪڪڙن کي. ڪڪڙ کيس صبح ۽ شام جو ماني ۽ گوشت آڻيندو هو، ۽ هو نديءَ مان پيئندو هو.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يوناٿن دائود کي تمام گهڻو پسند ڪيو. جوناٿن دائود سان روح ۾ هڪ ٿي ويو.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ايليا پنهنجي جان جي خطري تي خدا جي ڪلام جي فرمانبرداري ڪئي ۽ هن کي خدا جي حفاظت جو هڪ عجيب تجربو هو.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2800">
                <a:solidFill>
                  <a:schemeClr val="tx1">
                    <a:lumMod val="65000"/>
                    <a:lumOff val="35000"/>
                  </a:schemeClr>
                </a:solidFill>
              </a:rPr>
              <a:t>بدڪار بادشاهه، احاب خدا جي ڪلام کي مڃڻ کان ناپسند ڪيو. تنهن ڪري، هن خدا جي نبي، ايلياه کي مارڻ جي ڪوشش ڪئي، جيڪو خدا جو ڪلام ٻڌايو هو.</a:t>
            </a:r>
            <a:r xmlns:a="http://schemas.openxmlformats.org/drawingml/2006/main">
              <a:rPr lang="sd"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d" altLang="ko-KR" sz="2800">
                <a:solidFill>
                  <a:schemeClr val="tx1">
                    <a:lumMod val="65000"/>
                    <a:lumOff val="35000"/>
                  </a:schemeClr>
                </a:solidFill>
              </a:rPr>
              <a:t>پر، خدا محفوظ ڪيو ۽ ايليا کي حيرت انگيز طريقي سان سنڀاليو!</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d" altLang="ko-KR" sz="2800">
                <a:solidFill>
                  <a:schemeClr val="tx1">
                    <a:lumMod val="65000"/>
                    <a:lumOff val="35000"/>
                  </a:schemeClr>
                </a:solidFill>
              </a:rPr>
              <a:t>اسان کي خدا جي ڪلام جي فرمانبرداري ۽ اعلان ڪرڻ گهرجي ڪنهن به حالت ۾ ايلياه وانگر.</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d" altLang="ko-KR" sz="2800">
                <a:solidFill>
                  <a:schemeClr val="tx1">
                    <a:lumMod val="65000"/>
                    <a:lumOff val="35000"/>
                  </a:schemeClr>
                </a:solidFill>
              </a:rPr>
              <a:t>خدا ضرور اسان جي حفاظت ڪندو</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 ڪير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اهو آهي جيڪو انهن جو خيال رکندو آهي جيڪي هن جي فرمانبرداري ڪن ٿا ۽ هن جي لفظن کي شاندار طريقي سان رکي ٿو.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الياس وٽ کائڻ لاءِ ڪير کڻي آيو؟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گھوڙو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چيل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ڊريگن</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ڪڪڙ</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④ </a:t>
            </a:r>
            <a:r xmlns:a="http://schemas.openxmlformats.org/drawingml/2006/main">
              <a:rPr lang="sd" altLang="ko-KR" sz="2800">
                <a:solidFill>
                  <a:srgbClr val="FF0000"/>
                </a:solidFill>
              </a:rPr>
              <a:t>ڪڪڙ</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t>تون نديءَ مان پاڻي پيئندين، ۽ مون ڪڪرن کي حڪم ڏنو آهي ته اتي توکي کارائي.</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1 بادشاهن</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35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اٽو ۽ تيل</a:t>
            </a:r>
          </a:p>
          <a:p>
            <a:pPr xmlns:a="http://schemas.openxmlformats.org/drawingml/2006/main" algn="ctr"/>
            <a:r xmlns:a="http://schemas.openxmlformats.org/drawingml/2006/main">
              <a:rPr lang="sd" altLang="ko-KR" sz="4400"/>
              <a:t>استعمال نه ڪيو ويو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ھڪدم صيدا جي ظريفت ڏانھن وڃو ۽ اتي رھو. مون انھيءَ جاءِ تي ھڪڙي رن⁠زال کي حڪم ڏنو آھي تہ اوھان کي کاڌو مهيا ڪري</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1 بادشاهن</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جيئن خداوند خدا فرمايو آهي ته بني اسرائيل ۾ ڪوبه مينهن نه هو. ان ڪري اتي ماڻهن جي کائڻ لاءِ ماني به نه هئي.</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خداوند خدا ايلياہ کي ھڪڙي بيواھ ڏانھن موڪليو، جيڪا زارفت ۾ رھندي ھئي.</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ايليا هن کي پنهنجي لاءِ ماني ٺاهڻ لاءِ چيو صرف هڪ مٿئين اٽي ۽ ٿورڙي تيل سان جيڪو هن وٽ بچيل هو.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جونٿن دائود کي پنهنجي تلوار ۽ تير ڏنو. ان جو مطلب اهو ٿيو ته هن واقعي دائود تي ايمان آندو.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600">
                <a:solidFill>
                  <a:schemeClr val="tx1">
                    <a:lumMod val="65000"/>
                    <a:lumOff val="35000"/>
                  </a:schemeClr>
                </a:solidFill>
              </a:rPr>
              <a:t>جيتوڻيڪ هن وٽ ڪافي اٽو ۽ تيل نه هو جنهن تي اهي رهندا هئا، ايليا جي چوڻ موجب، هن ڪجهه ماني ٺاهي ۽ پهرين ايليا کي ڏني ۽ پنهنجي لاء تيار ڪئي.</a:t>
            </a:r>
            <a:r xmlns:a="http://schemas.openxmlformats.org/drawingml/2006/main">
              <a:rPr lang="sd" altLang="en-US" sz="2600">
                <a:solidFill>
                  <a:schemeClr val="tx1">
                    <a:lumMod val="65000"/>
                    <a:lumOff val="35000"/>
                  </a:schemeClr>
                </a:solidFill>
              </a:rPr>
              <a:t> </a:t>
            </a:r>
            <a:r xmlns:a="http://schemas.openxmlformats.org/drawingml/2006/main">
              <a:rPr lang="sd" altLang="ko-KR" sz="2600">
                <a:solidFill>
                  <a:schemeClr val="tx1">
                    <a:lumMod val="65000"/>
                    <a:lumOff val="35000"/>
                  </a:schemeClr>
                </a:solidFill>
              </a:rPr>
              <a:t>پوءِ حيرت جي ڳالهه اها هئي ته اٽي جو پيالو ۽ تيل جو ڄار هو</a:t>
            </a:r>
            <a:r xmlns:a="http://schemas.openxmlformats.org/drawingml/2006/main">
              <a:rPr lang="sd" altLang="en-US" sz="2600">
                <a:solidFill>
                  <a:schemeClr val="tx1">
                    <a:lumMod val="65000"/>
                    <a:lumOff val="35000"/>
                  </a:schemeClr>
                </a:solidFill>
              </a:rPr>
              <a:t> </a:t>
            </a:r>
            <a:r xmlns:a="http://schemas.openxmlformats.org/drawingml/2006/main">
              <a:rPr lang="sd" altLang="ko-KR" sz="2600">
                <a:solidFill>
                  <a:schemeClr val="tx1">
                    <a:lumMod val="65000"/>
                    <a:lumOff val="35000"/>
                  </a:schemeClr>
                </a:solidFill>
              </a:rPr>
              <a:t>استعمال نه ٿيو.</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600">
                <a:solidFill>
                  <a:schemeClr val="tx1">
                    <a:lumMod val="65000"/>
                    <a:lumOff val="35000"/>
                  </a:schemeClr>
                </a:solidFill>
              </a:rPr>
              <a:t>هڪ ڏينهن سندس پٽ مري ويو. پر خداوند خدا ڇوڪر جي زندگي هن ڏانهن موٽائي ۽ جيئرو ڪري. هوء خدا جي واکاڻ ڪئي.</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chemeClr val="tx1">
                    <a:lumMod val="65000"/>
                    <a:lumOff val="35000"/>
                  </a:schemeClr>
                </a:solidFill>
              </a:rPr>
              <a:t>بيوه ٿورو اٽو ۽ تيل پيش ڪيو</a:t>
            </a:r>
          </a:p>
          <a:p>
            <a:pPr xmlns:a="http://schemas.openxmlformats.org/drawingml/2006/main" algn="ctr"/>
            <a:r xmlns:a="http://schemas.openxmlformats.org/drawingml/2006/main">
              <a:rPr lang="sd" altLang="ko-KR" sz="3200">
                <a:solidFill>
                  <a:schemeClr val="tx1">
                    <a:lumMod val="65000"/>
                    <a:lumOff val="35000"/>
                  </a:schemeClr>
                </a:solidFill>
              </a:rPr>
              <a:t>خدا ڏانهن.</a:t>
            </a:r>
            <a:r xmlns:a="http://schemas.openxmlformats.org/drawingml/2006/main">
              <a:rPr lang="sd"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ان کان پوء، هوء تمام گهڻي نعمت حاصل ڪئي</a:t>
            </a:r>
          </a:p>
          <a:p>
            <a:pPr xmlns:a="http://schemas.openxmlformats.org/drawingml/2006/main" algn="ctr"/>
            <a:r xmlns:a="http://schemas.openxmlformats.org/drawingml/2006/main">
              <a:rPr lang="sd" altLang="ko-KR" sz="3200">
                <a:solidFill>
                  <a:schemeClr val="tx1">
                    <a:lumMod val="65000"/>
                    <a:lumOff val="35000"/>
                  </a:schemeClr>
                </a:solidFill>
              </a:rPr>
              <a:t>تصور کان ٻاهر.</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ڪڏهن ڪڏهن، اتي هڪ لمحو هوندو جيڪو اسان کي خدا کي ڪجهه اهم ڏيڻو پوندو.</a:t>
            </a:r>
          </a:p>
          <a:p>
            <a:pPr xmlns:a="http://schemas.openxmlformats.org/drawingml/2006/main" algn="ctr"/>
            <a:r xmlns:a="http://schemas.openxmlformats.org/drawingml/2006/main">
              <a:rPr lang="sd" altLang="ko-KR" sz="3200">
                <a:solidFill>
                  <a:schemeClr val="tx1">
                    <a:lumMod val="65000"/>
                    <a:lumOff val="35000"/>
                  </a:schemeClr>
                </a:solidFill>
              </a:rPr>
              <a:t>ان کان پوء، خدا اسان کي هن قرباني ۽ قرباني ذريعي گهڻو ڪري ٿو.</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 ڪير آهي؟</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اهو آهي جيڪو اسان کي هر شيءِ فراهم ڪري ٿو جيڪا اسان کي زندگي گذارڻ جي ضرورت آهي کاڌي، ڪپڙا ۽ گهر وغيره.</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200">
                <a:solidFill>
                  <a:schemeClr val="tx1">
                    <a:lumMod val="65000"/>
                    <a:lumOff val="35000"/>
                  </a:schemeClr>
                </a:solidFill>
              </a:rPr>
              <a:t>خدا ايلياه کي ڪنهن ڏانهن وڃڻ لاءِ چيو؟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بادشاهه</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پادري</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بيوه</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عام</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③ </a:t>
            </a:r>
            <a:r xmlns:a="http://schemas.openxmlformats.org/drawingml/2006/main">
              <a:rPr lang="sd" altLang="ko-KR" sz="2800">
                <a:solidFill>
                  <a:srgbClr val="FF0000"/>
                </a:solidFill>
              </a:rPr>
              <a:t>بيوه</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ھڪدم صيدا جي ظريفت ڏانھن وڃو ۽ اتي رھو. مون انھيءَ جاءِ تي ھڪڙي رن⁠زال کي حڪم ڏنو آھي تہ اوھان کي کاڌو مهيا ڪري</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1 بادشاهن</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d" altLang="ko-KR" b="1">
                <a:solidFill>
                  <a:schemeClr val="tx1">
                    <a:lumMod val="50000"/>
                    <a:lumOff val="50000"/>
                  </a:schemeClr>
                </a:solidFill>
              </a:rPr>
              <a:t>نمبر 36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d" altLang="ko-KR" sz="4400"/>
              <a:t>باهه آسمان مان هيٺ لهي وئي</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پوءِ خداوند جي باھ ڪري ٿي ۽ قرباني جي ڪاٺي، پٿر ۽ مٽي کي ساڙي ڇڏيو، ۽ خندق ۾ پاڻي پڻ چاھيو.</a:t>
            </a:r>
            <a:r xmlns:a="http://schemas.openxmlformats.org/drawingml/2006/main">
              <a:rPr lang="sd"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d" altLang="ko-KR" sz="2800">
                <a:solidFill>
                  <a:schemeClr val="tx1">
                    <a:lumMod val="65000"/>
                    <a:lumOff val="35000"/>
                  </a:schemeClr>
                </a:solidFill>
              </a:rPr>
              <a:t>1 بادشاهن</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خدا ايليا کي اسرائيل جي بدڪار بادشاهه احاب ڏانهن موڪليو. ”توکي خبر پئجي ويندي ته حقيقي خدا ڪير آهي!</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ايليا بت پرستن جي 850 ڪوڙن نبين جي خلاف جنگ ڪئي. "ديوتا جيڪو جواب ڏئي ٿو باھ سان حقيقي خدا!"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يوناٿن پنهنجا قيمتي ڪپڙا دائود کي ڏنائين. اهو ڏيکاري ٿو ته جونٿن جي گهري دوستي دائود سان.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850 نبين پنهنجي معبود جي نالي سان سڏيو ۽ ان جي چوڌاري رقص ڪيو پر ڪو به جواب نه آيو.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d" altLang="ko-KR" sz="2800">
                <a:solidFill>
                  <a:schemeClr val="tx1">
                    <a:lumMod val="65000"/>
                    <a:lumOff val="35000"/>
                  </a:schemeClr>
                </a:solidFill>
              </a:rPr>
              <a:t>اهو ايليا جي موڙ هو. ايليا آسمان ڏانهن دعا ڪئي. ان کان پوء، خدا جي باهه گر ٿي وئي ۽ قرباني کي باهه تي ساڙي ڇڏيو.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sd" altLang="ko-KR" sz="2600">
                <a:solidFill>
                  <a:schemeClr val="tx1">
                    <a:lumMod val="65000"/>
                    <a:lumOff val="35000"/>
                  </a:schemeClr>
                </a:solidFill>
              </a:rPr>
              <a:t>"خداوند حقيقي خدا آهي!" بني اسرائيل جي ماڻهن پنهنجن گناهن کان توبه ڪئي ۽ خدا جي واکاڻ ڪئي.</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sd" altLang="ko-KR" sz="3200">
                <a:solidFill>
                  <a:schemeClr val="tx1">
                    <a:lumMod val="65000"/>
                    <a:lumOff val="35000"/>
                  </a:schemeClr>
                </a:solidFill>
              </a:rPr>
              <a:t>ڪوڙو ديوتا ڪجھ به نه ڪري سگهيا.</a:t>
            </a:r>
          </a:p>
          <a:p>
            <a:pPr xmlns:a="http://schemas.openxmlformats.org/drawingml/2006/main" algn="ctr"/>
            <a:r xmlns:a="http://schemas.openxmlformats.org/drawingml/2006/main">
              <a:rPr lang="sd" altLang="ko-KR" sz="3200">
                <a:solidFill>
                  <a:schemeClr val="tx1">
                    <a:lumMod val="65000"/>
                    <a:lumOff val="35000"/>
                  </a:schemeClr>
                </a:solidFill>
              </a:rPr>
              <a:t>لاءِ</a:t>
            </a:r>
            <a:r xmlns:a="http://schemas.openxmlformats.org/drawingml/2006/main">
              <a:rPr lang="sd" altLang="en-US" sz="3200">
                <a:solidFill>
                  <a:schemeClr val="tx1">
                    <a:lumMod val="65000"/>
                    <a:lumOff val="35000"/>
                  </a:schemeClr>
                </a:solidFill>
              </a:rPr>
              <a:t> </a:t>
            </a:r>
            <a:r xmlns:a="http://schemas.openxmlformats.org/drawingml/2006/main">
              <a:rPr lang="sd" altLang="ko-KR" sz="3200">
                <a:solidFill>
                  <a:schemeClr val="tx1">
                    <a:lumMod val="65000"/>
                    <a:lumOff val="35000"/>
                  </a:schemeClr>
                </a:solidFill>
              </a:rPr>
              <a:t>اهي</a:t>
            </a:r>
            <a:r xmlns:a="http://schemas.openxmlformats.org/drawingml/2006/main">
              <a:rPr lang="sd" altLang="en-US" sz="3200">
                <a:solidFill>
                  <a:schemeClr val="tx1">
                    <a:lumMod val="65000"/>
                    <a:lumOff val="35000"/>
                  </a:schemeClr>
                </a:solidFill>
              </a:rPr>
              <a:t> </a:t>
            </a:r>
            <a:r xmlns:a="http://schemas.openxmlformats.org/drawingml/2006/main">
              <a:rPr lang="sd" altLang="ko-KR" sz="3200">
                <a:solidFill>
                  <a:schemeClr val="tx1">
                    <a:lumMod val="65000"/>
                    <a:lumOff val="35000"/>
                  </a:schemeClr>
                </a:solidFill>
              </a:rPr>
              <a:t>هئي</a:t>
            </a:r>
            <a:r xmlns:a="http://schemas.openxmlformats.org/drawingml/2006/main">
              <a:rPr lang="sd" altLang="en-US" sz="3200">
                <a:solidFill>
                  <a:schemeClr val="tx1">
                    <a:lumMod val="65000"/>
                    <a:lumOff val="35000"/>
                  </a:schemeClr>
                </a:solidFill>
              </a:rPr>
              <a:t> </a:t>
            </a:r>
            <a:r xmlns:a="http://schemas.openxmlformats.org/drawingml/2006/main">
              <a:rPr lang="sd" altLang="ko-KR" sz="3200">
                <a:solidFill>
                  <a:schemeClr val="tx1">
                    <a:lumMod val="65000"/>
                    <a:lumOff val="35000"/>
                  </a:schemeClr>
                </a:solidFill>
              </a:rPr>
              <a:t>نه</a:t>
            </a:r>
            <a:r xmlns:a="http://schemas.openxmlformats.org/drawingml/2006/main">
              <a:rPr lang="sd" altLang="en-US" sz="3200">
                <a:solidFill>
                  <a:schemeClr val="tx1">
                    <a:lumMod val="65000"/>
                    <a:lumOff val="35000"/>
                  </a:schemeClr>
                </a:solidFill>
              </a:rPr>
              <a:t> </a:t>
            </a:r>
            <a:r xmlns:a="http://schemas.openxmlformats.org/drawingml/2006/main">
              <a:rPr lang="sd" altLang="ko-KR" sz="3200">
                <a:solidFill>
                  <a:schemeClr val="tx1">
                    <a:lumMod val="65000"/>
                    <a:lumOff val="35000"/>
                  </a:schemeClr>
                </a:solidFill>
              </a:rPr>
              <a:t>طاقت.</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خدا قادر مطلق آهي.</a:t>
            </a:r>
          </a:p>
          <a:p>
            <a:pPr xmlns:a="http://schemas.openxmlformats.org/drawingml/2006/main" algn="ctr"/>
            <a:r xmlns:a="http://schemas.openxmlformats.org/drawingml/2006/main">
              <a:rPr lang="sd" altLang="ko-KR" sz="3200">
                <a:solidFill>
                  <a:schemeClr val="tx1">
                    <a:lumMod val="65000"/>
                    <a:lumOff val="35000"/>
                  </a:schemeClr>
                </a:solidFill>
              </a:rPr>
              <a:t>اسان هن جي حيرت انگيز معجزن جو تجربو ڪري سگهون ٿا جڏهن اسان ان تي ڀروسو ۽ يقين رکون ٿا.</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d" altLang="ko-KR" sz="3200"/>
              <a:t>خدا ڪير آهي؟</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هو حقيقي ۽ زندهه ۽ ڪم ڪندڙ خدا آهي جيڪو ڪوڙن بتن کان مختلف آهي.</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sd" altLang="ko-KR" sz="3200">
                <a:solidFill>
                  <a:schemeClr val="tx1">
                    <a:lumMod val="65000"/>
                    <a:lumOff val="35000"/>
                  </a:schemeClr>
                </a:solidFill>
              </a:rPr>
              <a:t>ڇا آسمان مان گريو جڏهن ايليا دعا ڪئي؟</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برف</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مينهن</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پٿر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باهه</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sd" altLang="en-US" sz="2800">
                <a:solidFill>
                  <a:srgbClr val="FF0000"/>
                </a:solidFill>
              </a:rPr>
              <a:t>④ </a:t>
            </a:r>
            <a:r xmlns:a="http://schemas.openxmlformats.org/drawingml/2006/main">
              <a:rPr lang="sd" altLang="ko-KR" sz="2800">
                <a:solidFill>
                  <a:srgbClr val="FF0000"/>
                </a:solidFill>
              </a:rPr>
              <a:t>باهه</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پوءِ خداوند جي باھ ڪري ٿي ۽ قرباني جي ڪاٺي، پٿر ۽ مٽي کي ساڙي ڇڏيو، ۽ خندق ۾ پاڻي پڻ چاھيو.</a:t>
            </a:r>
            <a:r xmlns:a="http://schemas.openxmlformats.org/drawingml/2006/main">
              <a:rPr lang="sd"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d" altLang="ko-KR" sz="2800">
                <a:solidFill>
                  <a:schemeClr val="tx1">
                    <a:lumMod val="65000"/>
                    <a:lumOff val="35000"/>
                  </a:schemeClr>
                </a:solidFill>
              </a:rPr>
              <a:t>1 بادشاهن</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نه. 37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نعمان جذام کان شفا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تنھنڪري ھو ھيٺ لھي ويو ۽ پاڻ کي ست دفعا اردن ۾ ٻوڙيائين، جيئن خدا جي ماڻھوءَ کيس ٻڌايو ھو، ۽ سندس گوشت بحال ٿيو ۽ جوان ڇوڪرو وانگر صاف ٿي ويو.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2 بادشاهن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400">
                <a:solidFill>
                  <a:schemeClr val="tx1">
                    <a:lumMod val="65000"/>
                    <a:lumOff val="35000"/>
                  </a:schemeClr>
                </a:solidFill>
              </a:rPr>
              <a:t>نعمان ارم جي بادشاهه جي لشڪر جو ڪمانڊر هو، پر هن کي ڪوڙهه جي بيماري هئي. هو اليشا ڏانهن ويو جيڪو بني اسرائيل جو نبي هو ته بحال ٿيو.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sd" altLang="ko-KR" sz="2600">
                <a:solidFill>
                  <a:schemeClr val="tx1">
                    <a:lumMod val="65000"/>
                    <a:lumOff val="35000"/>
                  </a:schemeClr>
                </a:solidFill>
              </a:rPr>
              <a:t>دائود ڪيترن ئي ڀيرا موت جي خطرناڪ حالتن ۾ هو، ڇاڪاڻ ته بادشاهه شائول کيس مارڻ جي ڪوشش ڪئي. بهرحال، هو جونٿن جي مدد سان انهن خطرن کان بچي سگهيو.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اليشا ساڻس نه مليو، پر رڳو ايترو چيو، "وڃ، پاڻ کي اردن درياء ۾ ست ڀيرا ڌوء."</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نعمان اليشا جي ڳالھ تي ناراض ٿي ويو. پر ھن جي نوڪرن کيس چيو تہ ”مھرباني ڪري درياءَ ڏانھن وڃ ۽ پنھنجو جسم ٻوڙيو.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نعمان پاڻ کي اردن ۾ ست ڀيرا ڊپ ڪيو جيئن اليشا ۽ سندس نوڪرن چيو.</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500">
                <a:solidFill>
                  <a:schemeClr val="tx1">
                    <a:lumMod val="65000"/>
                    <a:lumOff val="35000"/>
                  </a:schemeClr>
                </a:solidFill>
              </a:rPr>
              <a:t>پوء، حيرت انگيز طور تي، هن جو گوشت بحال ٿيو ۽ صاف ٿي ويو.</a:t>
            </a:r>
          </a:p>
          <a:p>
            <a:r xmlns:a="http://schemas.openxmlformats.org/drawingml/2006/main">
              <a:rPr lang="sd" altLang="ko-KR" sz="2500">
                <a:solidFill>
                  <a:schemeClr val="tx1">
                    <a:lumMod val="65000"/>
                    <a:lumOff val="35000"/>
                  </a:schemeClr>
                </a:solidFill>
              </a:rPr>
              <a:t>نعمان اليشا ڏانھن موٽي ويو ۽ خدا جي واکاڻ ڪئي.</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chemeClr val="tx1">
                    <a:lumMod val="65000"/>
                    <a:lumOff val="35000"/>
                  </a:schemeClr>
                </a:solidFill>
              </a:rPr>
              <a:t>جڏهن نعمان اليشا کي ٻڌو جيڪو خدا جو انسان هو ۽ سندس ڪلام جي فرمانبرداري ڪئي، هن کي برڪت ڏني وئي ته هن جي ڪوڙي کان پاڪ ٿي ويو.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اسان کي پنهنجي مرضيءَ سان جيئڻ نه گهرجي،</a:t>
            </a:r>
          </a:p>
          <a:p>
            <a:pPr xmlns:a="http://schemas.openxmlformats.org/drawingml/2006/main" algn="ctr"/>
            <a:r xmlns:a="http://schemas.openxmlformats.org/drawingml/2006/main">
              <a:rPr lang="sd" altLang="ko-KR" sz="3200">
                <a:solidFill>
                  <a:schemeClr val="tx1">
                    <a:lumMod val="65000"/>
                    <a:lumOff val="35000"/>
                  </a:schemeClr>
                </a:solidFill>
              </a:rPr>
              <a:t>پر خدا جي مرضي سان.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جڏهن اسان زندهه آهيون ۽ خدا جي ڪلام جي فرمانبرداري ڪندا آهيون،</a:t>
            </a:r>
          </a:p>
          <a:p>
            <a:pPr xmlns:a="http://schemas.openxmlformats.org/drawingml/2006/main" algn="ctr"/>
            <a:r xmlns:a="http://schemas.openxmlformats.org/drawingml/2006/main">
              <a:rPr lang="sd" altLang="ko-KR" sz="3200">
                <a:solidFill>
                  <a:schemeClr val="tx1">
                    <a:lumMod val="65000"/>
                    <a:lumOff val="35000"/>
                  </a:schemeClr>
                </a:solidFill>
              </a:rPr>
              <a:t>اسان گهڻيون نعمتن سان برڪت ڪري سگهون ٿا جيڪو خدا اسان کي مهيا ڪري سگهي ٿو.</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rgbClr val="FF0000"/>
                </a:solidFill>
              </a:rPr>
              <a:t>خدا؟</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اهو آهي جيڪو هر بيماري کي شفا ڏيندو. اھو غالب خدا آھي جيڪو اسان کي شفا ڏئي سگھي ٿو.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نعمان ڪيترا ڀيرا پاڻ کي اردن نديءَ ۾ ٻوڙيو؟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ٽي ڀيرا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هڪ ڀيرو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پنج دفعا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ست</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ڀيرا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④ </a:t>
            </a:r>
            <a:r xmlns:a="http://schemas.openxmlformats.org/drawingml/2006/main">
              <a:rPr lang="sd" altLang="ko-KR" sz="2800">
                <a:solidFill>
                  <a:srgbClr val="FF0000"/>
                </a:solidFill>
              </a:rPr>
              <a:t>ست ڀيرا</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تنھنڪري ھو ھيٺ لھي ويو ۽ پاڻ کي ست دفعا اردن ۾ ٻوڙيائين، جيئن خدا جي ماڻھوءَ کيس ٻڌايو ھو، ۽ سندس گوشت بحال ٿيو ۽ جوان ڇوڪرو وانگر صاف ٿي ويو.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2 بادشاهن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38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400"/>
              <a:t>خدا جي مندر جي مرمت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bg1">
                    <a:lumMod val="50000"/>
                  </a:schemeClr>
                </a:solidFill>
              </a:rPr>
              <a:t>تنھنڪري بادشاھ يوآش يھويدا پادري ۽ ٻين پادرين کي گھرايو ۽ انھن کان پڇيو تہ ”اوھين ھيڪل کي جيڪو نقصان ٿيو آھي تنھن جي مرمت ڇو نہ ٿا ڪريو، پنھنجي خزانچي کان وڌيڪ پئسا نہ وٺو، پر ھيڪل جي مرمت لاءِ ڏيو.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2 بادشاهن</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sd" altLang="ko-KR" sz="3200">
                <a:solidFill>
                  <a:schemeClr val="tx1">
                    <a:lumMod val="65000"/>
                    <a:lumOff val="35000"/>
                  </a:schemeClr>
                </a:solidFill>
              </a:rPr>
              <a:t>جونٿن پنهنجي خود غرضي جي خواهش نه چونڊيو، پر سندس دوست، دائود.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d" altLang="ko-KR" sz="3200">
                <a:solidFill>
                  <a:schemeClr val="tx1">
                    <a:lumMod val="65000"/>
                    <a:lumOff val="35000"/>
                  </a:schemeClr>
                </a:solidFill>
              </a:rPr>
              <a:t>جونٿن وانگر،</a:t>
            </a:r>
          </a:p>
          <a:p>
            <a:pPr xmlns:a="http://schemas.openxmlformats.org/drawingml/2006/main" algn="ctr"/>
            <a:r xmlns:a="http://schemas.openxmlformats.org/drawingml/2006/main">
              <a:rPr lang="sd" altLang="ko-KR" sz="3200">
                <a:solidFill>
                  <a:schemeClr val="tx1">
                    <a:lumMod val="65000"/>
                    <a:lumOff val="35000"/>
                  </a:schemeClr>
                </a:solidFill>
              </a:rPr>
              <a:t>اچو ته اسان جي دوست لاء سٺو دوست ٿي وڃو.</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err="1">
                <a:solidFill>
                  <a:schemeClr val="tx1">
                    <a:lumMod val="65000"/>
                    <a:lumOff val="35000"/>
                  </a:schemeClr>
                </a:solidFill>
              </a:rPr>
              <a:t>يھوداہ جي بادشاھ جوش کي خدا جي مندر جي مرمت ڪرڻ جو ارادو ھو، جيڪو خراب ٿي ويو.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پر، مندر جي مرمت لاءِ بجيٽ ڪافي نه هئي. جوش فيصلو ڪيو ته خدا جي مندر جي مرمت لاءِ نذرانه وصول ڪيو.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جيڪي ماڻهو خدا سان پيار ڪندا هئا تن مندر جي مرمت لاءِ پئسا ڏنا.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مندر جي مرمت لاءِ گڏ ڪيل رقم مزدورن کي ڏني وئي ۽ هنن پوري ايمانداري سان مندر جي مرمت ڪرائي.</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”واهه! ڪهڙو نه خوبصورت مندر آهي!” جوش ان خيال سان خوش ٿيو ته خدا راضي ٿيندو.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600" err="1">
                <a:solidFill>
                  <a:schemeClr val="tx1">
                    <a:lumMod val="65000"/>
                    <a:lumOff val="35000"/>
                  </a:schemeClr>
                </a:solidFill>
              </a:rPr>
              <a:t>جوش خدا جي مندر کي قيمتي جڳهه سمجهي، جتي ماڻهو خدا جي عبادت ڪندا هئا.</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d" altLang="ko-KR" sz="3600">
                <a:solidFill>
                  <a:schemeClr val="tx1">
                    <a:lumMod val="65000"/>
                    <a:lumOff val="35000"/>
                  </a:schemeClr>
                </a:solidFill>
              </a:rPr>
              <a:t>چرچ اهو جڳهه آهي جيڪو خدا موجود آهي جڏهن اسان هن جي عبادت ڪندا آهيون.</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d" altLang="ko-KR" sz="3600">
                <a:solidFill>
                  <a:schemeClr val="tx1">
                    <a:lumMod val="65000"/>
                    <a:lumOff val="35000"/>
                  </a:schemeClr>
                </a:solidFill>
              </a:rPr>
              <a:t>تنهن ڪري، اسان کي چرچ سان پيار ڪرڻ گهرجي ۽ ان کي تمام قيمتي طور تي غور ڪرڻ گهرجي.</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solidFill>
                  <a:srgbClr val="FF0000"/>
                </a:solidFill>
              </a:rPr>
              <a:t>خدا؟</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اسان مان هر هڪ کي پنهنجي مقدس مندر طور قائم ڪري ٿو.</a:t>
            </a:r>
          </a:p>
          <a:p>
            <a:endParaRPr lang="en-US" altLang="ko-KR" sz="3600">
              <a:solidFill>
                <a:schemeClr val="tx1">
                  <a:lumMod val="65000"/>
                  <a:lumOff val="35000"/>
                </a:schemeClr>
              </a:solidFill>
            </a:endParaRPr>
          </a:p>
          <a:p>
            <a:r xmlns:a="http://schemas.openxmlformats.org/drawingml/2006/main">
              <a:rPr lang="sd" altLang="ko-KR" sz="3600">
                <a:solidFill>
                  <a:schemeClr val="tx1">
                    <a:lumMod val="65000"/>
                    <a:lumOff val="35000"/>
                  </a:schemeClr>
                </a:solidFill>
              </a:rPr>
              <a:t>خدا انهن سان ملندو آهي جيڪي هن جي عبادت ڪندا آهن.</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جوش ڇا ڪرڻ جو فيصلو ڪيو؟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محل</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سندس</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ڪمرو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اسڪول</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مقدس مندر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④ </a:t>
            </a:r>
            <a:r xmlns:a="http://schemas.openxmlformats.org/drawingml/2006/main">
              <a:rPr lang="sd" altLang="ko-KR" sz="2800">
                <a:solidFill>
                  <a:srgbClr val="FF0000"/>
                </a:solidFill>
              </a:rPr>
              <a:t>مقدس مندر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bg1">
                    <a:lumMod val="50000"/>
                  </a:schemeClr>
                </a:solidFill>
              </a:rPr>
              <a:t>تنھنڪري بادشاھ يوآش يھويدا پادري ۽ ٻين پادرين کي گھرايو ۽ انھن کان پڇيو تہ ”اوھين ھيڪل کي جيڪو نقصان ٿيو آھي تنھن جي مرمت ڇو نہ ٿا ڪريو، پنھنجي خزانچي کان وڌيڪ پئسا نہ وٺو، پر ھيڪل جي مرمت لاءِ ڏيو.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2 بادشاهن</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b="1">
                <a:solidFill>
                  <a:schemeClr val="tx1">
                    <a:lumMod val="50000"/>
                    <a:lumOff val="50000"/>
                  </a:schemeClr>
                </a:solidFill>
              </a:rPr>
              <a:t>نمبر 39 خدا جو ڪلام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600"/>
              <a:t>نحمياه، جيڪو يروشلم جي ڀت کي ٻيهر تعمير ڪيو</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d" altLang="ko-KR" sz="3200"/>
              <a:t>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d" altLang="ko-KR" sz="3600">
                <a:solidFill>
                  <a:srgbClr val="C00000"/>
                </a:solidFill>
              </a:rPr>
              <a:t>خدا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sd" altLang="ko-KR" sz="3600">
                <a:solidFill>
                  <a:schemeClr val="tx1">
                    <a:lumMod val="65000"/>
                    <a:lumOff val="35000"/>
                  </a:schemeClr>
                </a:solidFill>
              </a:rPr>
              <a:t>اھو اھو آھي جيڪو اسان کي سٺا دوست ڏئي ٿو.</a:t>
            </a:r>
          </a:p>
          <a:p>
            <a:endParaRPr lang="en-US" altLang="ko-KR" sz="3600">
              <a:solidFill>
                <a:schemeClr val="tx1">
                  <a:lumMod val="65000"/>
                  <a:lumOff val="35000"/>
                </a:schemeClr>
              </a:solidFill>
            </a:endParaRPr>
          </a:p>
          <a:p>
            <a:r xmlns:a="http://schemas.openxmlformats.org/drawingml/2006/main">
              <a:rPr lang="sd" altLang="ko-KR" sz="3600">
                <a:solidFill>
                  <a:schemeClr val="tx1">
                    <a:lumMod val="65000"/>
                    <a:lumOff val="35000"/>
                  </a:schemeClr>
                </a:solidFill>
              </a:rPr>
              <a:t>خدا جو شڪر ادا ڪريو ته اسان کي سٺا دوست ڏنائين!</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bg1">
                    <a:lumMod val="50000"/>
                  </a:schemeClr>
                </a:solidFill>
              </a:rPr>
              <a:t>مون بادشاھه کي جواب ڏنو تہ ”جيڪڏھن بادشاھہ جي مرضي ھجي ۽ تنھنجي نوڪر کي ھن جي نظر ۾ راضي ھجي تہ اھو مون کي يھوداہ جي شھر ڏانھن موڪلي، جتي منھنجا ابا ڏاڏا دفن ٿيل آھن، تہ جيئن ان کي نئين سر تعمير ڪريان.</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نحميا</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پارسي بادشاهه بادشاهه جي پيالي نحميا کي اجازت ڏني ته شهر ۽ قلعو ٻيهر تعمير ڪرڻ لاء جيڪو تباهه ٿي ويو.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نحميا</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ڪيترن ئي بني اسرائيلن سان گڏ يروشلم واپس آيو ۽ انهن سان گڏ يروشلم جي ديوار کي ٻيهر تعمير ڪيو.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600">
                <a:solidFill>
                  <a:schemeClr val="tx1">
                    <a:lumMod val="65000"/>
                    <a:lumOff val="35000"/>
                  </a:schemeClr>
                </a:solidFill>
              </a:rPr>
              <a:t>بهرحال، اهي ٻين قبيلن کان پريشان هئا جيڪي بني اسرائيل جي بحاليء کي ناپسند ڪندا هئا. ان کان سواء، ڪيترن ئي بني اسرائيلن ماڻهن کي شڪايتن ۾ دفن ڪيو.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نحمياه خدا کان مدد گهري. خدا کيس ڪم ڪرڻ جي طاقت ۽ جرئت ڏني.</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2800">
                <a:solidFill>
                  <a:schemeClr val="tx1">
                    <a:lumMod val="65000"/>
                    <a:lumOff val="35000"/>
                  </a:schemeClr>
                </a:solidFill>
              </a:rPr>
              <a:t>آخرڪار، نحمياه اسرائيلي ماڻهن سان يروشلم جي ديوار جي تعمير مڪمل ڪئي. ڀت کي ختم ڪرڻ کان پوء، هن ۽ سندس ماڻهن خدا جي عبادت ڪئي.</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600">
                <a:solidFill>
                  <a:schemeClr val="tx1">
                    <a:lumMod val="65000"/>
                    <a:lumOff val="35000"/>
                  </a:schemeClr>
                </a:solidFill>
              </a:rPr>
              <a:t>نحمياه خدا جي مدد سان ڀت جي ٻيهر تعمير مڪمل ڪئي جيتوڻيڪ اتي ڪيتريون ئي خرابيون هيون.</a:t>
            </a:r>
          </a:p>
          <a:p>
            <a:pPr xmlns:a="http://schemas.openxmlformats.org/drawingml/2006/main" algn="ctr"/>
            <a:r xmlns:a="http://schemas.openxmlformats.org/drawingml/2006/main">
              <a:rPr lang="sd" altLang="ko-KR" sz="3600">
                <a:solidFill>
                  <a:schemeClr val="tx1">
                    <a:lumMod val="65000"/>
                    <a:lumOff val="35000"/>
                  </a:schemeClr>
                </a:solidFill>
              </a:rPr>
              <a:t>جڏهن اسان خدا جو ڪم ڪريون ٿا ته اسان سخت حالتن کي منهن ڏئي سگهون ٿا.</a:t>
            </a:r>
          </a:p>
          <a:p>
            <a:pPr xmlns:a="http://schemas.openxmlformats.org/drawingml/2006/main" algn="ctr"/>
            <a:r xmlns:a="http://schemas.openxmlformats.org/drawingml/2006/main">
              <a:rPr lang="sd" altLang="ko-KR" sz="3600">
                <a:solidFill>
                  <a:schemeClr val="tx1">
                    <a:lumMod val="65000"/>
                    <a:lumOff val="35000"/>
                  </a:schemeClr>
                </a:solidFill>
              </a:rPr>
              <a:t>بهرحال، جيڪڏهن خدا اسان سان گڏ آهي ۽ اسين هن سان گڏ آهيون، اسان انهن سڀني مشڪلاتن تي غالب ٿي سگهون ٿا.</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3200"/>
              <a:t>خدا؟</a:t>
            </a:r>
            <a:r xmlns:a="http://schemas.openxmlformats.org/drawingml/2006/main">
              <a:rPr lang="sd"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rgbClr val="C00000"/>
                </a:solidFill>
              </a:rPr>
              <a:t>خدا آهي..</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خدا اهو آهي جيڪو اسان جي مدد ڪري ٿو ۽ اسان کي طاقت ۽ جرئت ڏئي ٿو جڏهن اسان دعا ڪريون ٿا ۽ مشڪل صورتحال ۾ مدد گهرون ٿا.</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جي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tx1">
                    <a:lumMod val="65000"/>
                    <a:lumOff val="35000"/>
                  </a:schemeClr>
                </a:solidFill>
              </a:rPr>
              <a:t>نحمياه پنهنجي وطن واپس ڇو آيو؟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① </a:t>
            </a:r>
            <a:r xmlns:a="http://schemas.openxmlformats.org/drawingml/2006/main">
              <a:rPr lang="sd" altLang="ko-KR" sz="2800">
                <a:solidFill>
                  <a:schemeClr val="tx1">
                    <a:lumMod val="65000"/>
                    <a:lumOff val="35000"/>
                  </a:schemeClr>
                </a:solidFill>
              </a:rPr>
              <a:t>سفر ڪرڻ..</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② </a:t>
            </a:r>
            <a:r xmlns:a="http://schemas.openxmlformats.org/drawingml/2006/main">
              <a:rPr lang="sd" altLang="ko-KR" sz="2800">
                <a:solidFill>
                  <a:schemeClr val="tx1">
                    <a:lumMod val="65000"/>
                    <a:lumOff val="35000"/>
                  </a:schemeClr>
                </a:solidFill>
              </a:rPr>
              <a:t>اسڪول وڃڻ لاءِ..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③ </a:t>
            </a:r>
            <a:r xmlns:a="http://schemas.openxmlformats.org/drawingml/2006/main">
              <a:rPr lang="sd" altLang="ko-KR" sz="2800">
                <a:solidFill>
                  <a:schemeClr val="tx1">
                    <a:lumMod val="65000"/>
                    <a:lumOff val="35000"/>
                  </a:schemeClr>
                </a:solidFill>
              </a:rPr>
              <a:t>عبادت ڪرڻ..</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chemeClr val="tx1">
                    <a:lumMod val="65000"/>
                    <a:lumOff val="35000"/>
                  </a:schemeClr>
                </a:solidFill>
              </a:rPr>
              <a:t>④ </a:t>
            </a:r>
            <a:r xmlns:a="http://schemas.openxmlformats.org/drawingml/2006/main">
              <a:rPr lang="sd" altLang="ko-KR" sz="2800">
                <a:solidFill>
                  <a:schemeClr val="tx1">
                    <a:lumMod val="65000"/>
                    <a:lumOff val="35000"/>
                  </a:schemeClr>
                </a:solidFill>
              </a:rPr>
              <a:t>يروشلم جي ديوار کي ٻيهر تعمير ڪرڻ..</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en-US" sz="2800">
                <a:solidFill>
                  <a:srgbClr val="FF0000"/>
                </a:solidFill>
              </a:rPr>
              <a:t>④ </a:t>
            </a:r>
            <a:r xmlns:a="http://schemas.openxmlformats.org/drawingml/2006/main">
              <a:rPr lang="sd" altLang="ko-KR" sz="2800">
                <a:solidFill>
                  <a:srgbClr val="FF0000"/>
                </a:solidFill>
              </a:rPr>
              <a:t>يروشلم جي ديوار کي ٻيهر تعمير ڪرڻ..</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d" altLang="ko-KR" sz="4000">
                <a:solidFill>
                  <a:srgbClr val="FF0000"/>
                </a:solidFill>
              </a:rPr>
              <a:t>اڄ جو ڪلام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d" altLang="ko-KR" sz="3600">
                <a:solidFill>
                  <a:schemeClr val="bg1">
                    <a:lumMod val="50000"/>
                  </a:schemeClr>
                </a:solidFill>
              </a:rPr>
              <a:t>مون بادشاھه کي جواب ڏنو تہ ”جيڪڏھن بادشاھہ جي مرضي ھجي ۽ تنھنجي نوڪر کي ھن جي نظر ۾ راضي ھجي تہ اھو مون کي يھوداہ جي شھر ڏانھن موڪلي، جتي منھنجا ابا ڏاڏا دفن ٿيل آھن، تہ جيئن ان کي نئين سر تعمير ڪريان.</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d" altLang="ko-KR" sz="2800">
                <a:solidFill>
                  <a:schemeClr val="tx1">
                    <a:lumMod val="65000"/>
                    <a:lumOff val="35000"/>
                  </a:schemeClr>
                </a:solidFill>
              </a:rPr>
              <a:t>نحميا</a:t>
            </a:r>
            <a:r xmlns:a="http://schemas.openxmlformats.org/drawingml/2006/main">
              <a:rPr lang="sd" altLang="en-US" sz="2800">
                <a:solidFill>
                  <a:schemeClr val="tx1">
                    <a:lumMod val="65000"/>
                    <a:lumOff val="35000"/>
                  </a:schemeClr>
                </a:solidFill>
              </a:rPr>
              <a:t> </a:t>
            </a:r>
            <a:r xmlns:a="http://schemas.openxmlformats.org/drawingml/2006/main">
              <a:rPr lang="sd"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